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1C8F8A-24AA-4CD3-A49C-E45C843A4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9FBA85-8E2B-4A47-8F08-F8FB3B2D8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8F64313-6CFB-4F75-BAAD-0D78F5C6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27EC9AB-FD74-4C6E-AD17-016C86C4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AEFA5D6-6F55-4DB2-94EF-028F5546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133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B77C13-7FD1-4003-A502-A34A96DD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A9A3763-5AA5-4576-9B0A-BFB426A83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AD1139-E1C2-453E-9E82-F249961A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8FA7F6-7EBE-4CA2-A606-DAE22AD6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7FB6E8B-7475-4034-8E3D-AB9156DC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239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D032628-F478-4F6C-B046-1E930CE9F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2F319C6-8644-4DE7-98DC-E7A2BC7C8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E2DB4C4-573C-4475-8807-19E23B34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FC99FF0-8CC0-47DF-8108-E0D27974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553434-8B14-4936-91E0-30DAB002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506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554389-B258-4B27-AA16-D0AF0F61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E83609-F22F-49F5-A772-CD7449847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41CA00A-269D-480A-A247-4B64C057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E7B3240-1B57-4DAE-885C-7D1E51B9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3FB11F3-57AA-4E98-8995-615F2444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954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F81B56-15AE-4876-A2CC-E83E49F8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9D5F74-9D81-4045-98E4-1AE123445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C4B47CA-16DA-467F-905C-1DFED8D4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E06B37D-CF26-4A01-9EC8-5F58227A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73231AE-9B91-4A92-B8D6-2B40583D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390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2097A6-F94C-490E-95A1-D2D6A121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3D6B8B-4901-4686-8DF5-5DE948E47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4B8E109-F450-45DF-ACBF-25110406F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5460C20-1BEA-4D3C-8E18-38BB705D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6A7785F-8F31-45B2-BB09-9543327D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A622186-8D84-4D08-95ED-9CB8B5A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264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458E65-8850-40B1-B4D9-5584BD78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4DA768A-4C3C-4EC3-83BC-2F563DE10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5B8D785-0522-465D-BD2D-4C491A37E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90980D0-9473-4111-B99F-FBAF6A90E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E6F6505-FE89-411F-BA14-6966981010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8E70E669-BA4B-4BEC-8989-CD99FA2C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DC42DC2-0EE0-4C60-9353-8A6CF41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2E33193-2DE8-4F8E-A403-2C34F16F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468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606677-D68F-4F8F-B06E-E8058CF7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B5D7954-87E5-469C-86C2-D6039ABD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F94A2B8-1B81-4C48-8B0C-F6E90229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B8E260C-D1A3-42BA-B228-C265460A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786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339EBFD-6647-43F3-8F67-F6879FA5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3060D78-5F21-4B7B-8AA8-CD0E4C56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C45CEE9-40A0-42F2-966A-C10C2926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247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C32DC-A166-4A31-A9E8-74E77917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C9F53B-48C0-4FC5-B71B-7C76EB1E8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5D93B41-C664-4676-83BC-3938A8FB6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BE9A31-9FF1-4024-81C3-DAA33583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A83F8C2-ECE5-45A8-B059-6BDA52CC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6744035-84A0-4D5B-B69C-FB20BD99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76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C023B4-F160-4679-880F-944581B7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9D763D5-C7C8-4622-BEED-DDD131F3A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1A87290-9941-4C0F-8455-36D0EB0FF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CBCA216-54E6-42B9-96DF-94A91709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B637FED-28CB-4C0A-8B2E-408934E1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D5B6400-176E-457A-B0BB-383D6307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34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A512DED-D6CC-4232-81CB-C9BACFCF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7323177-4542-4479-A323-64E198CC3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84CC3E3-B815-446A-9282-8893420E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270D1-B37F-4516-87BD-70569835F988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3AABE3A-033C-42BA-BE7E-00DF1959F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10A1FD6-5B33-4861-BF5A-8A31FD035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C8502-BFFB-426A-9258-A07C04775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6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ina.pomberg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4E7374-41DD-4004-BD91-6281E0013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70C439-5F94-417D-9B89-CF45A668F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519" y="883227"/>
            <a:ext cx="9860972" cy="5700453"/>
          </a:xfrm>
        </p:spPr>
        <p:txBody>
          <a:bodyPr/>
          <a:lstStyle/>
          <a:p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Pozdravljena Tamara in Tilen!</a:t>
            </a:r>
          </a:p>
          <a:p>
            <a:endParaRPr lang="sl-SI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Delo v tem tednu:</a:t>
            </a:r>
          </a:p>
          <a:p>
            <a:pPr algn="just"/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Oglejta si PPT predstavitev in besedilo prepišita v zvezek!</a:t>
            </a:r>
          </a:p>
          <a:p>
            <a:pPr algn="just"/>
            <a:endParaRPr lang="sl-SI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 delo fotografirajta in mi do petka pošljita na 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nina.pomberg@gmail.com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4698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0F3620-AB33-4DD0-97BC-BD8C82B3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DE682A0-A4DF-4C9E-9574-20BCCEC12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1490"/>
            <a:ext cx="10515600" cy="7457372"/>
          </a:xfrm>
        </p:spPr>
      </p:pic>
    </p:spTree>
    <p:extLst>
      <p:ext uri="{BB962C8B-B14F-4D97-AF65-F5344CB8AC3E}">
        <p14:creationId xmlns:p14="http://schemas.microsoft.com/office/powerpoint/2010/main" val="162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72D90D-EF12-4912-A2AD-C2DF58D1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401F617-32CB-471A-ADD1-B5C328020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470" y="168366"/>
            <a:ext cx="9518229" cy="6689634"/>
          </a:xfrm>
        </p:spPr>
      </p:pic>
    </p:spTree>
    <p:extLst>
      <p:ext uri="{BB962C8B-B14F-4D97-AF65-F5344CB8AC3E}">
        <p14:creationId xmlns:p14="http://schemas.microsoft.com/office/powerpoint/2010/main" val="147282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F6A9F8-0C62-4FB0-8000-09CC2ACE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A907437-A90F-43D8-AA28-6AE2E1172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1"/>
          <a:stretch/>
        </p:blipFill>
        <p:spPr>
          <a:xfrm>
            <a:off x="1897582" y="531654"/>
            <a:ext cx="8526578" cy="6034922"/>
          </a:xfrm>
        </p:spPr>
      </p:pic>
    </p:spTree>
    <p:extLst>
      <p:ext uri="{BB962C8B-B14F-4D97-AF65-F5344CB8AC3E}">
        <p14:creationId xmlns:p14="http://schemas.microsoft.com/office/powerpoint/2010/main" val="217987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91E11E-B9F9-4239-BAF7-F64004E5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078B00-C3BE-4C93-8C09-DFEE5B53A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143F5CC-B30F-4C0B-B364-B44747F6B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"/>
          <a:stretch/>
        </p:blipFill>
        <p:spPr>
          <a:xfrm>
            <a:off x="1351722" y="111318"/>
            <a:ext cx="962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6F49C-12D5-4447-8F65-C908F1C9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786BA8-1040-452A-8BB9-D4FA49F6E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1372479-2CD8-4C41-A192-5A094C0A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6" t="-464" r="1114" b="464"/>
          <a:stretch/>
        </p:blipFill>
        <p:spPr>
          <a:xfrm>
            <a:off x="1280408" y="-21866"/>
            <a:ext cx="9631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2C0670-86E8-49D3-ACB8-AAEC66A4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7C6E6A-89BB-4C25-9BDB-409E683CC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F19CAB-D139-45E5-A2BB-4F7A6082B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"/>
          <a:stretch/>
        </p:blipFill>
        <p:spPr>
          <a:xfrm>
            <a:off x="1304014" y="0"/>
            <a:ext cx="965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51ED29-425B-4C24-8FC5-099F4A96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4E74210-FA40-41CE-9AFF-E6A333356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C22BB2-7DCD-43E7-81FE-C8DC7843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71" y="0"/>
            <a:ext cx="965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0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AC3E8A-4266-4B5E-A1E9-31E00CA9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967C71-D5EC-425F-BD79-094610BE2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4C95764-14FB-4112-AE9E-578BDB5BB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8"/>
          <a:stretch/>
        </p:blipFill>
        <p:spPr>
          <a:xfrm>
            <a:off x="1296124" y="0"/>
            <a:ext cx="950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1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</TotalTime>
  <Words>38</Words>
  <Application>Microsoft Office PowerPoint</Application>
  <PresentationFormat>Širokozaslonsko</PresentationFormat>
  <Paragraphs>7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Nina Pomberg</dc:creator>
  <cp:lastModifiedBy>Nina Pomberg</cp:lastModifiedBy>
  <cp:revision>2</cp:revision>
  <dcterms:created xsi:type="dcterms:W3CDTF">2020-12-06T12:01:19Z</dcterms:created>
  <dcterms:modified xsi:type="dcterms:W3CDTF">2020-12-06T12:12:22Z</dcterms:modified>
</cp:coreProperties>
</file>