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38BA-DCBE-4A04-9A13-FC3AA3C3FD11}" type="datetimeFigureOut">
              <a:rPr lang="sl-SI" smtClean="0"/>
              <a:t>05.06.2026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36703-3507-4B0B-BFE1-F66A0F2B87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63852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38BA-DCBE-4A04-9A13-FC3AA3C3FD11}" type="datetimeFigureOut">
              <a:rPr lang="sl-SI" smtClean="0"/>
              <a:t>05.06.2026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36703-3507-4B0B-BFE1-F66A0F2B87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66700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38BA-DCBE-4A04-9A13-FC3AA3C3FD11}" type="datetimeFigureOut">
              <a:rPr lang="sl-SI" smtClean="0"/>
              <a:t>05.06.2026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36703-3507-4B0B-BFE1-F66A0F2B87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45816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38BA-DCBE-4A04-9A13-FC3AA3C3FD11}" type="datetimeFigureOut">
              <a:rPr lang="sl-SI" smtClean="0"/>
              <a:t>05.06.2026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36703-3507-4B0B-BFE1-F66A0F2B87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80355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38BA-DCBE-4A04-9A13-FC3AA3C3FD11}" type="datetimeFigureOut">
              <a:rPr lang="sl-SI" smtClean="0"/>
              <a:t>05.06.2026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36703-3507-4B0B-BFE1-F66A0F2B87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64712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38BA-DCBE-4A04-9A13-FC3AA3C3FD11}" type="datetimeFigureOut">
              <a:rPr lang="sl-SI" smtClean="0"/>
              <a:t>05.06.2026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36703-3507-4B0B-BFE1-F66A0F2B87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21286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38BA-DCBE-4A04-9A13-FC3AA3C3FD11}" type="datetimeFigureOut">
              <a:rPr lang="sl-SI" smtClean="0"/>
              <a:t>05.06.2026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36703-3507-4B0B-BFE1-F66A0F2B87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65698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38BA-DCBE-4A04-9A13-FC3AA3C3FD11}" type="datetimeFigureOut">
              <a:rPr lang="sl-SI" smtClean="0"/>
              <a:t>05.06.2026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36703-3507-4B0B-BFE1-F66A0F2B87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93412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38BA-DCBE-4A04-9A13-FC3AA3C3FD11}" type="datetimeFigureOut">
              <a:rPr lang="sl-SI" smtClean="0"/>
              <a:t>05.06.2026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36703-3507-4B0B-BFE1-F66A0F2B87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66047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38BA-DCBE-4A04-9A13-FC3AA3C3FD11}" type="datetimeFigureOut">
              <a:rPr lang="sl-SI" smtClean="0"/>
              <a:t>05.06.2026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36703-3507-4B0B-BFE1-F66A0F2B87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26713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38BA-DCBE-4A04-9A13-FC3AA3C3FD11}" type="datetimeFigureOut">
              <a:rPr lang="sl-SI" smtClean="0"/>
              <a:t>05.06.2026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36703-3507-4B0B-BFE1-F66A0F2B87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25199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938BA-DCBE-4A04-9A13-FC3AA3C3FD11}" type="datetimeFigureOut">
              <a:rPr lang="sl-SI" smtClean="0"/>
              <a:t>05.06.2026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36703-3507-4B0B-BFE1-F66A0F2B87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93197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Kviz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55464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Izberi številko in klikni nanjo.</a:t>
            </a:r>
            <a:endParaRPr lang="sl-SI" dirty="0"/>
          </a:p>
        </p:txBody>
      </p:sp>
      <p:sp>
        <p:nvSpPr>
          <p:cNvPr id="4" name="Pravokotnik 3"/>
          <p:cNvSpPr/>
          <p:nvPr/>
        </p:nvSpPr>
        <p:spPr>
          <a:xfrm>
            <a:off x="2203269" y="2272937"/>
            <a:ext cx="1489165" cy="14978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6000" b="1" dirty="0" smtClean="0"/>
              <a:t>1</a:t>
            </a:r>
            <a:endParaRPr lang="sl-SI" sz="6000" b="1" dirty="0"/>
          </a:p>
        </p:txBody>
      </p:sp>
      <p:sp>
        <p:nvSpPr>
          <p:cNvPr id="5" name="Pravokotnik 4"/>
          <p:cNvSpPr/>
          <p:nvPr/>
        </p:nvSpPr>
        <p:spPr>
          <a:xfrm>
            <a:off x="4463143" y="2272937"/>
            <a:ext cx="1489165" cy="149787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6000" b="1" dirty="0" smtClean="0"/>
              <a:t>2</a:t>
            </a:r>
            <a:endParaRPr lang="sl-SI" sz="6000" b="1" dirty="0"/>
          </a:p>
        </p:txBody>
      </p:sp>
      <p:sp>
        <p:nvSpPr>
          <p:cNvPr id="6" name="Pravokotnik 5"/>
          <p:cNvSpPr/>
          <p:nvPr/>
        </p:nvSpPr>
        <p:spPr>
          <a:xfrm>
            <a:off x="6723017" y="2272937"/>
            <a:ext cx="1489165" cy="149787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6000" b="1" dirty="0" smtClean="0"/>
              <a:t>3</a:t>
            </a:r>
            <a:endParaRPr lang="sl-SI" sz="6000" b="1" dirty="0"/>
          </a:p>
        </p:txBody>
      </p:sp>
    </p:spTree>
    <p:extLst>
      <p:ext uri="{BB962C8B-B14F-4D97-AF65-F5344CB8AC3E}">
        <p14:creationId xmlns:p14="http://schemas.microsoft.com/office/powerpoint/2010/main" val="3879309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7-kraka zvezda 3"/>
          <p:cNvSpPr/>
          <p:nvPr/>
        </p:nvSpPr>
        <p:spPr>
          <a:xfrm>
            <a:off x="2020388" y="957944"/>
            <a:ext cx="5294812" cy="2438400"/>
          </a:xfrm>
          <a:prstGeom prst="star7">
            <a:avLst>
              <a:gd name="adj" fmla="val 26454"/>
              <a:gd name="hf" fmla="val 102572"/>
              <a:gd name="vf" fmla="val 10521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b="1" dirty="0" err="1" smtClean="0"/>
              <a:t>Ups</a:t>
            </a:r>
            <a:r>
              <a:rPr lang="sl-SI" sz="3200" b="1" dirty="0" smtClean="0"/>
              <a:t>, narobe.</a:t>
            </a:r>
            <a:endParaRPr lang="sl-SI" sz="3200" b="1" dirty="0"/>
          </a:p>
        </p:txBody>
      </p:sp>
      <p:sp>
        <p:nvSpPr>
          <p:cNvPr id="6" name="Levo ukrivljena puščica 5"/>
          <p:cNvSpPr/>
          <p:nvPr/>
        </p:nvSpPr>
        <p:spPr>
          <a:xfrm>
            <a:off x="5956663" y="3962400"/>
            <a:ext cx="3178628" cy="2090057"/>
          </a:xfrm>
          <a:prstGeom prst="curvedLeftArrow">
            <a:avLst>
              <a:gd name="adj1" fmla="val 7380"/>
              <a:gd name="adj2" fmla="val 50000"/>
              <a:gd name="adj3" fmla="val 250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solidFill>
                  <a:schemeClr val="tx1"/>
                </a:solidFill>
              </a:rPr>
              <a:t>Poskusi ponovno. </a:t>
            </a:r>
          </a:p>
          <a:p>
            <a:pPr algn="ctr"/>
            <a:r>
              <a:rPr lang="sl-SI" dirty="0" smtClean="0">
                <a:solidFill>
                  <a:schemeClr val="tx1"/>
                </a:solidFill>
              </a:rPr>
              <a:t>Klikni tukaj.</a:t>
            </a:r>
            <a:endParaRPr lang="sl-S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912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7-kraka zvezda 3"/>
          <p:cNvSpPr/>
          <p:nvPr/>
        </p:nvSpPr>
        <p:spPr>
          <a:xfrm>
            <a:off x="2020388" y="957944"/>
            <a:ext cx="5294812" cy="2438400"/>
          </a:xfrm>
          <a:prstGeom prst="star7">
            <a:avLst>
              <a:gd name="adj" fmla="val 26454"/>
              <a:gd name="hf" fmla="val 102572"/>
              <a:gd name="vf" fmla="val 1052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b="1" dirty="0" smtClean="0"/>
              <a:t>BRAVO!</a:t>
            </a:r>
            <a:endParaRPr lang="sl-SI" sz="3200" b="1" dirty="0"/>
          </a:p>
        </p:txBody>
      </p:sp>
      <p:sp>
        <p:nvSpPr>
          <p:cNvPr id="6" name="Levo ukrivljena puščica 5"/>
          <p:cNvSpPr/>
          <p:nvPr/>
        </p:nvSpPr>
        <p:spPr>
          <a:xfrm>
            <a:off x="5956663" y="3962400"/>
            <a:ext cx="3178628" cy="2090057"/>
          </a:xfrm>
          <a:prstGeom prst="curvedLeftArrow">
            <a:avLst>
              <a:gd name="adj1" fmla="val 7380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solidFill>
                  <a:schemeClr val="tx1"/>
                </a:solidFill>
              </a:rPr>
              <a:t>Poskusi še z drugim vprašanjem. </a:t>
            </a:r>
          </a:p>
          <a:p>
            <a:pPr algn="ctr"/>
            <a:r>
              <a:rPr lang="sl-SI" dirty="0" smtClean="0">
                <a:solidFill>
                  <a:schemeClr val="tx1"/>
                </a:solidFill>
              </a:rPr>
              <a:t>Klikni tukaj.</a:t>
            </a:r>
            <a:endParaRPr lang="sl-S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095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Vprašanje 1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55132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Vprašanje 2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34503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Vprašanje 3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95447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37</Words>
  <Application>Microsoft Office PowerPoint</Application>
  <PresentationFormat>Širokozaslonsko</PresentationFormat>
  <Paragraphs>14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Officeova tema</vt:lpstr>
      <vt:lpstr>Kviz</vt:lpstr>
      <vt:lpstr>Izberi številko in klikni nanjo.</vt:lpstr>
      <vt:lpstr>PowerPointova predstavitev</vt:lpstr>
      <vt:lpstr>PowerPointova predstavitev</vt:lpstr>
      <vt:lpstr>Vprašanje 1</vt:lpstr>
      <vt:lpstr>Vprašanje 2</vt:lpstr>
      <vt:lpstr>Vprašanje 3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Kviz</dc:title>
  <dc:creator>Maja Mujkic</dc:creator>
  <cp:lastModifiedBy>Maja Mujkic</cp:lastModifiedBy>
  <cp:revision>1</cp:revision>
  <dcterms:created xsi:type="dcterms:W3CDTF">2026-06-05T11:38:40Z</dcterms:created>
  <dcterms:modified xsi:type="dcterms:W3CDTF">2026-06-05T11:39:57Z</dcterms:modified>
</cp:coreProperties>
</file>