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6" r:id="rId4"/>
    <p:sldId id="268" r:id="rId5"/>
    <p:sldId id="269" r:id="rId6"/>
    <p:sldId id="270" r:id="rId7"/>
    <p:sldId id="272" r:id="rId8"/>
    <p:sldId id="274" r:id="rId9"/>
    <p:sldId id="271" r:id="rId10"/>
    <p:sldId id="273" r:id="rId11"/>
    <p:sldId id="26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3F31-D69C-4E99-9304-FF037E78E05D}" type="datetimeFigureOut">
              <a:rPr lang="sl-SI" smtClean="0"/>
              <a:pPr/>
              <a:t>21. 02. 2020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300B-0081-4581-8DDD-7635AB5A68AC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030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B992E8-11F2-4423-87BC-05BB8CA50C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err="1"/>
              <a:t>Culture</a:t>
            </a:r>
            <a:r>
              <a:rPr lang="sl-SI" b="1" dirty="0"/>
              <a:t> in </a:t>
            </a:r>
            <a:r>
              <a:rPr lang="sl-SI" b="1" dirty="0" err="1"/>
              <a:t>coursebooks</a:t>
            </a:r>
            <a:endParaRPr lang="sl-SI" b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64097C6-89DB-4528-B608-A5D95BD158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2078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 descr="C:\Users\Eva\Desktop\New Doc 2019-12-16 19.39.43\New Doc 2019-12-16 19.39.43_33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30" b="28618"/>
          <a:stretch/>
        </p:blipFill>
        <p:spPr bwMode="auto">
          <a:xfrm>
            <a:off x="2595992" y="360218"/>
            <a:ext cx="8367572" cy="50522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2844799" y="6317672"/>
            <a:ext cx="344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Young </a:t>
            </a:r>
            <a:r>
              <a:rPr lang="sl-SI" dirty="0" err="1" smtClean="0"/>
              <a:t>Explorers</a:t>
            </a:r>
            <a:r>
              <a:rPr lang="sl-SI" dirty="0" smtClean="0"/>
              <a:t> 2, OUP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5947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268711"/>
            <a:ext cx="10364451" cy="1596177"/>
          </a:xfrm>
        </p:spPr>
        <p:txBody>
          <a:bodyPr/>
          <a:lstStyle/>
          <a:p>
            <a:r>
              <a:rPr lang="hr-HR" dirty="0" err="1"/>
              <a:t>Teaching</a:t>
            </a:r>
            <a:r>
              <a:rPr lang="hr-HR" dirty="0"/>
              <a:t> </a:t>
            </a:r>
            <a:r>
              <a:rPr lang="hr-HR" dirty="0" err="1"/>
              <a:t>culture</a:t>
            </a:r>
            <a:r>
              <a:rPr lang="hr-HR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sz="2800" b="1" dirty="0" err="1"/>
              <a:t>Four</a:t>
            </a:r>
            <a:r>
              <a:rPr lang="hr-HR" sz="2800" b="1" dirty="0"/>
              <a:t> </a:t>
            </a:r>
            <a:r>
              <a:rPr lang="hr-HR" sz="2800" dirty="0" err="1"/>
              <a:t>frequent</a:t>
            </a:r>
            <a:r>
              <a:rPr lang="hr-HR" sz="2800" dirty="0"/>
              <a:t> </a:t>
            </a:r>
            <a:r>
              <a:rPr lang="hr-HR" sz="2800" dirty="0" err="1"/>
              <a:t>approaches</a:t>
            </a:r>
            <a:r>
              <a:rPr lang="hr-HR" sz="2800" dirty="0"/>
              <a:t> to </a:t>
            </a:r>
            <a:r>
              <a:rPr lang="hr-HR" sz="2800" dirty="0" err="1"/>
              <a:t>teaching</a:t>
            </a:r>
            <a:r>
              <a:rPr lang="hr-HR" sz="2800" dirty="0"/>
              <a:t> </a:t>
            </a:r>
            <a:r>
              <a:rPr lang="hr-HR" sz="2800" dirty="0" err="1"/>
              <a:t>culture</a:t>
            </a:r>
            <a:r>
              <a:rPr lang="hr-HR" sz="2800" dirty="0"/>
              <a:t>:</a:t>
            </a:r>
          </a:p>
          <a:p>
            <a:pPr lvl="0"/>
            <a:r>
              <a:rPr lang="en-US" sz="2800" i="1" dirty="0"/>
              <a:t>The Frankenstein Approach</a:t>
            </a:r>
            <a:r>
              <a:rPr lang="hr-HR" sz="2800" i="1" dirty="0"/>
              <a:t> </a:t>
            </a:r>
            <a:r>
              <a:rPr lang="hr-HR" sz="2800" dirty="0"/>
              <a:t>– </a:t>
            </a:r>
            <a:r>
              <a:rPr lang="hr-HR" sz="2800" dirty="0" err="1"/>
              <a:t>bits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pieces</a:t>
            </a:r>
            <a:endParaRPr lang="hr-HR" sz="2800" dirty="0"/>
          </a:p>
          <a:p>
            <a:pPr lvl="0"/>
            <a:r>
              <a:rPr lang="en-US" sz="2800" i="1" dirty="0"/>
              <a:t>The 4-F Approach</a:t>
            </a:r>
            <a:r>
              <a:rPr lang="hr-HR" sz="2800" i="1" dirty="0"/>
              <a:t> </a:t>
            </a:r>
            <a:r>
              <a:rPr lang="hr-HR" sz="2800" dirty="0"/>
              <a:t>(</a:t>
            </a:r>
            <a:r>
              <a:rPr lang="hr-HR" sz="2800" i="1" dirty="0" err="1"/>
              <a:t>Folk</a:t>
            </a:r>
            <a:r>
              <a:rPr lang="hr-HR" sz="2800" i="1" dirty="0"/>
              <a:t> </a:t>
            </a:r>
            <a:r>
              <a:rPr lang="hr-HR" sz="2800" i="1" dirty="0" err="1"/>
              <a:t>dances</a:t>
            </a:r>
            <a:r>
              <a:rPr lang="hr-HR" sz="2800" i="1" dirty="0"/>
              <a:t>, </a:t>
            </a:r>
            <a:r>
              <a:rPr lang="hr-HR" sz="2800" i="1" dirty="0" err="1"/>
              <a:t>festivals</a:t>
            </a:r>
            <a:r>
              <a:rPr lang="hr-HR" sz="2800" i="1" dirty="0"/>
              <a:t>, </a:t>
            </a:r>
            <a:r>
              <a:rPr lang="hr-HR" sz="2800" i="1" dirty="0" err="1"/>
              <a:t>fairs</a:t>
            </a:r>
            <a:r>
              <a:rPr lang="hr-HR" sz="2800" i="1" dirty="0"/>
              <a:t>, </a:t>
            </a:r>
            <a:r>
              <a:rPr lang="hr-HR" sz="2800" i="1" dirty="0" err="1"/>
              <a:t>and</a:t>
            </a:r>
            <a:r>
              <a:rPr lang="hr-HR" sz="2800" i="1" dirty="0"/>
              <a:t> </a:t>
            </a:r>
            <a:r>
              <a:rPr lang="hr-HR" sz="2800" i="1" dirty="0" err="1"/>
              <a:t>food</a:t>
            </a:r>
            <a:r>
              <a:rPr lang="hr-HR" sz="2800" dirty="0"/>
              <a:t>)</a:t>
            </a:r>
          </a:p>
          <a:p>
            <a:pPr lvl="0"/>
            <a:r>
              <a:rPr lang="hr-HR" sz="2800" dirty="0"/>
              <a:t> </a:t>
            </a:r>
            <a:r>
              <a:rPr lang="hr-HR" sz="2800" i="1" dirty="0" err="1"/>
              <a:t>The</a:t>
            </a:r>
            <a:r>
              <a:rPr lang="hr-HR" sz="2800" i="1" dirty="0"/>
              <a:t> Tour </a:t>
            </a:r>
            <a:r>
              <a:rPr lang="hr-HR" sz="2800" i="1" dirty="0" err="1"/>
              <a:t>Guide</a:t>
            </a:r>
            <a:r>
              <a:rPr lang="hr-HR" sz="2800" i="1" dirty="0"/>
              <a:t> </a:t>
            </a:r>
            <a:r>
              <a:rPr lang="hr-HR" sz="2800" i="1" dirty="0" err="1"/>
              <a:t>Approach</a:t>
            </a:r>
            <a:r>
              <a:rPr lang="hr-HR" sz="2800" i="1" dirty="0"/>
              <a:t> </a:t>
            </a:r>
            <a:r>
              <a:rPr lang="hr-HR" sz="2800" dirty="0"/>
              <a:t>– </a:t>
            </a:r>
            <a:r>
              <a:rPr lang="hr-HR" sz="2800" dirty="0" err="1"/>
              <a:t>monuments</a:t>
            </a:r>
            <a:r>
              <a:rPr lang="hr-HR" sz="2800" dirty="0"/>
              <a:t>, </a:t>
            </a:r>
            <a:r>
              <a:rPr lang="hr-HR" sz="2800" dirty="0" err="1"/>
              <a:t>rivers</a:t>
            </a:r>
            <a:r>
              <a:rPr lang="hr-HR" sz="2800" dirty="0"/>
              <a:t>, </a:t>
            </a:r>
            <a:r>
              <a:rPr lang="hr-HR" sz="2800" dirty="0" err="1"/>
              <a:t>cities</a:t>
            </a:r>
            <a:r>
              <a:rPr lang="hr-HR" sz="2800" dirty="0"/>
              <a:t>, </a:t>
            </a:r>
            <a:r>
              <a:rPr lang="hr-HR" sz="2800" dirty="0" err="1"/>
              <a:t>etc</a:t>
            </a:r>
            <a:r>
              <a:rPr lang="hr-HR" sz="2800" dirty="0"/>
              <a:t>.</a:t>
            </a:r>
          </a:p>
          <a:p>
            <a:r>
              <a:rPr lang="en-US" sz="2800" i="1" dirty="0"/>
              <a:t>The 'By-The-Way' Approach</a:t>
            </a:r>
            <a:r>
              <a:rPr lang="hr-HR" sz="2800" i="1" dirty="0"/>
              <a:t> </a:t>
            </a:r>
            <a:r>
              <a:rPr lang="hr-HR" sz="2800" dirty="0"/>
              <a:t>– </a:t>
            </a:r>
            <a:r>
              <a:rPr lang="en-US" sz="2800" dirty="0"/>
              <a:t>sporadic lectures or bits of behavior selected</a:t>
            </a:r>
            <a:r>
              <a:rPr lang="hr-HR" sz="2800" dirty="0"/>
              <a:t> </a:t>
            </a:r>
            <a:r>
              <a:rPr lang="en-US" sz="2800" dirty="0"/>
              <a:t>indiscriminately</a:t>
            </a:r>
            <a:endParaRPr lang="hr-HR" sz="2800" dirty="0"/>
          </a:p>
          <a:p>
            <a:pPr lvl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257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188" y="0"/>
            <a:ext cx="10364451" cy="1596177"/>
          </a:xfrm>
        </p:spPr>
        <p:txBody>
          <a:bodyPr/>
          <a:lstStyle/>
          <a:p>
            <a:r>
              <a:rPr lang="sl-SI" b="1" dirty="0" err="1"/>
              <a:t>Coursebook</a:t>
            </a:r>
            <a:r>
              <a:rPr lang="sl-SI" b="1" dirty="0"/>
              <a:t> </a:t>
            </a:r>
            <a:r>
              <a:rPr lang="sl-SI" b="1" dirty="0" err="1"/>
              <a:t>evaluation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55187" y="1300475"/>
            <a:ext cx="10364452" cy="3424107"/>
          </a:xfrm>
        </p:spPr>
        <p:txBody>
          <a:bodyPr>
            <a:noAutofit/>
          </a:bodyPr>
          <a:lstStyle/>
          <a:p>
            <a:r>
              <a:rPr lang="sl-SI" b="1" dirty="0"/>
              <a:t>How are </a:t>
            </a:r>
            <a:r>
              <a:rPr lang="sl-SI" b="1" dirty="0" err="1"/>
              <a:t>cultural</a:t>
            </a:r>
            <a:r>
              <a:rPr lang="sl-SI" b="1" dirty="0"/>
              <a:t> </a:t>
            </a:r>
            <a:r>
              <a:rPr lang="sl-SI" b="1" dirty="0" err="1"/>
              <a:t>issues</a:t>
            </a:r>
            <a:r>
              <a:rPr lang="sl-SI" b="1" dirty="0"/>
              <a:t> </a:t>
            </a:r>
            <a:r>
              <a:rPr lang="sl-SI" b="1" dirty="0" err="1"/>
              <a:t>presented</a:t>
            </a:r>
            <a:r>
              <a:rPr lang="sl-SI" b="1" dirty="0"/>
              <a:t> in </a:t>
            </a:r>
            <a:r>
              <a:rPr lang="sl-SI" b="1" dirty="0" err="1"/>
              <a:t>the</a:t>
            </a:r>
            <a:r>
              <a:rPr lang="sl-SI" b="1" dirty="0"/>
              <a:t> </a:t>
            </a:r>
            <a:r>
              <a:rPr lang="sl-SI" b="1" dirty="0" err="1"/>
              <a:t>coursebooks</a:t>
            </a:r>
            <a:r>
              <a:rPr lang="sl-SI" b="1" dirty="0"/>
              <a:t> </a:t>
            </a:r>
            <a:r>
              <a:rPr lang="sl-SI" b="1" dirty="0" err="1"/>
              <a:t>for</a:t>
            </a:r>
            <a:r>
              <a:rPr lang="sl-SI" b="1" dirty="0"/>
              <a:t> </a:t>
            </a:r>
            <a:r>
              <a:rPr lang="sl-SI" b="1" dirty="0" err="1"/>
              <a:t>teaching</a:t>
            </a:r>
            <a:r>
              <a:rPr lang="sl-SI" b="1" dirty="0"/>
              <a:t> </a:t>
            </a:r>
            <a:r>
              <a:rPr lang="sl-SI" b="1" dirty="0" err="1"/>
              <a:t>English</a:t>
            </a:r>
            <a:r>
              <a:rPr lang="sl-SI" b="1" dirty="0"/>
              <a:t> to </a:t>
            </a:r>
            <a:r>
              <a:rPr lang="sl-SI" b="1" dirty="0" err="1"/>
              <a:t>children</a:t>
            </a:r>
            <a:r>
              <a:rPr lang="sl-SI" b="1" dirty="0" smtClean="0"/>
              <a:t>?</a:t>
            </a:r>
          </a:p>
          <a:p>
            <a:r>
              <a:rPr lang="sl-SI" b="1" dirty="0" err="1" smtClean="0"/>
              <a:t>Which</a:t>
            </a:r>
            <a:r>
              <a:rPr lang="sl-SI" b="1" dirty="0" smtClean="0"/>
              <a:t> </a:t>
            </a:r>
            <a:r>
              <a:rPr lang="sl-SI" b="1" dirty="0" err="1" smtClean="0"/>
              <a:t>cultures</a:t>
            </a:r>
            <a:r>
              <a:rPr lang="sl-SI" b="1" dirty="0" smtClean="0"/>
              <a:t> are </a:t>
            </a:r>
            <a:r>
              <a:rPr lang="sl-SI" b="1" dirty="0" err="1" smtClean="0"/>
              <a:t>presented</a:t>
            </a:r>
            <a:r>
              <a:rPr lang="sl-SI" b="1" dirty="0" smtClean="0"/>
              <a:t>?</a:t>
            </a:r>
            <a:endParaRPr lang="sl-SI" b="1" dirty="0"/>
          </a:p>
          <a:p>
            <a:r>
              <a:rPr lang="sl-SI" b="1" dirty="0" err="1"/>
              <a:t>How</a:t>
            </a:r>
            <a:r>
              <a:rPr lang="sl-SI" b="1" dirty="0"/>
              <a:t> </a:t>
            </a:r>
            <a:r>
              <a:rPr lang="sl-SI" b="1" dirty="0" err="1"/>
              <a:t>many</a:t>
            </a:r>
            <a:r>
              <a:rPr lang="sl-SI" b="1" dirty="0"/>
              <a:t> </a:t>
            </a:r>
            <a:r>
              <a:rPr lang="sl-SI" b="1" dirty="0" err="1"/>
              <a:t>activities</a:t>
            </a:r>
            <a:r>
              <a:rPr lang="sl-SI" b="1" dirty="0"/>
              <a:t> </a:t>
            </a:r>
            <a:r>
              <a:rPr lang="sl-SI" b="1" dirty="0" err="1"/>
              <a:t>for</a:t>
            </a:r>
            <a:r>
              <a:rPr lang="sl-SI" b="1" dirty="0"/>
              <a:t> </a:t>
            </a:r>
            <a:r>
              <a:rPr lang="sl-SI" b="1" dirty="0" err="1"/>
              <a:t>raising</a:t>
            </a:r>
            <a:r>
              <a:rPr lang="sl-SI" b="1" dirty="0"/>
              <a:t> </a:t>
            </a:r>
            <a:r>
              <a:rPr lang="sl-SI" b="1" dirty="0" err="1"/>
              <a:t>cultural</a:t>
            </a:r>
            <a:r>
              <a:rPr lang="sl-SI" b="1" dirty="0"/>
              <a:t> </a:t>
            </a:r>
            <a:r>
              <a:rPr lang="sl-SI" b="1" dirty="0" err="1"/>
              <a:t>awareness</a:t>
            </a:r>
            <a:r>
              <a:rPr lang="sl-SI" b="1" dirty="0"/>
              <a:t> are </a:t>
            </a:r>
            <a:r>
              <a:rPr lang="sl-SI" b="1" dirty="0" err="1"/>
              <a:t>there</a:t>
            </a:r>
            <a:r>
              <a:rPr lang="sl-SI" b="1" dirty="0"/>
              <a:t>?</a:t>
            </a:r>
          </a:p>
          <a:p>
            <a:r>
              <a:rPr lang="sl-SI" b="1" dirty="0"/>
              <a:t>Are </a:t>
            </a:r>
            <a:r>
              <a:rPr lang="sl-SI" b="1" dirty="0" err="1"/>
              <a:t>they</a:t>
            </a:r>
            <a:r>
              <a:rPr lang="sl-SI" b="1" dirty="0"/>
              <a:t> </a:t>
            </a:r>
            <a:r>
              <a:rPr lang="sl-SI" b="1" dirty="0" err="1"/>
              <a:t>appropriate</a:t>
            </a:r>
            <a:r>
              <a:rPr lang="sl-SI" b="1" dirty="0"/>
              <a:t>?</a:t>
            </a:r>
          </a:p>
          <a:p>
            <a:r>
              <a:rPr lang="sl-SI" b="1" dirty="0"/>
              <a:t>Do </a:t>
            </a:r>
            <a:r>
              <a:rPr lang="sl-SI" b="1" dirty="0" err="1"/>
              <a:t>they</a:t>
            </a:r>
            <a:r>
              <a:rPr lang="sl-SI" b="1" dirty="0"/>
              <a:t> </a:t>
            </a:r>
            <a:r>
              <a:rPr lang="sl-SI" b="1" dirty="0" err="1"/>
              <a:t>present</a:t>
            </a:r>
            <a:r>
              <a:rPr lang="sl-SI" b="1" dirty="0"/>
              <a:t> </a:t>
            </a:r>
            <a:r>
              <a:rPr lang="sl-SI" b="1" dirty="0" err="1"/>
              <a:t>cultures</a:t>
            </a:r>
            <a:r>
              <a:rPr lang="sl-SI" b="1" dirty="0"/>
              <a:t> in a </a:t>
            </a:r>
            <a:r>
              <a:rPr lang="sl-SI" b="1" dirty="0" err="1"/>
              <a:t>stereotypical</a:t>
            </a:r>
            <a:r>
              <a:rPr lang="sl-SI" b="1" dirty="0"/>
              <a:t> </a:t>
            </a:r>
            <a:r>
              <a:rPr lang="sl-SI" b="1" dirty="0" err="1"/>
              <a:t>way</a:t>
            </a:r>
            <a:r>
              <a:rPr lang="sl-SI" b="1" dirty="0"/>
              <a:t>?</a:t>
            </a:r>
          </a:p>
          <a:p>
            <a:r>
              <a:rPr lang="sl-SI" b="1" dirty="0"/>
              <a:t>Is </a:t>
            </a:r>
            <a:r>
              <a:rPr lang="sl-SI" b="1" dirty="0" err="1"/>
              <a:t>there</a:t>
            </a:r>
            <a:r>
              <a:rPr lang="sl-SI" b="1" dirty="0"/>
              <a:t> </a:t>
            </a:r>
            <a:r>
              <a:rPr lang="sl-SI" b="1" dirty="0" err="1"/>
              <a:t>any</a:t>
            </a:r>
            <a:r>
              <a:rPr lang="sl-SI" b="1" dirty="0"/>
              <a:t> </a:t>
            </a:r>
            <a:r>
              <a:rPr lang="sl-SI" b="1" dirty="0" err="1"/>
              <a:t>presentation</a:t>
            </a:r>
            <a:r>
              <a:rPr lang="sl-SI" b="1" dirty="0"/>
              <a:t> </a:t>
            </a:r>
            <a:r>
              <a:rPr lang="sl-SI" b="1" dirty="0" err="1"/>
              <a:t>of</a:t>
            </a:r>
            <a:r>
              <a:rPr lang="sl-SI" b="1" dirty="0"/>
              <a:t> </a:t>
            </a:r>
            <a:r>
              <a:rPr lang="sl-SI" b="1" dirty="0" err="1"/>
              <a:t>people</a:t>
            </a:r>
            <a:r>
              <a:rPr lang="sl-SI" b="1" dirty="0"/>
              <a:t> </a:t>
            </a:r>
            <a:r>
              <a:rPr lang="sl-SI" b="1" dirty="0" err="1"/>
              <a:t>of</a:t>
            </a:r>
            <a:r>
              <a:rPr lang="sl-SI" b="1" dirty="0"/>
              <a:t> </a:t>
            </a:r>
            <a:r>
              <a:rPr lang="sl-SI" b="1" dirty="0" err="1"/>
              <a:t>different</a:t>
            </a:r>
            <a:r>
              <a:rPr lang="sl-SI" b="1" dirty="0"/>
              <a:t> </a:t>
            </a:r>
            <a:r>
              <a:rPr lang="sl-SI" b="1" dirty="0" err="1"/>
              <a:t>skin</a:t>
            </a:r>
            <a:r>
              <a:rPr lang="sl-SI" b="1" dirty="0"/>
              <a:t> </a:t>
            </a:r>
            <a:r>
              <a:rPr lang="sl-SI" b="1" dirty="0" err="1"/>
              <a:t>colour</a:t>
            </a:r>
            <a:r>
              <a:rPr lang="sl-SI" b="1" dirty="0"/>
              <a:t>, </a:t>
            </a:r>
            <a:r>
              <a:rPr lang="sl-SI" b="1" dirty="0" err="1"/>
              <a:t>disabled</a:t>
            </a:r>
            <a:r>
              <a:rPr lang="sl-SI" b="1" dirty="0"/>
              <a:t> </a:t>
            </a:r>
            <a:r>
              <a:rPr lang="sl-SI" b="1" dirty="0" err="1"/>
              <a:t>people</a:t>
            </a:r>
            <a:r>
              <a:rPr lang="sl-SI" b="1" dirty="0"/>
              <a:t>…?</a:t>
            </a:r>
          </a:p>
          <a:p>
            <a:r>
              <a:rPr lang="sl-SI" b="1" dirty="0"/>
              <a:t>How are </a:t>
            </a:r>
            <a:r>
              <a:rPr lang="sl-SI" b="1" dirty="0" err="1"/>
              <a:t>the</a:t>
            </a:r>
            <a:r>
              <a:rPr lang="sl-SI" b="1" dirty="0"/>
              <a:t> </a:t>
            </a:r>
            <a:r>
              <a:rPr lang="sl-SI" b="1" dirty="0" err="1"/>
              <a:t>roles</a:t>
            </a:r>
            <a:r>
              <a:rPr lang="sl-SI" b="1" dirty="0"/>
              <a:t> </a:t>
            </a:r>
            <a:r>
              <a:rPr lang="sl-SI" b="1" dirty="0" err="1"/>
              <a:t>of</a:t>
            </a:r>
            <a:r>
              <a:rPr lang="sl-SI" b="1" dirty="0"/>
              <a:t> </a:t>
            </a:r>
            <a:r>
              <a:rPr lang="sl-SI" b="1" dirty="0" err="1"/>
              <a:t>women</a:t>
            </a:r>
            <a:r>
              <a:rPr lang="sl-SI" b="1" dirty="0"/>
              <a:t> </a:t>
            </a:r>
            <a:r>
              <a:rPr lang="sl-SI" b="1" dirty="0" err="1"/>
              <a:t>and</a:t>
            </a:r>
            <a:r>
              <a:rPr lang="sl-SI" b="1" dirty="0"/>
              <a:t> men </a:t>
            </a:r>
            <a:r>
              <a:rPr lang="sl-SI" b="1" dirty="0" err="1"/>
              <a:t>presented</a:t>
            </a:r>
            <a:r>
              <a:rPr lang="sl-SI" b="1" dirty="0"/>
              <a:t>?</a:t>
            </a:r>
          </a:p>
          <a:p>
            <a:r>
              <a:rPr lang="sl-SI" b="1" dirty="0" err="1"/>
              <a:t>Which</a:t>
            </a:r>
            <a:r>
              <a:rPr lang="sl-SI" b="1" dirty="0"/>
              <a:t> </a:t>
            </a:r>
            <a:r>
              <a:rPr lang="sl-SI" b="1" dirty="0" err="1" smtClean="0"/>
              <a:t>cultural</a:t>
            </a:r>
            <a:r>
              <a:rPr lang="sl-SI" b="1" dirty="0" smtClean="0"/>
              <a:t> </a:t>
            </a:r>
            <a:r>
              <a:rPr lang="sl-SI" b="1" dirty="0" err="1" smtClean="0"/>
              <a:t>topics</a:t>
            </a:r>
            <a:r>
              <a:rPr lang="sl-SI" b="1" dirty="0" smtClean="0"/>
              <a:t> </a:t>
            </a:r>
            <a:r>
              <a:rPr lang="sl-SI" b="1" dirty="0"/>
              <a:t>do </a:t>
            </a:r>
            <a:r>
              <a:rPr lang="sl-SI" b="1" dirty="0" err="1"/>
              <a:t>they</a:t>
            </a:r>
            <a:r>
              <a:rPr lang="sl-SI" b="1" dirty="0"/>
              <a:t> </a:t>
            </a:r>
            <a:r>
              <a:rPr lang="sl-SI" b="1" dirty="0" err="1"/>
              <a:t>introduce</a:t>
            </a:r>
            <a:r>
              <a:rPr lang="sl-SI" b="1" dirty="0"/>
              <a:t> to </a:t>
            </a:r>
            <a:r>
              <a:rPr lang="sl-SI" b="1" dirty="0" err="1"/>
              <a:t>children</a:t>
            </a:r>
            <a:r>
              <a:rPr lang="sl-SI" b="1" dirty="0" smtClean="0"/>
              <a:t>? (</a:t>
            </a:r>
            <a:r>
              <a:rPr lang="sl-SI" b="1" dirty="0" err="1" smtClean="0"/>
              <a:t>geography</a:t>
            </a:r>
            <a:r>
              <a:rPr lang="sl-SI" b="1" dirty="0" smtClean="0"/>
              <a:t>, </a:t>
            </a:r>
            <a:r>
              <a:rPr lang="sl-SI" b="1" dirty="0" err="1" smtClean="0"/>
              <a:t>food</a:t>
            </a:r>
            <a:r>
              <a:rPr lang="sl-SI" b="1" dirty="0" smtClean="0"/>
              <a:t>…)</a:t>
            </a:r>
            <a:endParaRPr lang="sl-SI" b="1" dirty="0"/>
          </a:p>
          <a:p>
            <a:r>
              <a:rPr lang="sl-SI" b="1" dirty="0" err="1"/>
              <a:t>Would</a:t>
            </a:r>
            <a:r>
              <a:rPr lang="sl-SI" b="1" dirty="0"/>
              <a:t> </a:t>
            </a:r>
            <a:r>
              <a:rPr lang="sl-SI" b="1" dirty="0" err="1"/>
              <a:t>you</a:t>
            </a:r>
            <a:r>
              <a:rPr lang="sl-SI" b="1" dirty="0"/>
              <a:t> </a:t>
            </a:r>
            <a:r>
              <a:rPr lang="sl-SI" b="1" dirty="0" err="1"/>
              <a:t>add</a:t>
            </a:r>
            <a:r>
              <a:rPr lang="sl-SI" b="1" dirty="0"/>
              <a:t>/</a:t>
            </a:r>
            <a:r>
              <a:rPr lang="sl-SI" b="1" dirty="0" err="1"/>
              <a:t>adapt</a:t>
            </a:r>
            <a:r>
              <a:rPr lang="sl-SI" b="1" dirty="0"/>
              <a:t> </a:t>
            </a:r>
            <a:r>
              <a:rPr lang="sl-SI" b="1" dirty="0" err="1"/>
              <a:t>any</a:t>
            </a:r>
            <a:r>
              <a:rPr lang="sl-SI" b="1" dirty="0"/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>
                <a:solidFill>
                  <a:srgbClr val="0215CA"/>
                </a:solidFill>
              </a:rPr>
              <a:t>1960s</a:t>
            </a:r>
          </a:p>
        </p:txBody>
      </p:sp>
      <p:pic>
        <p:nvPicPr>
          <p:cNvPr id="4100" name="Picture 4" descr="D:\My Documents\Marija's Documents\Marija 2011-12\HUPE konferencija\MAJO SKEN 12.04.2012\img-412065333\img-412065333-0001.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800" y="116632"/>
            <a:ext cx="5455478" cy="655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804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D:\My Documents\Marija's Documents\Marija 2013-14\Članci moji\Konferencija-FF-rujan 2014\slike\img-919070733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75008"/>
            <a:ext cx="4876800" cy="6582993"/>
          </a:xfrm>
          <a:prstGeom prst="rect">
            <a:avLst/>
          </a:prstGeom>
          <a:noFill/>
        </p:spPr>
      </p:pic>
      <p:pic>
        <p:nvPicPr>
          <p:cNvPr id="3075" name="Picture 3" descr="D:\My Documents\Marija's Documents\Marija 2013-14\Članci moji\Konferencija-FF-rujan 2014\slike\img-919070647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3188" y="533401"/>
            <a:ext cx="4214813" cy="5897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953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My Documents\Marija's Documents\Marija 2011-12\HUPE konferencija\MAJO SKEN 12.04.2012\img-412065402\img-412065402-0001.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85801"/>
            <a:ext cx="5916080" cy="4525963"/>
          </a:xfrm>
          <a:prstGeom prst="rect">
            <a:avLst/>
          </a:prstGeom>
          <a:noFill/>
        </p:spPr>
      </p:pic>
      <p:pic>
        <p:nvPicPr>
          <p:cNvPr id="9221" name="Picture 5" descr="D:\My Documents\Marija's Documents\Marija 2011-12\HUPE konferencija\MAJO SKEN 12.04.2012\img-412065402\tekst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828801"/>
            <a:ext cx="6400800" cy="1362075"/>
          </a:xfrm>
          <a:prstGeom prst="rect">
            <a:avLst/>
          </a:prstGeom>
          <a:noFill/>
        </p:spPr>
      </p:pic>
      <p:pic>
        <p:nvPicPr>
          <p:cNvPr id="9222" name="Picture 6" descr="D:\My Documents\Marija's Documents\Marija 2011-12\HUPE konferencija\MAJO SKEN 12.04.2012\img-412065402\Irc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1" y="5029200"/>
            <a:ext cx="6448425" cy="1314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438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 descr="C:\Users\Eva\Desktop\New Doc 2019-12-16 19.39.43\New Doc 2019-12-16 19.39.43_2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5275"/>
            <a:ext cx="5796951" cy="6702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jeZBesedilom 4"/>
          <p:cNvSpPr txBox="1"/>
          <p:nvPr/>
        </p:nvSpPr>
        <p:spPr>
          <a:xfrm>
            <a:off x="2844799" y="6317672"/>
            <a:ext cx="344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Young </a:t>
            </a:r>
            <a:r>
              <a:rPr lang="sl-SI" dirty="0" err="1" smtClean="0"/>
              <a:t>Explorers</a:t>
            </a:r>
            <a:r>
              <a:rPr lang="sl-SI" dirty="0" smtClean="0"/>
              <a:t> 1, OUP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41384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 descr="C:\Users\Eva\Desktop\New Doc 2019-12-16 19.39.43\New Doc 2019-12-16 19.39.43_2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820" y="193964"/>
            <a:ext cx="6374379" cy="64285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avokotnik 4"/>
          <p:cNvSpPr/>
          <p:nvPr/>
        </p:nvSpPr>
        <p:spPr>
          <a:xfrm>
            <a:off x="2718229" y="6116843"/>
            <a:ext cx="2395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Young </a:t>
            </a:r>
            <a:r>
              <a:rPr lang="sl-SI" dirty="0" err="1"/>
              <a:t>Explorers</a:t>
            </a:r>
            <a:r>
              <a:rPr lang="sl-SI" dirty="0"/>
              <a:t> 1, OUP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2514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 descr="C:\Users\Eva\Desktop\New Doc 2019-12-16 19.39.43\New Doc 2019-12-16 19.39.43_2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643" y="120073"/>
            <a:ext cx="5289248" cy="65301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jeZBesedilom 4"/>
          <p:cNvSpPr txBox="1"/>
          <p:nvPr/>
        </p:nvSpPr>
        <p:spPr>
          <a:xfrm>
            <a:off x="2844799" y="6317672"/>
            <a:ext cx="344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Young </a:t>
            </a:r>
            <a:r>
              <a:rPr lang="sl-SI" dirty="0" err="1" smtClean="0"/>
              <a:t>Explorers</a:t>
            </a:r>
            <a:r>
              <a:rPr lang="sl-SI" dirty="0" smtClean="0"/>
              <a:t> 1, OUP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4410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 descr="C:\Users\Eva\Desktop\New Doc 2019-12-16 19.39.43\New Doc 2019-12-16 19.39.43_17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1066" r="2635" b="3146"/>
          <a:stretch/>
        </p:blipFill>
        <p:spPr bwMode="auto">
          <a:xfrm>
            <a:off x="5701993" y="110836"/>
            <a:ext cx="6046661" cy="66594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2844799" y="6317672"/>
            <a:ext cx="344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Young </a:t>
            </a:r>
            <a:r>
              <a:rPr lang="sl-SI" dirty="0" err="1" smtClean="0"/>
              <a:t>Explorers</a:t>
            </a:r>
            <a:r>
              <a:rPr lang="sl-SI" dirty="0" smtClean="0"/>
              <a:t> 1, OUP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1170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 descr="C:\Users\Eva\Desktop\New Doc 2019-12-16 19.39.43\New Doc 2019-12-16 11.29.26_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13" y="720436"/>
            <a:ext cx="7254431" cy="56618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jeZBesedilom 4"/>
          <p:cNvSpPr txBox="1"/>
          <p:nvPr/>
        </p:nvSpPr>
        <p:spPr>
          <a:xfrm>
            <a:off x="1911927" y="5828145"/>
            <a:ext cx="1994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Super </a:t>
            </a:r>
            <a:r>
              <a:rPr lang="sl-SI" dirty="0" err="1" smtClean="0"/>
              <a:t>minds</a:t>
            </a:r>
            <a:r>
              <a:rPr lang="sl-SI" dirty="0" smtClean="0"/>
              <a:t> 1, </a:t>
            </a:r>
            <a:r>
              <a:rPr lang="sl-SI" dirty="0" err="1" smtClean="0"/>
              <a:t>teaching</a:t>
            </a:r>
            <a:r>
              <a:rPr lang="sl-SI" dirty="0" smtClean="0"/>
              <a:t> </a:t>
            </a:r>
            <a:r>
              <a:rPr lang="sl-SI" dirty="0" err="1" smtClean="0"/>
              <a:t>values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8152468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13</TotalTime>
  <Words>179</Words>
  <Application>Microsoft Office PowerPoint</Application>
  <PresentationFormat>Širokozaslonsko</PresentationFormat>
  <Paragraphs>24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5" baseType="lpstr">
      <vt:lpstr>Arial</vt:lpstr>
      <vt:lpstr>Tw Cen MT</vt:lpstr>
      <vt:lpstr>Kapljica</vt:lpstr>
      <vt:lpstr>Culture in coursebooks</vt:lpstr>
      <vt:lpstr>1960s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Teaching culture </vt:lpstr>
      <vt:lpstr>Coursebook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in coursebooks</dc:title>
  <dc:creator>Jerman, Matej</dc:creator>
  <cp:lastModifiedBy>Mateja Dagarin</cp:lastModifiedBy>
  <cp:revision>3</cp:revision>
  <dcterms:created xsi:type="dcterms:W3CDTF">2019-02-11T10:54:26Z</dcterms:created>
  <dcterms:modified xsi:type="dcterms:W3CDTF">2020-02-21T19:05:30Z</dcterms:modified>
</cp:coreProperties>
</file>