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Uredite slog podnaslova matrice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A05E5-08B2-4B08-BD73-9D527C5B837B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6C31-1551-4059-812A-AAD9B91B0D8B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A05E5-08B2-4B08-BD73-9D527C5B837B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6C31-1551-4059-812A-AAD9B91B0D8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A05E5-08B2-4B08-BD73-9D527C5B837B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6C31-1551-4059-812A-AAD9B91B0D8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A05E5-08B2-4B08-BD73-9D527C5B837B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6C31-1551-4059-812A-AAD9B91B0D8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A05E5-08B2-4B08-BD73-9D527C5B837B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6C31-1551-4059-812A-AAD9B91B0D8B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A05E5-08B2-4B08-BD73-9D527C5B837B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6C31-1551-4059-812A-AAD9B91B0D8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A05E5-08B2-4B08-BD73-9D527C5B837B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6C31-1551-4059-812A-AAD9B91B0D8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A05E5-08B2-4B08-BD73-9D527C5B837B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6C31-1551-4059-812A-AAD9B91B0D8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A05E5-08B2-4B08-BD73-9D527C5B837B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6C31-1551-4059-812A-AAD9B91B0D8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A05E5-08B2-4B08-BD73-9D527C5B837B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96C31-1551-4059-812A-AAD9B91B0D8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A05E5-08B2-4B08-BD73-9D527C5B837B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2296C31-1551-4059-812A-AAD9B91B0D8B}" type="slidenum">
              <a:rPr lang="sl-SI" smtClean="0"/>
              <a:t>‹#›</a:t>
            </a:fld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Uredite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F1A05E5-08B2-4B08-BD73-9D527C5B837B}" type="datetimeFigureOut">
              <a:rPr lang="sl-SI" smtClean="0"/>
              <a:t>11. 05. 2020</a:t>
            </a:fld>
            <a:endParaRPr lang="sl-S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296C31-1551-4059-812A-AAD9B91B0D8B}" type="slidenum">
              <a:rPr lang="sl-SI" smtClean="0"/>
              <a:t>‹#›</a:t>
            </a:fld>
            <a:endParaRPr lang="sl-SI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ŽIVA BITJA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881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Katera živa bitj</a:t>
            </a:r>
            <a:r>
              <a:rPr lang="sl-SI" dirty="0" smtClean="0"/>
              <a:t>a vidiš?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sl-SI" dirty="0" smtClean="0"/>
              <a:t>Prejšnji teden ste raziskovali življenjska okolja. V vsakem življenjskem okolju najdemo živa bitja. </a:t>
            </a:r>
            <a:endParaRPr lang="sl-SI" dirty="0" smtClean="0"/>
          </a:p>
          <a:p>
            <a:pPr>
              <a:lnSpc>
                <a:spcPct val="150000"/>
              </a:lnSpc>
            </a:pPr>
            <a:r>
              <a:rPr lang="sl-SI" dirty="0" smtClean="0"/>
              <a:t>Ozri se okoli sebe. Lahko pogledaš tudi skozi okno. Katera živa bitja vidiš?</a:t>
            </a:r>
          </a:p>
          <a:p>
            <a:pPr>
              <a:lnSpc>
                <a:spcPct val="150000"/>
              </a:lnSpc>
            </a:pPr>
            <a:r>
              <a:rPr lang="sl-SI" dirty="0" smtClean="0"/>
              <a:t>Ne pozabi, da so tudi rastline živa bitja.</a:t>
            </a: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92001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Učbenik, stran 70 in 71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sl-SI" dirty="0" smtClean="0"/>
              <a:t>Oglej si fotografijo, ki je v učbeniku na straneh 70 in 71.</a:t>
            </a:r>
          </a:p>
          <a:p>
            <a:pPr>
              <a:lnSpc>
                <a:spcPct val="150000"/>
              </a:lnSpc>
            </a:pPr>
            <a:r>
              <a:rPr lang="sl-SI" dirty="0" smtClean="0"/>
              <a:t>Razmisli in ustno odgovori: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sl-SI" dirty="0" smtClean="0"/>
              <a:t>Katera živa bitja vidiš na fotografiji?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sl-SI" dirty="0" smtClean="0"/>
              <a:t>Po čem se razlikujejo otroci na fotografiji?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sl-SI" dirty="0" smtClean="0"/>
              <a:t>Kaj potrebujemo ljudje za življenje? Da bo lažje, pomisli nase. </a:t>
            </a:r>
            <a:r>
              <a:rPr lang="sl-SI" sz="2000" dirty="0" smtClean="0"/>
              <a:t>Razmišljaj o nujnih stvareh. 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306207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Učbenik, stran 70 in 71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sl-SI" dirty="0" smtClean="0">
                <a:solidFill>
                  <a:srgbClr val="00B0F0"/>
                </a:solidFill>
              </a:rPr>
              <a:t> d)</a:t>
            </a:r>
            <a:r>
              <a:rPr lang="sl-SI" dirty="0" smtClean="0"/>
              <a:t> Kaj pa potrebujejo živali? Če imaš hišnega ljubljenčka, se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      </a:t>
            </a:r>
            <a:r>
              <a:rPr lang="sl-SI" dirty="0"/>
              <a:t>spomni nanj.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 </a:t>
            </a:r>
            <a:r>
              <a:rPr lang="sl-SI" dirty="0" smtClean="0">
                <a:solidFill>
                  <a:srgbClr val="00B0F0"/>
                </a:solidFill>
              </a:rPr>
              <a:t>e)</a:t>
            </a:r>
            <a:r>
              <a:rPr lang="sl-SI" dirty="0" smtClean="0"/>
              <a:t> Kaj pa rastline? Najbrž imate doma kakšno lončnico. Kaj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/>
              <a:t> </a:t>
            </a:r>
            <a:r>
              <a:rPr lang="sl-SI" dirty="0" smtClean="0"/>
              <a:t>     potrebuje?</a:t>
            </a:r>
          </a:p>
          <a:p>
            <a:pPr marL="0" indent="0">
              <a:lnSpc>
                <a:spcPct val="150000"/>
              </a:lnSpc>
              <a:buNone/>
            </a:pPr>
            <a:endParaRPr lang="sl-SI" dirty="0" smtClean="0"/>
          </a:p>
          <a:p>
            <a:pPr marL="0" indent="0">
              <a:lnSpc>
                <a:spcPct val="150000"/>
              </a:lnSpc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5785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potrebujemo za življenje?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l-SI" b="1" dirty="0" smtClean="0"/>
              <a:t>VSA ŽIVA BITJA ZA ŽIVLJENJE POTREBUJEMO: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sl-SI" b="1" dirty="0" smtClean="0"/>
              <a:t>VODO</a:t>
            </a:r>
            <a:r>
              <a:rPr lang="sl-SI" dirty="0" smtClean="0"/>
              <a:t>,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sl-SI" b="1" dirty="0" smtClean="0"/>
              <a:t>HRANO</a:t>
            </a:r>
            <a:r>
              <a:rPr lang="sl-SI" dirty="0" smtClean="0"/>
              <a:t>,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sl-SI" b="1" dirty="0" smtClean="0"/>
              <a:t>ZRAK</a:t>
            </a:r>
            <a:r>
              <a:rPr lang="sl-SI" dirty="0" smtClean="0"/>
              <a:t> (Ves čas je okrog nas, a ga ne vidimo, zato včasih kar pozabimo nanj.),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sl-SI" b="1" dirty="0" smtClean="0"/>
              <a:t>SVETLOBO</a:t>
            </a:r>
            <a:r>
              <a:rPr lang="sl-SI" dirty="0" smtClean="0"/>
              <a:t> (Si predstavljaš, da bi ves čas živel temi? Najbrž si tega nihče ne predstavlja.  Kadar nimamo dovolj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03324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potrebujemo za življenje?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naravne svetlobe, si pomagamo s svetili. Svetloba pa je še posebej pomembna za rastline, ampak o tem v prihodnjih urah.)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sl-SI" b="1" dirty="0" smtClean="0"/>
              <a:t>PRIMEREN PROSTOR </a:t>
            </a:r>
            <a:r>
              <a:rPr lang="sl-SI" dirty="0" smtClean="0"/>
              <a:t>in </a:t>
            </a:r>
            <a:r>
              <a:rPr lang="sl-SI" b="1" dirty="0" smtClean="0"/>
              <a:t>TEMPERATURE</a:t>
            </a:r>
            <a:r>
              <a:rPr lang="sl-SI" dirty="0" smtClean="0"/>
              <a:t> (Si predstavljaš, da bi živel v gozdu, brez stanovanja in oblačil, ki te ščitijo pred visokimi in nizkimi temperaturami?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44574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potrebujemo za življenje?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l-SI" dirty="0"/>
              <a:t>Si predstavljaš, da bi si moral vsak dan v gozdu poiskati hrano in izvir vode? Najbrž </a:t>
            </a:r>
            <a:r>
              <a:rPr lang="sl-SI" dirty="0" smtClean="0"/>
              <a:t>ne, </a:t>
            </a:r>
            <a:r>
              <a:rPr lang="sl-SI" dirty="0"/>
              <a:t>ker smo </a:t>
            </a:r>
            <a:r>
              <a:rPr lang="sl-SI" dirty="0" smtClean="0"/>
              <a:t>navajeni živeti v stanovanju, kupiti oblačila, hrano, pijačo ... </a:t>
            </a:r>
          </a:p>
          <a:p>
            <a:pPr marL="0" indent="0">
              <a:lnSpc>
                <a:spcPct val="150000"/>
              </a:lnSpc>
              <a:buNone/>
            </a:pPr>
            <a:endParaRPr lang="sl-SI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Tudi z živalmi je podobno. Bi lahko papagaja, ki je hišni ljubljenček kar naenkrat spustili na prosto? Seveda ne, saj je navajen življenja v stanovanju, da vsak dan dobi vodo in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2009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potrebujemo za življenje?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primerno hrano. Ni navajen prilagajanja na različne temperature, pa tudi hrane si ne bi znal sam poiskati, ker tega ni navajen.</a:t>
            </a:r>
          </a:p>
          <a:p>
            <a:pPr marL="0" indent="0">
              <a:lnSpc>
                <a:spcPct val="150000"/>
              </a:lnSpc>
              <a:buNone/>
            </a:pPr>
            <a:endParaRPr lang="sl-SI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Kaj pa rastline? Predstavljaj si travniško marjetico. Si jo kdaj videl na travniku pozimi? </a:t>
            </a:r>
          </a:p>
        </p:txBody>
      </p:sp>
    </p:spTree>
    <p:extLst>
      <p:ext uri="{BB962C8B-B14F-4D97-AF65-F5344CB8AC3E}">
        <p14:creationId xmlns:p14="http://schemas.microsoft.com/office/powerpoint/2010/main" val="954256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 konec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sl-SI" dirty="0" smtClean="0"/>
              <a:t>Kot si najbrž že sam ugotovil, se živa bitja v veliko stvareh razlikujemo, imamo pa tudi veliko skupnega.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2843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tek">
  <a:themeElements>
    <a:clrScheme name="Pote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ote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154</TotalTime>
  <Words>406</Words>
  <Application>Microsoft Office PowerPoint</Application>
  <PresentationFormat>Diaprojekcija na zaslonu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0" baseType="lpstr">
      <vt:lpstr>Potek</vt:lpstr>
      <vt:lpstr>ŽIVA BITJA</vt:lpstr>
      <vt:lpstr>Katera živa bitja vidiš?</vt:lpstr>
      <vt:lpstr>Učbenik, stran 70 in 71</vt:lpstr>
      <vt:lpstr>Učbenik, stran 70 in 71</vt:lpstr>
      <vt:lpstr>Kaj potrebujemo za življenje?</vt:lpstr>
      <vt:lpstr>Kaj potrebujemo za življenje?</vt:lpstr>
      <vt:lpstr>Kaj potrebujemo za življenje?</vt:lpstr>
      <vt:lpstr>Kaj potrebujemo za življenje?</vt:lpstr>
      <vt:lpstr>Za konec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Windows User</dc:creator>
  <cp:lastModifiedBy>Windows User</cp:lastModifiedBy>
  <cp:revision>12</cp:revision>
  <dcterms:created xsi:type="dcterms:W3CDTF">2020-05-10T19:42:40Z</dcterms:created>
  <dcterms:modified xsi:type="dcterms:W3CDTF">2020-05-11T05:55:08Z</dcterms:modified>
</cp:coreProperties>
</file>