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9" r:id="rId5"/>
    <p:sldId id="270" r:id="rId6"/>
    <p:sldId id="276" r:id="rId7"/>
    <p:sldId id="274" r:id="rId8"/>
    <p:sldId id="275" r:id="rId9"/>
  </p:sldIdLst>
  <p:sldSz cx="12192000" cy="6858000"/>
  <p:notesSz cx="6858000" cy="9144000"/>
  <p:defaultTextStyle>
    <a:defPPr rtl="0">
      <a:defRPr lang="sl-s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226" autoAdjust="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72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2CDAD5-C69D-4217-9AF0-293091629C6C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5560027F-43A5-46BB-AE44-73F742DA47A5}">
      <dgm:prSet phldrT="[besedilo]" custT="1"/>
      <dgm:spPr>
        <a:solidFill>
          <a:srgbClr val="7030A0"/>
        </a:solidFill>
      </dgm:spPr>
      <dgm:t>
        <a:bodyPr/>
        <a:lstStyle/>
        <a:p>
          <a:r>
            <a:rPr lang="sl-SI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Spomni se navodil iz pevskih vaj in začni z </a:t>
          </a:r>
          <a:r>
            <a:rPr lang="sl-SI" sz="2400" b="1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upevanjem</a:t>
          </a:r>
          <a:endParaRPr lang="sl-SI" sz="2400" dirty="0"/>
        </a:p>
      </dgm:t>
    </dgm:pt>
    <dgm:pt modelId="{3EA7E6F4-2CBB-4237-9E7A-14BD03EE41CF}" type="parTrans" cxnId="{60B67CEF-A272-42CB-8E38-514F0D30896E}">
      <dgm:prSet/>
      <dgm:spPr/>
      <dgm:t>
        <a:bodyPr/>
        <a:lstStyle/>
        <a:p>
          <a:endParaRPr lang="sl-SI"/>
        </a:p>
      </dgm:t>
    </dgm:pt>
    <dgm:pt modelId="{5B45848B-8CE3-4B10-8186-6EB4C6205993}" type="sibTrans" cxnId="{60B67CEF-A272-42CB-8E38-514F0D30896E}">
      <dgm:prSet/>
      <dgm:spPr/>
      <dgm:t>
        <a:bodyPr/>
        <a:lstStyle/>
        <a:p>
          <a:endParaRPr lang="sl-SI"/>
        </a:p>
      </dgm:t>
    </dgm:pt>
    <dgm:pt modelId="{77A15642-BD8D-48DE-B677-BFF27F17991F}">
      <dgm:prSet phldrT="[besedilo]" custT="1"/>
      <dgm:spPr>
        <a:solidFill>
          <a:srgbClr val="FF0000"/>
        </a:solidFill>
      </dgm:spPr>
      <dgm:t>
        <a:bodyPr/>
        <a:lstStyle/>
        <a:p>
          <a:r>
            <a:rPr lang="sl-SI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Marsikaj lahko </a:t>
          </a:r>
        </a:p>
        <a:p>
          <a:r>
            <a:rPr lang="sl-SI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narediš zase.</a:t>
          </a:r>
          <a:endParaRPr lang="sl-SI" sz="2400" dirty="0"/>
        </a:p>
      </dgm:t>
    </dgm:pt>
    <dgm:pt modelId="{817FCE57-C2AE-4100-9A0F-E31A881909B4}" type="parTrans" cxnId="{B2FA4A77-F3BE-4C96-8FCD-8B61817E7CE7}">
      <dgm:prSet/>
      <dgm:spPr/>
      <dgm:t>
        <a:bodyPr/>
        <a:lstStyle/>
        <a:p>
          <a:endParaRPr lang="sl-SI"/>
        </a:p>
      </dgm:t>
    </dgm:pt>
    <dgm:pt modelId="{1B5B8F48-1555-4B04-8A7C-7893DF5599B6}" type="sibTrans" cxnId="{B2FA4A77-F3BE-4C96-8FCD-8B61817E7CE7}">
      <dgm:prSet/>
      <dgm:spPr/>
      <dgm:t>
        <a:bodyPr/>
        <a:lstStyle/>
        <a:p>
          <a:endParaRPr lang="sl-SI"/>
        </a:p>
      </dgm:t>
    </dgm:pt>
    <dgm:pt modelId="{9DE8E74B-4DE5-4485-9583-5236BB8F06EA}">
      <dgm:prSet phldrT="[besedilo]" custT="1"/>
      <dgm:spPr>
        <a:solidFill>
          <a:srgbClr val="00B0F0"/>
        </a:solidFill>
      </dgm:spPr>
      <dgm:t>
        <a:bodyPr/>
        <a:lstStyle/>
        <a:p>
          <a:r>
            <a:rPr lang="sl-SI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Predihaj svoja pljuča</a:t>
          </a:r>
          <a:endParaRPr lang="sl-SI" sz="2400" dirty="0"/>
        </a:p>
      </dgm:t>
    </dgm:pt>
    <dgm:pt modelId="{E1FC78A6-CDEA-495C-B90D-871EEBE5AFF4}" type="parTrans" cxnId="{725F7E84-D534-4DE1-AD91-7C2C11C6CDB4}">
      <dgm:prSet/>
      <dgm:spPr/>
      <dgm:t>
        <a:bodyPr/>
        <a:lstStyle/>
        <a:p>
          <a:endParaRPr lang="sl-SI"/>
        </a:p>
      </dgm:t>
    </dgm:pt>
    <dgm:pt modelId="{AB2D7D2B-5204-44F8-BEDF-9CCEAE695191}" type="sibTrans" cxnId="{725F7E84-D534-4DE1-AD91-7C2C11C6CDB4}">
      <dgm:prSet/>
      <dgm:spPr/>
      <dgm:t>
        <a:bodyPr/>
        <a:lstStyle/>
        <a:p>
          <a:endParaRPr lang="sl-SI"/>
        </a:p>
      </dgm:t>
    </dgm:pt>
    <dgm:pt modelId="{9BEA9657-4544-40AD-A067-D3EF964707CF}">
      <dgm:prSet phldrT="[besedilo]" custT="1"/>
      <dgm:spPr>
        <a:solidFill>
          <a:srgbClr val="FFC000"/>
        </a:solidFill>
      </dgm:spPr>
      <dgm:t>
        <a:bodyPr/>
        <a:lstStyle/>
        <a:p>
          <a:r>
            <a:rPr lang="sl-SI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Ostani v dobri pevski kondiciji</a:t>
          </a:r>
        </a:p>
      </dgm:t>
    </dgm:pt>
    <dgm:pt modelId="{C49CCEFE-FAB6-472A-9CF7-46F611DA9E10}" type="parTrans" cxnId="{7864EBC0-76E7-405A-9531-AC87C851BFE3}">
      <dgm:prSet/>
      <dgm:spPr/>
      <dgm:t>
        <a:bodyPr/>
        <a:lstStyle/>
        <a:p>
          <a:endParaRPr lang="sl-SI"/>
        </a:p>
      </dgm:t>
    </dgm:pt>
    <dgm:pt modelId="{DB4EF0FC-C9F6-48B9-95D3-82396D4EA452}" type="sibTrans" cxnId="{7864EBC0-76E7-405A-9531-AC87C851BFE3}">
      <dgm:prSet/>
      <dgm:spPr/>
      <dgm:t>
        <a:bodyPr/>
        <a:lstStyle/>
        <a:p>
          <a:endParaRPr lang="sl-SI"/>
        </a:p>
      </dgm:t>
    </dgm:pt>
    <dgm:pt modelId="{B4D24D8A-BE21-4C48-89BA-543BA20EFE62}">
      <dgm:prSet phldrT="[besedilo]" custT="1"/>
      <dgm:spPr>
        <a:solidFill>
          <a:schemeClr val="accent2"/>
        </a:solidFill>
      </dgm:spPr>
      <dgm:t>
        <a:bodyPr/>
        <a:lstStyle/>
        <a:p>
          <a:r>
            <a:rPr lang="sl-SI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Bodi čim več na svežem zraku</a:t>
          </a:r>
          <a:endParaRPr lang="sl-SI" sz="2400" dirty="0"/>
        </a:p>
      </dgm:t>
    </dgm:pt>
    <dgm:pt modelId="{4E8A6510-003B-4E43-B881-AC37CCFDFDEC}" type="parTrans" cxnId="{97C7619D-128E-4AB4-9513-52AC7E63CF0E}">
      <dgm:prSet/>
      <dgm:spPr/>
      <dgm:t>
        <a:bodyPr/>
        <a:lstStyle/>
        <a:p>
          <a:endParaRPr lang="sl-SI"/>
        </a:p>
      </dgm:t>
    </dgm:pt>
    <dgm:pt modelId="{4F02EA94-E16F-49D6-AFA0-F94749550E8E}" type="sibTrans" cxnId="{97C7619D-128E-4AB4-9513-52AC7E63CF0E}">
      <dgm:prSet/>
      <dgm:spPr/>
      <dgm:t>
        <a:bodyPr/>
        <a:lstStyle/>
        <a:p>
          <a:endParaRPr lang="sl-SI"/>
        </a:p>
      </dgm:t>
    </dgm:pt>
    <dgm:pt modelId="{AE0A1D7B-35FC-44BF-9635-D0BA9CD020CE}">
      <dgm:prSet custT="1"/>
      <dgm:spPr>
        <a:solidFill>
          <a:srgbClr val="00B050"/>
        </a:solidFill>
      </dgm:spPr>
      <dgm:t>
        <a:bodyPr/>
        <a:lstStyle/>
        <a:p>
          <a:r>
            <a:rPr lang="sl-SI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Prezrači svojo sobo</a:t>
          </a:r>
        </a:p>
      </dgm:t>
    </dgm:pt>
    <dgm:pt modelId="{DEFB627F-55D3-4364-B571-789EBA8D418D}" type="parTrans" cxnId="{06ED16BA-7133-4C49-A48B-4685730AC8D1}">
      <dgm:prSet/>
      <dgm:spPr/>
      <dgm:t>
        <a:bodyPr/>
        <a:lstStyle/>
        <a:p>
          <a:endParaRPr lang="sl-SI"/>
        </a:p>
      </dgm:t>
    </dgm:pt>
    <dgm:pt modelId="{718BD10A-8C78-44F4-838A-54D4233B9F1B}" type="sibTrans" cxnId="{06ED16BA-7133-4C49-A48B-4685730AC8D1}">
      <dgm:prSet/>
      <dgm:spPr/>
      <dgm:t>
        <a:bodyPr/>
        <a:lstStyle/>
        <a:p>
          <a:endParaRPr lang="sl-SI"/>
        </a:p>
      </dgm:t>
    </dgm:pt>
    <dgm:pt modelId="{670A821B-D3B1-46AE-8BA4-0AD3119DFEDB}" type="pres">
      <dgm:prSet presAssocID="{0B2CDAD5-C69D-4217-9AF0-293091629C6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7C7A5EAA-2BAA-43A5-81AA-A12E8101B9A1}" type="pres">
      <dgm:prSet presAssocID="{5560027F-43A5-46BB-AE44-73F742DA47A5}" presName="node" presStyleLbl="node1" presStyleIdx="0" presStyleCnt="6" custScaleX="205612" custScaleY="90204" custRadScaleRad="95729" custRadScaleInc="87865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D3E8A3A-72D8-4FA5-91CF-458729369A81}" type="pres">
      <dgm:prSet presAssocID="{5560027F-43A5-46BB-AE44-73F742DA47A5}" presName="spNode" presStyleCnt="0"/>
      <dgm:spPr/>
    </dgm:pt>
    <dgm:pt modelId="{AE1E8101-049E-4E82-B576-7AE436D7AB42}" type="pres">
      <dgm:prSet presAssocID="{5B45848B-8CE3-4B10-8186-6EB4C6205993}" presName="sibTrans" presStyleLbl="sibTrans1D1" presStyleIdx="0" presStyleCnt="6"/>
      <dgm:spPr/>
      <dgm:t>
        <a:bodyPr/>
        <a:lstStyle/>
        <a:p>
          <a:endParaRPr lang="sl-SI"/>
        </a:p>
      </dgm:t>
    </dgm:pt>
    <dgm:pt modelId="{3936483D-383A-49E5-82A0-483E5D5361D1}" type="pres">
      <dgm:prSet presAssocID="{77A15642-BD8D-48DE-B677-BFF27F17991F}" presName="node" presStyleLbl="node1" presStyleIdx="1" presStyleCnt="6" custScaleX="160268" custScaleY="89661" custRadScaleRad="105578" custRadScaleInc="251618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E96C42D-750A-485F-B172-C199554CECDF}" type="pres">
      <dgm:prSet presAssocID="{77A15642-BD8D-48DE-B677-BFF27F17991F}" presName="spNode" presStyleCnt="0"/>
      <dgm:spPr/>
    </dgm:pt>
    <dgm:pt modelId="{2319E3D7-D435-45EE-87E8-FC17FC217AD9}" type="pres">
      <dgm:prSet presAssocID="{1B5B8F48-1555-4B04-8A7C-7893DF5599B6}" presName="sibTrans" presStyleLbl="sibTrans1D1" presStyleIdx="1" presStyleCnt="6"/>
      <dgm:spPr/>
      <dgm:t>
        <a:bodyPr/>
        <a:lstStyle/>
        <a:p>
          <a:endParaRPr lang="sl-SI"/>
        </a:p>
      </dgm:t>
    </dgm:pt>
    <dgm:pt modelId="{2838A232-CFAC-42B2-BF0D-92A9FF5BFE8A}" type="pres">
      <dgm:prSet presAssocID="{9DE8E74B-4DE5-4485-9583-5236BB8F06EA}" presName="node" presStyleLbl="node1" presStyleIdx="2" presStyleCnt="6" custScaleX="157664" custScaleY="104691" custRadScaleRad="115493" custRadScaleInc="-265979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027AC71-73C2-4013-BAAC-484735A9AA08}" type="pres">
      <dgm:prSet presAssocID="{9DE8E74B-4DE5-4485-9583-5236BB8F06EA}" presName="spNode" presStyleCnt="0"/>
      <dgm:spPr/>
    </dgm:pt>
    <dgm:pt modelId="{BDADAFFD-ECEB-4683-B895-AF2466004666}" type="pres">
      <dgm:prSet presAssocID="{AB2D7D2B-5204-44F8-BEDF-9CCEAE695191}" presName="sibTrans" presStyleLbl="sibTrans1D1" presStyleIdx="2" presStyleCnt="6"/>
      <dgm:spPr/>
      <dgm:t>
        <a:bodyPr/>
        <a:lstStyle/>
        <a:p>
          <a:endParaRPr lang="sl-SI"/>
        </a:p>
      </dgm:t>
    </dgm:pt>
    <dgm:pt modelId="{7DD3DA93-4E7B-4A5A-9C18-E13D772DE6CC}" type="pres">
      <dgm:prSet presAssocID="{AE0A1D7B-35FC-44BF-9635-D0BA9CD020CE}" presName="node" presStyleLbl="node1" presStyleIdx="3" presStyleCnt="6" custScaleX="172828" custScaleY="105598" custRadScaleRad="96478" custRadScaleInc="-87070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CEE7716F-5372-444A-81B7-90ACED17BD87}" type="pres">
      <dgm:prSet presAssocID="{AE0A1D7B-35FC-44BF-9635-D0BA9CD020CE}" presName="spNode" presStyleCnt="0"/>
      <dgm:spPr/>
    </dgm:pt>
    <dgm:pt modelId="{EC853CA1-1E38-4C01-B7E0-FC4F829B80EF}" type="pres">
      <dgm:prSet presAssocID="{718BD10A-8C78-44F4-838A-54D4233B9F1B}" presName="sibTrans" presStyleLbl="sibTrans1D1" presStyleIdx="3" presStyleCnt="6"/>
      <dgm:spPr/>
      <dgm:t>
        <a:bodyPr/>
        <a:lstStyle/>
        <a:p>
          <a:endParaRPr lang="sl-SI"/>
        </a:p>
      </dgm:t>
    </dgm:pt>
    <dgm:pt modelId="{12E88997-E359-4C7F-957C-BFB778ECF14C}" type="pres">
      <dgm:prSet presAssocID="{9BEA9657-4544-40AD-A067-D3EF964707CF}" presName="node" presStyleLbl="node1" presStyleIdx="4" presStyleCnt="6" custScaleX="168493" custScaleY="102029" custRadScaleRad="118184" custRadScaleInc="29341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A925987-BF4F-48E1-BF4A-875EA9BA7C95}" type="pres">
      <dgm:prSet presAssocID="{9BEA9657-4544-40AD-A067-D3EF964707CF}" presName="spNode" presStyleCnt="0"/>
      <dgm:spPr/>
    </dgm:pt>
    <dgm:pt modelId="{66B82678-5878-4B16-BEE4-0777D19614A3}" type="pres">
      <dgm:prSet presAssocID="{DB4EF0FC-C9F6-48B9-95D3-82396D4EA452}" presName="sibTrans" presStyleLbl="sibTrans1D1" presStyleIdx="4" presStyleCnt="6"/>
      <dgm:spPr/>
      <dgm:t>
        <a:bodyPr/>
        <a:lstStyle/>
        <a:p>
          <a:endParaRPr lang="sl-SI"/>
        </a:p>
      </dgm:t>
    </dgm:pt>
    <dgm:pt modelId="{233C0124-D241-4B70-9003-637148AF3AF0}" type="pres">
      <dgm:prSet presAssocID="{B4D24D8A-BE21-4C48-89BA-543BA20EFE62}" presName="node" presStyleLbl="node1" presStyleIdx="5" presStyleCnt="6" custScaleX="165166" custScaleY="121622" custRadScaleRad="108985" custRadScaleInc="-252366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9DB049E-4AA1-4903-A977-9C73E24C4B41}" type="pres">
      <dgm:prSet presAssocID="{B4D24D8A-BE21-4C48-89BA-543BA20EFE62}" presName="spNode" presStyleCnt="0"/>
      <dgm:spPr/>
    </dgm:pt>
    <dgm:pt modelId="{41CA0F63-0D4D-4673-8B73-28DA800EC6A4}" type="pres">
      <dgm:prSet presAssocID="{4F02EA94-E16F-49D6-AFA0-F94749550E8E}" presName="sibTrans" presStyleLbl="sibTrans1D1" presStyleIdx="5" presStyleCnt="6"/>
      <dgm:spPr/>
      <dgm:t>
        <a:bodyPr/>
        <a:lstStyle/>
        <a:p>
          <a:endParaRPr lang="sl-SI"/>
        </a:p>
      </dgm:t>
    </dgm:pt>
  </dgm:ptLst>
  <dgm:cxnLst>
    <dgm:cxn modelId="{1CE8E7EA-C257-4286-BF85-D644CD7982FC}" type="presOf" srcId="{77A15642-BD8D-48DE-B677-BFF27F17991F}" destId="{3936483D-383A-49E5-82A0-483E5D5361D1}" srcOrd="0" destOrd="0" presId="urn:microsoft.com/office/officeart/2005/8/layout/cycle6"/>
    <dgm:cxn modelId="{01B49E7D-C11B-4201-8570-40923372B69B}" type="presOf" srcId="{9DE8E74B-4DE5-4485-9583-5236BB8F06EA}" destId="{2838A232-CFAC-42B2-BF0D-92A9FF5BFE8A}" srcOrd="0" destOrd="0" presId="urn:microsoft.com/office/officeart/2005/8/layout/cycle6"/>
    <dgm:cxn modelId="{06ED16BA-7133-4C49-A48B-4685730AC8D1}" srcId="{0B2CDAD5-C69D-4217-9AF0-293091629C6C}" destId="{AE0A1D7B-35FC-44BF-9635-D0BA9CD020CE}" srcOrd="3" destOrd="0" parTransId="{DEFB627F-55D3-4364-B571-789EBA8D418D}" sibTransId="{718BD10A-8C78-44F4-838A-54D4233B9F1B}"/>
    <dgm:cxn modelId="{7C2CD9E6-9237-494D-A5D5-69D7B877DE93}" type="presOf" srcId="{4F02EA94-E16F-49D6-AFA0-F94749550E8E}" destId="{41CA0F63-0D4D-4673-8B73-28DA800EC6A4}" srcOrd="0" destOrd="0" presId="urn:microsoft.com/office/officeart/2005/8/layout/cycle6"/>
    <dgm:cxn modelId="{A1E5407E-8855-468D-84F2-957CCF51722F}" type="presOf" srcId="{5560027F-43A5-46BB-AE44-73F742DA47A5}" destId="{7C7A5EAA-2BAA-43A5-81AA-A12E8101B9A1}" srcOrd="0" destOrd="0" presId="urn:microsoft.com/office/officeart/2005/8/layout/cycle6"/>
    <dgm:cxn modelId="{D4F0DE22-781F-4852-9813-A563D3B50B92}" type="presOf" srcId="{0B2CDAD5-C69D-4217-9AF0-293091629C6C}" destId="{670A821B-D3B1-46AE-8BA4-0AD3119DFEDB}" srcOrd="0" destOrd="0" presId="urn:microsoft.com/office/officeart/2005/8/layout/cycle6"/>
    <dgm:cxn modelId="{77EF37FB-CB32-4FD9-A17D-84CFD34870B6}" type="presOf" srcId="{5B45848B-8CE3-4B10-8186-6EB4C6205993}" destId="{AE1E8101-049E-4E82-B576-7AE436D7AB42}" srcOrd="0" destOrd="0" presId="urn:microsoft.com/office/officeart/2005/8/layout/cycle6"/>
    <dgm:cxn modelId="{B2FA4A77-F3BE-4C96-8FCD-8B61817E7CE7}" srcId="{0B2CDAD5-C69D-4217-9AF0-293091629C6C}" destId="{77A15642-BD8D-48DE-B677-BFF27F17991F}" srcOrd="1" destOrd="0" parTransId="{817FCE57-C2AE-4100-9A0F-E31A881909B4}" sibTransId="{1B5B8F48-1555-4B04-8A7C-7893DF5599B6}"/>
    <dgm:cxn modelId="{7864EBC0-76E7-405A-9531-AC87C851BFE3}" srcId="{0B2CDAD5-C69D-4217-9AF0-293091629C6C}" destId="{9BEA9657-4544-40AD-A067-D3EF964707CF}" srcOrd="4" destOrd="0" parTransId="{C49CCEFE-FAB6-472A-9CF7-46F611DA9E10}" sibTransId="{DB4EF0FC-C9F6-48B9-95D3-82396D4EA452}"/>
    <dgm:cxn modelId="{97C7619D-128E-4AB4-9513-52AC7E63CF0E}" srcId="{0B2CDAD5-C69D-4217-9AF0-293091629C6C}" destId="{B4D24D8A-BE21-4C48-89BA-543BA20EFE62}" srcOrd="5" destOrd="0" parTransId="{4E8A6510-003B-4E43-B881-AC37CCFDFDEC}" sibTransId="{4F02EA94-E16F-49D6-AFA0-F94749550E8E}"/>
    <dgm:cxn modelId="{F46F2BC9-D2DF-46D4-8935-CF3D2CE479B8}" type="presOf" srcId="{AE0A1D7B-35FC-44BF-9635-D0BA9CD020CE}" destId="{7DD3DA93-4E7B-4A5A-9C18-E13D772DE6CC}" srcOrd="0" destOrd="0" presId="urn:microsoft.com/office/officeart/2005/8/layout/cycle6"/>
    <dgm:cxn modelId="{78358433-1F63-45A6-8C4A-BDFADA2F9B29}" type="presOf" srcId="{718BD10A-8C78-44F4-838A-54D4233B9F1B}" destId="{EC853CA1-1E38-4C01-B7E0-FC4F829B80EF}" srcOrd="0" destOrd="0" presId="urn:microsoft.com/office/officeart/2005/8/layout/cycle6"/>
    <dgm:cxn modelId="{F25A2909-688E-4BC7-A505-BD54B3E1F1B2}" type="presOf" srcId="{1B5B8F48-1555-4B04-8A7C-7893DF5599B6}" destId="{2319E3D7-D435-45EE-87E8-FC17FC217AD9}" srcOrd="0" destOrd="0" presId="urn:microsoft.com/office/officeart/2005/8/layout/cycle6"/>
    <dgm:cxn modelId="{05F2234C-6749-460E-B6D0-36BB72C7CB33}" type="presOf" srcId="{AB2D7D2B-5204-44F8-BEDF-9CCEAE695191}" destId="{BDADAFFD-ECEB-4683-B895-AF2466004666}" srcOrd="0" destOrd="0" presId="urn:microsoft.com/office/officeart/2005/8/layout/cycle6"/>
    <dgm:cxn modelId="{E7C105AC-CFD7-450E-83BE-40FA1FF7B73D}" type="presOf" srcId="{9BEA9657-4544-40AD-A067-D3EF964707CF}" destId="{12E88997-E359-4C7F-957C-BFB778ECF14C}" srcOrd="0" destOrd="0" presId="urn:microsoft.com/office/officeart/2005/8/layout/cycle6"/>
    <dgm:cxn modelId="{35F1D861-3845-4CAE-8A54-F8F129897A18}" type="presOf" srcId="{B4D24D8A-BE21-4C48-89BA-543BA20EFE62}" destId="{233C0124-D241-4B70-9003-637148AF3AF0}" srcOrd="0" destOrd="0" presId="urn:microsoft.com/office/officeart/2005/8/layout/cycle6"/>
    <dgm:cxn modelId="{6253D68C-7D32-4266-BA4A-F3ECE544E591}" type="presOf" srcId="{DB4EF0FC-C9F6-48B9-95D3-82396D4EA452}" destId="{66B82678-5878-4B16-BEE4-0777D19614A3}" srcOrd="0" destOrd="0" presId="urn:microsoft.com/office/officeart/2005/8/layout/cycle6"/>
    <dgm:cxn modelId="{725F7E84-D534-4DE1-AD91-7C2C11C6CDB4}" srcId="{0B2CDAD5-C69D-4217-9AF0-293091629C6C}" destId="{9DE8E74B-4DE5-4485-9583-5236BB8F06EA}" srcOrd="2" destOrd="0" parTransId="{E1FC78A6-CDEA-495C-B90D-871EEBE5AFF4}" sibTransId="{AB2D7D2B-5204-44F8-BEDF-9CCEAE695191}"/>
    <dgm:cxn modelId="{60B67CEF-A272-42CB-8E38-514F0D30896E}" srcId="{0B2CDAD5-C69D-4217-9AF0-293091629C6C}" destId="{5560027F-43A5-46BB-AE44-73F742DA47A5}" srcOrd="0" destOrd="0" parTransId="{3EA7E6F4-2CBB-4237-9E7A-14BD03EE41CF}" sibTransId="{5B45848B-8CE3-4B10-8186-6EB4C6205993}"/>
    <dgm:cxn modelId="{66410232-E99E-4E2B-9F23-548A22AE7401}" type="presParOf" srcId="{670A821B-D3B1-46AE-8BA4-0AD3119DFEDB}" destId="{7C7A5EAA-2BAA-43A5-81AA-A12E8101B9A1}" srcOrd="0" destOrd="0" presId="urn:microsoft.com/office/officeart/2005/8/layout/cycle6"/>
    <dgm:cxn modelId="{4C9EB8AC-C948-4FFD-B1A7-B0D37C63F6E3}" type="presParOf" srcId="{670A821B-D3B1-46AE-8BA4-0AD3119DFEDB}" destId="{3D3E8A3A-72D8-4FA5-91CF-458729369A81}" srcOrd="1" destOrd="0" presId="urn:microsoft.com/office/officeart/2005/8/layout/cycle6"/>
    <dgm:cxn modelId="{0341711F-BD19-499C-B2B5-91E1E5A22AF1}" type="presParOf" srcId="{670A821B-D3B1-46AE-8BA4-0AD3119DFEDB}" destId="{AE1E8101-049E-4E82-B576-7AE436D7AB42}" srcOrd="2" destOrd="0" presId="urn:microsoft.com/office/officeart/2005/8/layout/cycle6"/>
    <dgm:cxn modelId="{1839E1AA-2A17-448D-B0B1-A73E2372F5E5}" type="presParOf" srcId="{670A821B-D3B1-46AE-8BA4-0AD3119DFEDB}" destId="{3936483D-383A-49E5-82A0-483E5D5361D1}" srcOrd="3" destOrd="0" presId="urn:microsoft.com/office/officeart/2005/8/layout/cycle6"/>
    <dgm:cxn modelId="{7722E76F-9CFE-4BB8-84D8-92D8E575C93A}" type="presParOf" srcId="{670A821B-D3B1-46AE-8BA4-0AD3119DFEDB}" destId="{CE96C42D-750A-485F-B172-C199554CECDF}" srcOrd="4" destOrd="0" presId="urn:microsoft.com/office/officeart/2005/8/layout/cycle6"/>
    <dgm:cxn modelId="{CE7389ED-8637-49DE-9D18-17A2D969EEAD}" type="presParOf" srcId="{670A821B-D3B1-46AE-8BA4-0AD3119DFEDB}" destId="{2319E3D7-D435-45EE-87E8-FC17FC217AD9}" srcOrd="5" destOrd="0" presId="urn:microsoft.com/office/officeart/2005/8/layout/cycle6"/>
    <dgm:cxn modelId="{934B1533-4F76-4628-9D33-A31DEBED7928}" type="presParOf" srcId="{670A821B-D3B1-46AE-8BA4-0AD3119DFEDB}" destId="{2838A232-CFAC-42B2-BF0D-92A9FF5BFE8A}" srcOrd="6" destOrd="0" presId="urn:microsoft.com/office/officeart/2005/8/layout/cycle6"/>
    <dgm:cxn modelId="{939D974F-0CF2-4C68-844F-1DD0CD83B0A0}" type="presParOf" srcId="{670A821B-D3B1-46AE-8BA4-0AD3119DFEDB}" destId="{6027AC71-73C2-4013-BAAC-484735A9AA08}" srcOrd="7" destOrd="0" presId="urn:microsoft.com/office/officeart/2005/8/layout/cycle6"/>
    <dgm:cxn modelId="{C3E81FE3-7826-4E07-8C3F-951AFE3CCEC7}" type="presParOf" srcId="{670A821B-D3B1-46AE-8BA4-0AD3119DFEDB}" destId="{BDADAFFD-ECEB-4683-B895-AF2466004666}" srcOrd="8" destOrd="0" presId="urn:microsoft.com/office/officeart/2005/8/layout/cycle6"/>
    <dgm:cxn modelId="{2EC2B113-FC8F-4EF9-B3FA-2A09A533FBE2}" type="presParOf" srcId="{670A821B-D3B1-46AE-8BA4-0AD3119DFEDB}" destId="{7DD3DA93-4E7B-4A5A-9C18-E13D772DE6CC}" srcOrd="9" destOrd="0" presId="urn:microsoft.com/office/officeart/2005/8/layout/cycle6"/>
    <dgm:cxn modelId="{9D4D3942-73B8-473C-872C-BFE9C1E07832}" type="presParOf" srcId="{670A821B-D3B1-46AE-8BA4-0AD3119DFEDB}" destId="{CEE7716F-5372-444A-81B7-90ACED17BD87}" srcOrd="10" destOrd="0" presId="urn:microsoft.com/office/officeart/2005/8/layout/cycle6"/>
    <dgm:cxn modelId="{1E291F21-EF54-4F62-B5AC-2415EC0D38A9}" type="presParOf" srcId="{670A821B-D3B1-46AE-8BA4-0AD3119DFEDB}" destId="{EC853CA1-1E38-4C01-B7E0-FC4F829B80EF}" srcOrd="11" destOrd="0" presId="urn:microsoft.com/office/officeart/2005/8/layout/cycle6"/>
    <dgm:cxn modelId="{256956A1-D413-417D-A7D8-4FFF2438F149}" type="presParOf" srcId="{670A821B-D3B1-46AE-8BA4-0AD3119DFEDB}" destId="{12E88997-E359-4C7F-957C-BFB778ECF14C}" srcOrd="12" destOrd="0" presId="urn:microsoft.com/office/officeart/2005/8/layout/cycle6"/>
    <dgm:cxn modelId="{91E605C7-C976-4AF1-9914-19DF993B4967}" type="presParOf" srcId="{670A821B-D3B1-46AE-8BA4-0AD3119DFEDB}" destId="{1A925987-BF4F-48E1-BF4A-875EA9BA7C95}" srcOrd="13" destOrd="0" presId="urn:microsoft.com/office/officeart/2005/8/layout/cycle6"/>
    <dgm:cxn modelId="{FF2A1234-AC42-41BB-A922-4536ADC87E97}" type="presParOf" srcId="{670A821B-D3B1-46AE-8BA4-0AD3119DFEDB}" destId="{66B82678-5878-4B16-BEE4-0777D19614A3}" srcOrd="14" destOrd="0" presId="urn:microsoft.com/office/officeart/2005/8/layout/cycle6"/>
    <dgm:cxn modelId="{5BFA4A95-108D-4F00-847E-607816D8D755}" type="presParOf" srcId="{670A821B-D3B1-46AE-8BA4-0AD3119DFEDB}" destId="{233C0124-D241-4B70-9003-637148AF3AF0}" srcOrd="15" destOrd="0" presId="urn:microsoft.com/office/officeart/2005/8/layout/cycle6"/>
    <dgm:cxn modelId="{1109E990-45D5-4BAE-8258-6669E8AF38BF}" type="presParOf" srcId="{670A821B-D3B1-46AE-8BA4-0AD3119DFEDB}" destId="{69DB049E-4AA1-4903-A977-9C73E24C4B41}" srcOrd="16" destOrd="0" presId="urn:microsoft.com/office/officeart/2005/8/layout/cycle6"/>
    <dgm:cxn modelId="{4E66B18C-552A-46A5-AEC2-21AC1EEF81F5}" type="presParOf" srcId="{670A821B-D3B1-46AE-8BA4-0AD3119DFEDB}" destId="{41CA0F63-0D4D-4673-8B73-28DA800EC6A4}" srcOrd="17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7A5EAA-2BAA-43A5-81AA-A12E8101B9A1}">
      <dsp:nvSpPr>
        <dsp:cNvPr id="0" name=""/>
        <dsp:cNvSpPr/>
      </dsp:nvSpPr>
      <dsp:spPr>
        <a:xfrm>
          <a:off x="2669466" y="5292595"/>
          <a:ext cx="3625662" cy="1033898"/>
        </a:xfrm>
        <a:prstGeom prst="roundRect">
          <a:avLst/>
        </a:prstGeom>
        <a:solidFill>
          <a:srgbClr val="7030A0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Spomni se navodil iz pevskih vaj in začni z </a:t>
          </a:r>
          <a:r>
            <a:rPr lang="sl-SI" sz="2400" b="1" kern="1200" dirty="0" err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upevanjem</a:t>
          </a:r>
          <a:endParaRPr lang="sl-SI" sz="2400" kern="1200" dirty="0"/>
        </a:p>
      </dsp:txBody>
      <dsp:txXfrm>
        <a:off x="2719937" y="5343066"/>
        <a:ext cx="3524720" cy="932956"/>
      </dsp:txXfrm>
    </dsp:sp>
    <dsp:sp modelId="{AE1E8101-049E-4E82-B576-7AE436D7AB42}">
      <dsp:nvSpPr>
        <dsp:cNvPr id="0" name=""/>
        <dsp:cNvSpPr/>
      </dsp:nvSpPr>
      <dsp:spPr>
        <a:xfrm>
          <a:off x="4453535" y="4546645"/>
          <a:ext cx="5399540" cy="5399540"/>
        </a:xfrm>
        <a:custGeom>
          <a:avLst/>
          <a:gdLst/>
          <a:ahLst/>
          <a:cxnLst/>
          <a:rect l="0" t="0" r="0" b="0"/>
          <a:pathLst>
            <a:path>
              <a:moveTo>
                <a:pt x="844100" y="738839"/>
              </a:moveTo>
              <a:arcTo wR="2699770" hR="2699770" stAng="13594789" swAng="1296577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36483D-383A-49E5-82A0-483E5D5361D1}">
      <dsp:nvSpPr>
        <dsp:cNvPr id="0" name=""/>
        <dsp:cNvSpPr/>
      </dsp:nvSpPr>
      <dsp:spPr>
        <a:xfrm>
          <a:off x="5549775" y="3708409"/>
          <a:ext cx="2826088" cy="1027675"/>
        </a:xfrm>
        <a:prstGeom prst="roundRect">
          <a:avLst/>
        </a:prstGeom>
        <a:solidFill>
          <a:srgbClr val="FF0000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Marsikaj lahko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narediš zase.</a:t>
          </a:r>
          <a:endParaRPr lang="sl-SI" sz="2400" kern="1200" dirty="0"/>
        </a:p>
      </dsp:txBody>
      <dsp:txXfrm>
        <a:off x="5599942" y="3758576"/>
        <a:ext cx="2725754" cy="927341"/>
      </dsp:txXfrm>
    </dsp:sp>
    <dsp:sp modelId="{2319E3D7-D435-45EE-87E8-FC17FC217AD9}">
      <dsp:nvSpPr>
        <dsp:cNvPr id="0" name=""/>
        <dsp:cNvSpPr/>
      </dsp:nvSpPr>
      <dsp:spPr>
        <a:xfrm>
          <a:off x="6165680" y="408952"/>
          <a:ext cx="5399540" cy="5399540"/>
        </a:xfrm>
        <a:custGeom>
          <a:avLst/>
          <a:gdLst/>
          <a:ahLst/>
          <a:cxnLst/>
          <a:rect l="0" t="0" r="0" b="0"/>
          <a:pathLst>
            <a:path>
              <a:moveTo>
                <a:pt x="525676" y="4300418"/>
              </a:moveTo>
              <a:arcTo wR="2699770" hR="2699770" stAng="8618288" swAng="4488367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8A232-CFAC-42B2-BF0D-92A9FF5BFE8A}">
      <dsp:nvSpPr>
        <dsp:cNvPr id="0" name=""/>
        <dsp:cNvSpPr/>
      </dsp:nvSpPr>
      <dsp:spPr>
        <a:xfrm>
          <a:off x="5727117" y="1404161"/>
          <a:ext cx="2780170" cy="1199945"/>
        </a:xfrm>
        <a:prstGeom prst="roundRect">
          <a:avLst/>
        </a:prstGeom>
        <a:solidFill>
          <a:srgbClr val="00B0F0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Predihaj svoja pljuča</a:t>
          </a:r>
          <a:endParaRPr lang="sl-SI" sz="2400" kern="1200" dirty="0"/>
        </a:p>
      </dsp:txBody>
      <dsp:txXfrm>
        <a:off x="5785693" y="1462737"/>
        <a:ext cx="2663018" cy="1082793"/>
      </dsp:txXfrm>
    </dsp:sp>
    <dsp:sp modelId="{BDADAFFD-ECEB-4683-B895-AF2466004666}">
      <dsp:nvSpPr>
        <dsp:cNvPr id="0" name=""/>
        <dsp:cNvSpPr/>
      </dsp:nvSpPr>
      <dsp:spPr>
        <a:xfrm>
          <a:off x="2984458" y="-2252738"/>
          <a:ext cx="5399540" cy="5399540"/>
        </a:xfrm>
        <a:custGeom>
          <a:avLst/>
          <a:gdLst/>
          <a:ahLst/>
          <a:cxnLst/>
          <a:rect l="0" t="0" r="0" b="0"/>
          <a:pathLst>
            <a:path>
              <a:moveTo>
                <a:pt x="4286422" y="4884099"/>
              </a:moveTo>
              <a:arcTo wR="2699770" hR="2699770" stAng="3240367" swAng="6855164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D3DA93-4E7B-4A5A-9C18-E13D772DE6CC}">
      <dsp:nvSpPr>
        <dsp:cNvPr id="0" name=""/>
        <dsp:cNvSpPr/>
      </dsp:nvSpPr>
      <dsp:spPr>
        <a:xfrm>
          <a:off x="3031999" y="36003"/>
          <a:ext cx="3047565" cy="1210341"/>
        </a:xfrm>
        <a:prstGeom prst="roundRect">
          <a:avLst/>
        </a:prstGeom>
        <a:solidFill>
          <a:srgbClr val="00B050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Prezrači svojo sobo</a:t>
          </a:r>
        </a:p>
      </dsp:txBody>
      <dsp:txXfrm>
        <a:off x="3091083" y="95087"/>
        <a:ext cx="2929397" cy="1092173"/>
      </dsp:txXfrm>
    </dsp:sp>
    <dsp:sp modelId="{EC853CA1-1E38-4C01-B7E0-FC4F829B80EF}">
      <dsp:nvSpPr>
        <dsp:cNvPr id="0" name=""/>
        <dsp:cNvSpPr/>
      </dsp:nvSpPr>
      <dsp:spPr>
        <a:xfrm>
          <a:off x="653745" y="-2097653"/>
          <a:ext cx="5399540" cy="5399540"/>
        </a:xfrm>
        <a:custGeom>
          <a:avLst/>
          <a:gdLst/>
          <a:ahLst/>
          <a:cxnLst/>
          <a:rect l="0" t="0" r="0" b="0"/>
          <a:pathLst>
            <a:path>
              <a:moveTo>
                <a:pt x="5309566" y="3390944"/>
              </a:moveTo>
              <a:arcTo wR="2699770" hR="2699770" stAng="890015" swAng="7533731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E88997-E359-4C7F-957C-BFB778ECF14C}">
      <dsp:nvSpPr>
        <dsp:cNvPr id="0" name=""/>
        <dsp:cNvSpPr/>
      </dsp:nvSpPr>
      <dsp:spPr>
        <a:xfrm>
          <a:off x="5173" y="1116128"/>
          <a:ext cx="2971123" cy="1169434"/>
        </a:xfrm>
        <a:prstGeom prst="roundRect">
          <a:avLst/>
        </a:prstGeom>
        <a:solidFill>
          <a:srgbClr val="FFC000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Ostani v dobri pevski kondiciji</a:t>
          </a:r>
        </a:p>
      </dsp:txBody>
      <dsp:txXfrm>
        <a:off x="62260" y="1173215"/>
        <a:ext cx="2856949" cy="1055260"/>
      </dsp:txXfrm>
    </dsp:sp>
    <dsp:sp modelId="{66B82678-5878-4B16-BEE4-0777D19614A3}">
      <dsp:nvSpPr>
        <dsp:cNvPr id="0" name=""/>
        <dsp:cNvSpPr/>
      </dsp:nvSpPr>
      <dsp:spPr>
        <a:xfrm>
          <a:off x="-2692114" y="340053"/>
          <a:ext cx="5399540" cy="5399540"/>
        </a:xfrm>
        <a:custGeom>
          <a:avLst/>
          <a:gdLst/>
          <a:ahLst/>
          <a:cxnLst/>
          <a:rect l="0" t="0" r="0" b="0"/>
          <a:pathLst>
            <a:path>
              <a:moveTo>
                <a:pt x="4621198" y="803228"/>
              </a:moveTo>
              <a:arcTo wR="2699770" hR="2699770" stAng="18922408" swAng="5345904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3C0124-D241-4B70-9003-637148AF3AF0}">
      <dsp:nvSpPr>
        <dsp:cNvPr id="0" name=""/>
        <dsp:cNvSpPr/>
      </dsp:nvSpPr>
      <dsp:spPr>
        <a:xfrm>
          <a:off x="77180" y="3564392"/>
          <a:ext cx="2912457" cy="1394005"/>
        </a:xfrm>
        <a:prstGeom prst="roundRect">
          <a:avLst/>
        </a:prstGeom>
        <a:solidFill>
          <a:schemeClr val="accent2"/>
        </a:solidFill>
        <a:ln w="12700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Bodi čim več na svežem zraku</a:t>
          </a:r>
          <a:endParaRPr lang="sl-SI" sz="2400" kern="1200" dirty="0"/>
        </a:p>
      </dsp:txBody>
      <dsp:txXfrm>
        <a:off x="145230" y="3632442"/>
        <a:ext cx="2776357" cy="1257905"/>
      </dsp:txXfrm>
    </dsp:sp>
    <dsp:sp modelId="{41CA0F63-0D4D-4673-8B73-28DA800EC6A4}">
      <dsp:nvSpPr>
        <dsp:cNvPr id="0" name=""/>
        <dsp:cNvSpPr/>
      </dsp:nvSpPr>
      <dsp:spPr>
        <a:xfrm>
          <a:off x="-764196" y="4794817"/>
          <a:ext cx="5399540" cy="5399540"/>
        </a:xfrm>
        <a:custGeom>
          <a:avLst/>
          <a:gdLst/>
          <a:ahLst/>
          <a:cxnLst/>
          <a:rect l="0" t="0" r="0" b="0"/>
          <a:pathLst>
            <a:path>
              <a:moveTo>
                <a:pt x="3631993" y="166053"/>
              </a:moveTo>
              <a:arcTo wR="2699770" hR="2699770" stAng="17411996" swAng="899915"/>
            </a:path>
          </a:pathLst>
        </a:custGeom>
        <a:noFill/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>
            <a:extLst>
              <a:ext uri="{FF2B5EF4-FFF2-40B4-BE49-F238E27FC236}">
                <a16:creationId xmlns:a16="http://schemas.microsoft.com/office/drawing/2014/main" id="{B7AE351E-712A-4756-9C4F-FB885202A1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02FB934-99CB-46DB-B8D6-2D06113A19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31DBA7-44B4-46BA-97B3-BAF63D90AC34}" type="datetime1">
              <a:rPr lang="sl-SI" smtClean="0"/>
              <a:t>2. 04. 2021</a:t>
            </a:fld>
            <a:endParaRPr lang="sl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A5B9A96D-62D3-44C3-AFD2-03162EE918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56E121FE-A078-4D80-A631-EF8ACF4C1E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F180A4-137E-4482-8219-855038C6701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0236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 noProof="0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36F7D6-89B4-446D-A439-ED7BE329D9F6}" type="datetime1">
              <a:rPr lang="sl-SI" smtClean="0"/>
              <a:pPr/>
              <a:t>2. 04. 2021</a:t>
            </a:fld>
            <a:endParaRPr lang="sl-SI" dirty="0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 noProof="0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dirty="0"/>
              <a:t>Uredite sloge besedila matrice</a:t>
            </a:r>
          </a:p>
          <a:p>
            <a:pPr lvl="1"/>
            <a:r>
              <a:rPr lang="sl-SI" noProof="0" dirty="0"/>
              <a:t>Druga raven</a:t>
            </a:r>
          </a:p>
          <a:p>
            <a:pPr lvl="2"/>
            <a:r>
              <a:rPr lang="sl-SI" noProof="0" dirty="0"/>
              <a:t>Tretja raven</a:t>
            </a:r>
          </a:p>
          <a:p>
            <a:pPr lvl="3"/>
            <a:r>
              <a:rPr lang="sl-SI" noProof="0" dirty="0"/>
              <a:t>Četrta raven</a:t>
            </a:r>
          </a:p>
          <a:p>
            <a:pPr lvl="4"/>
            <a:r>
              <a:rPr lang="sl-SI" noProof="0" dirty="0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 noProof="0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E74B40-A74E-48A9-A003-2DC2779552AE}" type="slidenum">
              <a:rPr lang="sl-SI" noProof="0" smtClean="0"/>
              <a:t>‹#›</a:t>
            </a:fld>
            <a:endParaRPr lang="sl-SI" noProof="0"/>
          </a:p>
        </p:txBody>
      </p:sp>
    </p:spTree>
    <p:extLst>
      <p:ext uri="{BB962C8B-B14F-4D97-AF65-F5344CB8AC3E}">
        <p14:creationId xmlns:p14="http://schemas.microsoft.com/office/powerpoint/2010/main" val="913863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4B40-A74E-48A9-A003-2DC2779552AE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04809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E74B40-A74E-48A9-A003-2DC2779552AE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283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ročno 6" title="valovit krog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slov 1"/>
          <p:cNvSpPr>
            <a:spLocks noGrp="1"/>
          </p:cNvSpPr>
          <p:nvPr>
            <p:ph type="ctrTitle" hasCustomPrompt="1"/>
          </p:nvPr>
        </p:nvSpPr>
        <p:spPr>
          <a:xfrm>
            <a:off x="1078523" y="1098388"/>
            <a:ext cx="10318418" cy="4394988"/>
          </a:xfrm>
        </p:spPr>
        <p:txBody>
          <a:bodyPr rtlCol="0" anchor="ctr">
            <a:noAutofit/>
          </a:bodyPr>
          <a:lstStyle>
            <a:lvl1pPr algn="ctr">
              <a:defRPr sz="10000" spc="800" baseline="0"/>
            </a:lvl1pPr>
          </a:lstStyle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 hasCustomPrompt="1"/>
          </p:nvPr>
        </p:nvSpPr>
        <p:spPr>
          <a:xfrm>
            <a:off x="2215045" y="5979196"/>
            <a:ext cx="8045373" cy="742279"/>
          </a:xfrm>
        </p:spPr>
        <p:txBody>
          <a:bodyPr rtlCol="0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sl-SI" noProof="0"/>
              <a:t>Kliknite, da uredite slog podnaslova matrice.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8DB78FF2-21B0-467A-B1B7-18025FF6E1D2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71766878-3199-4EAB-94E7-2D6D11070E14}" type="slidenum">
              <a:rPr lang="sl-SI" noProof="0" smtClean="0"/>
              <a:pPr/>
              <a:t>‹#›</a:t>
            </a:fld>
            <a:endParaRPr lang="sl-SI" noProof="0"/>
          </a:p>
        </p:txBody>
      </p:sp>
      <p:sp>
        <p:nvSpPr>
          <p:cNvPr id="13" name="Pravokotnik 12" title="obroba levega roba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CCB560F-9CFE-4CDB-A628-844A4260D940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en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en naslov 1"/>
          <p:cNvSpPr>
            <a:spLocks noGrp="1"/>
          </p:cNvSpPr>
          <p:nvPr>
            <p:ph type="title" orient="vert" hasCustomPrompt="1"/>
          </p:nvPr>
        </p:nvSpPr>
        <p:spPr>
          <a:xfrm>
            <a:off x="10066321" y="382386"/>
            <a:ext cx="1492132" cy="5600404"/>
          </a:xfrm>
        </p:spPr>
        <p:txBody>
          <a:bodyPr vert="eaVert"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navpično besedilo 2"/>
          <p:cNvSpPr>
            <a:spLocks noGrp="1"/>
          </p:cNvSpPr>
          <p:nvPr>
            <p:ph type="body" orient="vert" idx="1" hasCustomPrompt="1"/>
          </p:nvPr>
        </p:nvSpPr>
        <p:spPr>
          <a:xfrm>
            <a:off x="1257300" y="382385"/>
            <a:ext cx="8392585" cy="5600405"/>
          </a:xfrm>
        </p:spPr>
        <p:txBody>
          <a:bodyPr vert="eaVert"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191F4FA-E293-497E-A7AF-17F9C4B609FA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1A3B41-7004-4B21-9A38-3E1B9A243403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3242929" y="1073888"/>
            <a:ext cx="8187071" cy="4064627"/>
          </a:xfrm>
        </p:spPr>
        <p:txBody>
          <a:bodyPr rtlCol="0"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 hasCustomPrompt="1"/>
          </p:nvPr>
        </p:nvSpPr>
        <p:spPr>
          <a:xfrm>
            <a:off x="3242930" y="5159781"/>
            <a:ext cx="7017488" cy="951135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487ADAA-568B-4DF2-8A1C-C7825DE07770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1766878-3199-4EAB-94E7-2D6D11070E14}" type="slidenum">
              <a:rPr lang="sl-SI" noProof="0" smtClean="0"/>
              <a:pPr/>
              <a:t>‹#›</a:t>
            </a:fld>
            <a:endParaRPr lang="sl-SI" noProof="0"/>
          </a:p>
        </p:txBody>
      </p:sp>
      <p:grpSp>
        <p:nvGrpSpPr>
          <p:cNvPr id="7" name="Skupina 6" title="leva valovita oblika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Prostoročno 6" title="leva valovita oblika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Prostoročno 11" title="levo valovito v vrstici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sz="half" idx="1" hasCustomPrompt="1"/>
          </p:nvPr>
        </p:nvSpPr>
        <p:spPr>
          <a:xfrm>
            <a:off x="1257300" y="2286000"/>
            <a:ext cx="4800600" cy="3619500"/>
          </a:xfrm>
        </p:spPr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 hasCustomPrompt="1"/>
          </p:nvPr>
        </p:nvSpPr>
        <p:spPr>
          <a:xfrm>
            <a:off x="6647796" y="2286000"/>
            <a:ext cx="4800600" cy="3619500"/>
          </a:xfrm>
        </p:spPr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83DFFB-59A5-4C40-8EBC-1934730B51B8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1252728" y="381000"/>
            <a:ext cx="10172700" cy="1493517"/>
          </a:xfrm>
        </p:spPr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 hasCustomPrompt="1"/>
          </p:nvPr>
        </p:nvSpPr>
        <p:spPr>
          <a:xfrm>
            <a:off x="1251678" y="2199633"/>
            <a:ext cx="4800600" cy="632529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4" name="Označba mesta za vsebino 3"/>
          <p:cNvSpPr>
            <a:spLocks noGrp="1"/>
          </p:cNvSpPr>
          <p:nvPr>
            <p:ph sz="half" idx="2" hasCustomPrompt="1"/>
          </p:nvPr>
        </p:nvSpPr>
        <p:spPr>
          <a:xfrm>
            <a:off x="1257300" y="2909102"/>
            <a:ext cx="4800600" cy="2996398"/>
          </a:xfrm>
        </p:spPr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5" name="Označba mesta za besedilo 4"/>
          <p:cNvSpPr>
            <a:spLocks noGrp="1"/>
          </p:cNvSpPr>
          <p:nvPr>
            <p:ph type="body" sz="quarter" idx="3" hasCustomPrompt="1"/>
          </p:nvPr>
        </p:nvSpPr>
        <p:spPr>
          <a:xfrm>
            <a:off x="6633864" y="2199633"/>
            <a:ext cx="4800600" cy="632529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6" name="Označba mesta za vsebino 5"/>
          <p:cNvSpPr>
            <a:spLocks noGrp="1"/>
          </p:cNvSpPr>
          <p:nvPr>
            <p:ph sz="quarter" idx="4" hasCustomPrompt="1"/>
          </p:nvPr>
        </p:nvSpPr>
        <p:spPr>
          <a:xfrm>
            <a:off x="6633864" y="2909102"/>
            <a:ext cx="4800600" cy="2996398"/>
          </a:xfrm>
        </p:spPr>
        <p:txBody>
          <a:bodyPr rtlCol="0"/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7" name="Označba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A67E88-20EB-43D7-9030-E223101677B1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8" name="Označba mesta za nogo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9" name="Označba mesta za številko diapoz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B5A3316-6F17-4102-BC64-91046592BAF7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4" name="Označba mesta za nogo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5" name="Označba mesta za številko diapoz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ED2A1D-9DB1-460E-87AD-DED352DE622A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3" name="Označba mesta za nogo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4" name="Označba mesta za številko diapoz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rostoročno 11" title="desna valovita obroba v ozadju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37884" y="457199"/>
            <a:ext cx="3092115" cy="1196671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vsebino 2"/>
          <p:cNvSpPr>
            <a:spLocks noGrp="1"/>
          </p:cNvSpPr>
          <p:nvPr>
            <p:ph idx="1" hasCustomPrompt="1"/>
          </p:nvPr>
        </p:nvSpPr>
        <p:spPr>
          <a:xfrm>
            <a:off x="765051" y="920377"/>
            <a:ext cx="6158418" cy="4985124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 hasCustomPrompt="1"/>
          </p:nvPr>
        </p:nvSpPr>
        <p:spPr>
          <a:xfrm>
            <a:off x="8337885" y="1741336"/>
            <a:ext cx="3092115" cy="4164164"/>
          </a:xfrm>
        </p:spPr>
        <p:txBody>
          <a:bodyPr rtlCol="0"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 rtlCol="0"/>
          <a:lstStyle/>
          <a:p>
            <a:pPr rtl="0"/>
            <a:fld id="{9C9ECD58-2DC5-4DF2-BB7B-DBD6755081E9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  <p:sp>
        <p:nvSpPr>
          <p:cNvPr id="8" name="Pravokotnik 7" title="obroba levega roba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za sliko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83464" y="0"/>
            <a:ext cx="7355585" cy="6857999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l-SI" noProof="0"/>
              <a:t>Kliknite ikono, da dodate sliko</a:t>
            </a:r>
          </a:p>
        </p:txBody>
      </p:sp>
      <p:sp>
        <p:nvSpPr>
          <p:cNvPr id="11" name="Prostoročno 11" title="desna valovita obroba v ozadju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Pravokotnik 11" title="obroba levega roba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8337883" y="457200"/>
            <a:ext cx="3092117" cy="119667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4" name="Označba mesta za besedilo 3"/>
          <p:cNvSpPr>
            <a:spLocks noGrp="1"/>
          </p:cNvSpPr>
          <p:nvPr>
            <p:ph type="body" sz="half" idx="2" hasCustomPrompt="1"/>
          </p:nvPr>
        </p:nvSpPr>
        <p:spPr>
          <a:xfrm>
            <a:off x="8337883" y="1741336"/>
            <a:ext cx="3092117" cy="4164164"/>
          </a:xfrm>
        </p:spPr>
        <p:txBody>
          <a:bodyPr rtlCol="0"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sl-SI" noProof="0"/>
              <a:t>Uredite sloge besedila matrice</a:t>
            </a:r>
          </a:p>
        </p:txBody>
      </p:sp>
      <p:sp>
        <p:nvSpPr>
          <p:cNvPr id="5" name="Označba mesta za datum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 rtlCol="0"/>
          <a:lstStyle/>
          <a:p>
            <a:pPr rtl="0"/>
            <a:fld id="{54EE9B02-E1AF-4F51-A2B4-A0F69984E201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6" name="Označba mesta za nogo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 rtlCol="0"/>
          <a:lstStyle/>
          <a:p>
            <a:pPr rtl="0"/>
            <a:endParaRPr lang="sl-SI" noProof="0"/>
          </a:p>
        </p:txBody>
      </p:sp>
      <p:sp>
        <p:nvSpPr>
          <p:cNvPr id="7" name="Označba mesta za številko diapozitiva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 rtlCol="0"/>
          <a:lstStyle/>
          <a:p>
            <a:pPr rtl="0"/>
            <a:fld id="{71766878-3199-4EAB-94E7-2D6D11070E14}" type="slidenum">
              <a:rPr lang="sl-SI" noProof="0" smtClean="0"/>
              <a:t>‹#›</a:t>
            </a:fld>
            <a:endParaRPr lang="sl-SI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za naslov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sl-SI" noProof="0"/>
              <a:t>Kliknite, da uredite slog naslova matrice.</a:t>
            </a:r>
          </a:p>
        </p:txBody>
      </p:sp>
      <p:sp>
        <p:nvSpPr>
          <p:cNvPr id="3" name="Označba mesta za besedilo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l-SI" noProof="0"/>
              <a:t>Uredite sloge besedila matrice</a:t>
            </a:r>
          </a:p>
          <a:p>
            <a:pPr lvl="1" rtl="0"/>
            <a:r>
              <a:rPr lang="sl-SI" noProof="0"/>
              <a:t>Druga raven</a:t>
            </a:r>
          </a:p>
          <a:p>
            <a:pPr lvl="2" rtl="0"/>
            <a:r>
              <a:rPr lang="sl-SI" noProof="0"/>
              <a:t>Tretja raven</a:t>
            </a:r>
          </a:p>
          <a:p>
            <a:pPr lvl="3" rtl="0"/>
            <a:r>
              <a:rPr lang="sl-SI" noProof="0"/>
              <a:t>Četrta raven</a:t>
            </a:r>
          </a:p>
          <a:p>
            <a:pPr lvl="4" rtl="0"/>
            <a:r>
              <a:rPr lang="sl-SI" noProof="0"/>
              <a:t>Peta raven</a:t>
            </a:r>
          </a:p>
        </p:txBody>
      </p:sp>
      <p:sp>
        <p:nvSpPr>
          <p:cNvPr id="4" name="Označba mesta za datum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31301510-8A26-4A46-98C0-793A1B6C2433}" type="datetime1">
              <a:rPr lang="sl-SI" noProof="0" smtClean="0"/>
              <a:t>2. 04. 2021</a:t>
            </a:fld>
            <a:endParaRPr lang="sl-SI" noProof="0"/>
          </a:p>
        </p:txBody>
      </p:sp>
      <p:sp>
        <p:nvSpPr>
          <p:cNvPr id="5" name="Označba mesta za nogo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sl-SI" noProof="0"/>
          </a:p>
        </p:txBody>
      </p:sp>
      <p:sp>
        <p:nvSpPr>
          <p:cNvPr id="6" name="Označba mesta za številko diapozitiva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766878-3199-4EAB-94E7-2D6D11070E14}" type="slidenum">
              <a:rPr lang="sl-SI" noProof="0" smtClean="0"/>
              <a:pPr/>
              <a:t>‹#›</a:t>
            </a:fld>
            <a:endParaRPr lang="sl-SI" noProof="0"/>
          </a:p>
        </p:txBody>
      </p:sp>
      <p:sp>
        <p:nvSpPr>
          <p:cNvPr id="11" name="Prostoročno 6" title="Levi valoviti rob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Pravokotnik 11" title="obrobe desnega roba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ravokotnik 37">
            <a:extLst>
              <a:ext uri="{FF2B5EF4-FFF2-40B4-BE49-F238E27FC236}">
                <a16:creationId xmlns:a16="http://schemas.microsoft.com/office/drawing/2014/main" id="{415DEDD7-7B31-4EF1-B7C7-5AEE3208CC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1219199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l-SI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9CDB82B-9AC0-402E-A811-491974D41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849" y="954923"/>
            <a:ext cx="5875694" cy="4656552"/>
          </a:xfrm>
        </p:spPr>
        <p:txBody>
          <a:bodyPr rtlCol="0">
            <a:normAutofit/>
          </a:bodyPr>
          <a:lstStyle/>
          <a:p>
            <a:pPr rtl="0"/>
            <a:r>
              <a:rPr lang="sl-SI" sz="7800" dirty="0" smtClean="0"/>
              <a:t>PEVSKI ZBOR </a:t>
            </a:r>
            <a:endParaRPr lang="sl-SI" sz="7800" dirty="0"/>
          </a:p>
        </p:txBody>
      </p:sp>
      <p:sp>
        <p:nvSpPr>
          <p:cNvPr id="40" name="Prostoročno 22">
            <a:extLst>
              <a:ext uri="{FF2B5EF4-FFF2-40B4-BE49-F238E27FC236}">
                <a16:creationId xmlns:a16="http://schemas.microsoft.com/office/drawing/2014/main" id="{80F81674-F7C3-4C78-B984-2851EFB602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 flipH="1">
            <a:off x="6909478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1026" name="Picture 2" descr="Rezultat iskanja slik za singing 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432" y="1225296"/>
            <a:ext cx="4431251" cy="411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dnaslov 2">
            <a:extLst>
              <a:ext uri="{FF2B5EF4-FFF2-40B4-BE49-F238E27FC236}">
                <a16:creationId xmlns:a16="http://schemas.microsoft.com/office/drawing/2014/main" id="{5ECB66A7-6ECC-411D-A565-9A33C392681B}"/>
              </a:ext>
            </a:extLst>
          </p:cNvPr>
          <p:cNvSpPr txBox="1">
            <a:spLocks/>
          </p:cNvSpPr>
          <p:nvPr/>
        </p:nvSpPr>
        <p:spPr bwMode="ltGray">
          <a:xfrm>
            <a:off x="643158" y="5067300"/>
            <a:ext cx="5877385" cy="138526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Delo na daljavo – </a:t>
            </a:r>
            <a:r>
              <a:rPr lang="sl-SI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1. 4.- 2. 4. 2021</a:t>
            </a:r>
          </a:p>
          <a:p>
            <a:endParaRPr lang="sl-SI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endParaRPr lang="sl-SI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algn="l"/>
            <a:r>
              <a:rPr lang="sl-SI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Oš</a:t>
            </a:r>
            <a:r>
              <a:rPr lang="sl-SI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dobrova</a:t>
            </a:r>
            <a:r>
              <a:rPr lang="sl-SI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</a:p>
          <a:p>
            <a:pPr algn="l"/>
            <a:r>
              <a:rPr lang="sl-SI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učiteljica: marša </a:t>
            </a:r>
            <a:r>
              <a:rPr lang="sl-SI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plohl</a:t>
            </a:r>
            <a:r>
              <a:rPr lang="sl-SI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</a:t>
            </a:r>
            <a:r>
              <a:rPr lang="sl-SI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turk</a:t>
            </a:r>
            <a:endParaRPr lang="sl-SI" dirty="0" smtClean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64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iskanja slik za singing kid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049" y="1289304"/>
            <a:ext cx="4431251" cy="4115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jeZBesedilom 6"/>
          <p:cNvSpPr txBox="1"/>
          <p:nvPr/>
        </p:nvSpPr>
        <p:spPr>
          <a:xfrm>
            <a:off x="502920" y="493776"/>
            <a:ext cx="67025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Draga pevka, dragi pevec pevskega zbora, </a:t>
            </a:r>
          </a:p>
          <a:p>
            <a:endParaRPr lang="sl-SI" dirty="0" smtClean="0">
              <a:sym typeface="Wingdings" panose="05000000000000000000" pitchFamily="2" charset="2"/>
            </a:endParaRPr>
          </a:p>
          <a:p>
            <a:r>
              <a:rPr lang="sl-SI" dirty="0" smtClean="0">
                <a:sym typeface="Wingdings" panose="05000000000000000000" pitchFamily="2" charset="2"/>
              </a:rPr>
              <a:t>danes </a:t>
            </a:r>
            <a:r>
              <a:rPr lang="sl-SI" dirty="0" smtClean="0">
                <a:sym typeface="Wingdings" panose="05000000000000000000" pitchFamily="2" charset="2"/>
              </a:rPr>
              <a:t>prepoj vse pesmi, ki smo jih peli pri pevskem zboru.</a:t>
            </a:r>
            <a:endParaRPr lang="sl-SI" b="1" dirty="0">
              <a:sym typeface="Wingdings" panose="05000000000000000000" pitchFamily="2" charset="2"/>
            </a:endParaRPr>
          </a:p>
          <a:p>
            <a:endParaRPr lang="it-IT" dirty="0"/>
          </a:p>
          <a:p>
            <a:endParaRPr lang="sl-SI" b="1" dirty="0"/>
          </a:p>
          <a:p>
            <a:r>
              <a:rPr lang="sl-SI" b="1" dirty="0" smtClean="0"/>
              <a:t>Vse pesmi so naložene v spletni učilnici.</a:t>
            </a:r>
          </a:p>
          <a:p>
            <a:r>
              <a:rPr lang="sl-SI" b="1" dirty="0" smtClean="0"/>
              <a:t>Lepo prepevanje vam želim, še prej pa ne pozabi na ogrevanje svojega glasu.</a:t>
            </a:r>
          </a:p>
          <a:p>
            <a:r>
              <a:rPr lang="sl-SI" b="1" dirty="0" smtClean="0"/>
              <a:t>Lepe velikonočne praznike vam želim vsem- vam ter vaši celotni družini.</a:t>
            </a:r>
          </a:p>
          <a:p>
            <a:endParaRPr lang="sl-SI" b="1" dirty="0" smtClean="0"/>
          </a:p>
          <a:p>
            <a:endParaRPr lang="sl-SI" b="1" dirty="0" smtClean="0"/>
          </a:p>
          <a:p>
            <a:endParaRPr lang="sl-SI" dirty="0"/>
          </a:p>
          <a:p>
            <a:r>
              <a:rPr lang="sl-SI" dirty="0" smtClean="0">
                <a:sym typeface="Wingdings" panose="05000000000000000000" pitchFamily="2" charset="2"/>
              </a:rPr>
              <a:t>	</a:t>
            </a:r>
            <a:r>
              <a:rPr lang="sl-SI" dirty="0" smtClean="0">
                <a:sym typeface="Wingdings" panose="05000000000000000000" pitchFamily="2" charset="2"/>
              </a:rPr>
              <a:t>                                                       Vaša </a:t>
            </a:r>
            <a:r>
              <a:rPr lang="sl-SI" dirty="0" smtClean="0">
                <a:sym typeface="Wingdings" panose="05000000000000000000" pitchFamily="2" charset="2"/>
              </a:rPr>
              <a:t>zborovodkinja Marša</a:t>
            </a:r>
          </a:p>
        </p:txBody>
      </p:sp>
    </p:spTree>
    <p:extLst>
      <p:ext uri="{BB962C8B-B14F-4D97-AF65-F5344CB8AC3E}">
        <p14:creationId xmlns:p14="http://schemas.microsoft.com/office/powerpoint/2010/main" val="371693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B042B9F2-71D9-4914-AFF4-97097474102D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842356" y="152636"/>
          <a:ext cx="8507288" cy="6552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lipsa 4">
            <a:extLst>
              <a:ext uri="{FF2B5EF4-FFF2-40B4-BE49-F238E27FC236}">
                <a16:creationId xmlns:a16="http://schemas.microsoft.com/office/drawing/2014/main" id="{524CDDCA-56EE-46B2-ADB7-5E1A8A934C49}"/>
              </a:ext>
            </a:extLst>
          </p:cNvPr>
          <p:cNvSpPr/>
          <p:nvPr/>
        </p:nvSpPr>
        <p:spPr>
          <a:xfrm>
            <a:off x="4511824" y="2348880"/>
            <a:ext cx="3168352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sl-SI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Upevaj</a:t>
            </a:r>
            <a:r>
              <a:rPr lang="sl-SI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 doma </a:t>
            </a:r>
          </a:p>
          <a:p>
            <a:pPr lvl="0" algn="ctr"/>
            <a:r>
              <a:rPr lang="sl-SI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</a:t>
            </a:r>
            <a:r>
              <a:rPr lang="sl-SI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svoji sobi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7662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ZAPOJ ŠE KAKŠNO PESEM PO LASTNI IZBIRI!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80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značba mesta besedila 4"/>
          <p:cNvSpPr>
            <a:spLocks noGrp="1"/>
          </p:cNvSpPr>
          <p:nvPr>
            <p:ph type="body" idx="1"/>
          </p:nvPr>
        </p:nvSpPr>
        <p:spPr>
          <a:xfrm>
            <a:off x="3242928" y="4434841"/>
            <a:ext cx="8516949" cy="2142420"/>
          </a:xfrm>
        </p:spPr>
        <p:txBody>
          <a:bodyPr>
            <a:normAutofit/>
          </a:bodyPr>
          <a:lstStyle/>
          <a:p>
            <a:r>
              <a:rPr lang="sl-SI" sz="2800" dirty="0" smtClean="0"/>
              <a:t>Kdor poje rad, v srcu je bogat! </a:t>
            </a:r>
            <a:endParaRPr lang="sl-SI" sz="2800" dirty="0"/>
          </a:p>
          <a:p>
            <a:r>
              <a:rPr lang="sl-SI" sz="2800" dirty="0" smtClean="0"/>
              <a:t>Odlično ti </a:t>
            </a:r>
            <a:r>
              <a:rPr lang="sl-SI" sz="2800" smtClean="0"/>
              <a:t>je šlo!</a:t>
            </a:r>
            <a:endParaRPr lang="sl-SI" sz="2800" dirty="0" smtClean="0"/>
          </a:p>
          <a:p>
            <a:r>
              <a:rPr lang="sl-SI" sz="2800" dirty="0" smtClean="0"/>
              <a:t>Učiteljica marša</a:t>
            </a:r>
            <a:endParaRPr lang="sl-SI" sz="2800" dirty="0"/>
          </a:p>
        </p:txBody>
      </p:sp>
      <p:pic>
        <p:nvPicPr>
          <p:cNvPr id="4100" name="Picture 4" descr="Rezultat iskanja slik za excited kid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583" y="71722"/>
            <a:ext cx="5568697" cy="4006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158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ponka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C64FCEF-5D02-4451-89DD-C5055544A8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ED409D-D761-44D8-8125-D888C04D1B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B9E78-595F-41AA-B8FF-1657B24A64F3}">
  <ds:schemaRefs>
    <ds:schemaRef ds:uri="http://schemas.openxmlformats.org/package/2006/metadata/core-properties"/>
    <ds:schemaRef ds:uri="16c05727-aa75-4e4a-9b5f-8a80a1165891"/>
    <ds:schemaRef ds:uri="http://purl.org/dc/terms/"/>
    <ds:schemaRef ds:uri="http://schemas.microsoft.com/office/2006/documentManagement/types"/>
    <ds:schemaRef ds:uri="71af3243-3dd4-4a8d-8c0d-dd76da1f02a5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Načrt s sliko otroka</Template>
  <TotalTime>0</TotalTime>
  <Words>142</Words>
  <Application>Microsoft Office PowerPoint</Application>
  <PresentationFormat>Širokozaslonsko</PresentationFormat>
  <Paragraphs>33</Paragraphs>
  <Slides>5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1" baseType="lpstr">
      <vt:lpstr>Arial</vt:lpstr>
      <vt:lpstr>Calibri</vt:lpstr>
      <vt:lpstr>Gill Sans MT</vt:lpstr>
      <vt:lpstr>Impact</vt:lpstr>
      <vt:lpstr>Wingdings</vt:lpstr>
      <vt:lpstr>Priponka</vt:lpstr>
      <vt:lpstr>PEVSKI ZBOR </vt:lpstr>
      <vt:lpstr>PowerPointova predstavitev</vt:lpstr>
      <vt:lpstr>PowerPointova predstavitev</vt:lpstr>
      <vt:lpstr>ZAPOJ ŠE KAKŠNO PESEM PO LASTNI IZBIRI!</vt:lpstr>
      <vt:lpstr>PowerPointova predstavitev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2020-03-16T14:17:12Z</dcterms:created>
  <dcterms:modified xsi:type="dcterms:W3CDTF">2021-04-02T11:11:59Z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