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5" r:id="rId9"/>
    <p:sldId id="261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80D54-1FAA-4188-9E1B-9B877A7C9AE9}" v="87" dt="2020-01-28T19:41:19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jaž Pintarič" userId="60c0d853-39b4-492d-ada2-19bde6be4a9c" providerId="ADAL" clId="{E1C80D54-1FAA-4188-9E1B-9B877A7C9AE9}"/>
    <pc:docChg chg="custSel addSld modSld">
      <pc:chgData name="Matjaž Pintarič" userId="60c0d853-39b4-492d-ada2-19bde6be4a9c" providerId="ADAL" clId="{E1C80D54-1FAA-4188-9E1B-9B877A7C9AE9}" dt="2020-01-28T19:41:19.398" v="145" actId="1076"/>
      <pc:docMkLst>
        <pc:docMk/>
      </pc:docMkLst>
      <pc:sldChg chg="addSp modSp">
        <pc:chgData name="Matjaž Pintarič" userId="60c0d853-39b4-492d-ada2-19bde6be4a9c" providerId="ADAL" clId="{E1C80D54-1FAA-4188-9E1B-9B877A7C9AE9}" dt="2020-01-28T19:41:19.398" v="145" actId="1076"/>
        <pc:sldMkLst>
          <pc:docMk/>
          <pc:sldMk cId="3841971775" sldId="258"/>
        </pc:sldMkLst>
        <pc:picChg chg="add mod">
          <ac:chgData name="Matjaž Pintarič" userId="60c0d853-39b4-492d-ada2-19bde6be4a9c" providerId="ADAL" clId="{E1C80D54-1FAA-4188-9E1B-9B877A7C9AE9}" dt="2020-01-28T19:41:19.398" v="145" actId="1076"/>
          <ac:picMkLst>
            <pc:docMk/>
            <pc:sldMk cId="3841971775" sldId="258"/>
            <ac:picMk id="8194" creationId="{D11C8CEF-FB92-47AF-8FAD-6FB6D130CC4D}"/>
          </ac:picMkLst>
        </pc:picChg>
      </pc:sldChg>
      <pc:sldChg chg="addSp delSp modSp delAnim">
        <pc:chgData name="Matjaž Pintarič" userId="60c0d853-39b4-492d-ada2-19bde6be4a9c" providerId="ADAL" clId="{E1C80D54-1FAA-4188-9E1B-9B877A7C9AE9}" dt="2020-01-28T19:40:59.570" v="143" actId="1036"/>
        <pc:sldMkLst>
          <pc:docMk/>
          <pc:sldMk cId="2629306361" sldId="259"/>
        </pc:sldMkLst>
        <pc:spChg chg="del">
          <ac:chgData name="Matjaž Pintarič" userId="60c0d853-39b4-492d-ada2-19bde6be4a9c" providerId="ADAL" clId="{E1C80D54-1FAA-4188-9E1B-9B877A7C9AE9}" dt="2020-01-28T19:40:35.261" v="126" actId="478"/>
          <ac:spMkLst>
            <pc:docMk/>
            <pc:sldMk cId="2629306361" sldId="259"/>
            <ac:spMk id="4" creationId="{25B0FC30-F8FC-45E5-8671-0B52026B04E8}"/>
          </ac:spMkLst>
        </pc:spChg>
        <pc:spChg chg="del">
          <ac:chgData name="Matjaž Pintarič" userId="60c0d853-39b4-492d-ada2-19bde6be4a9c" providerId="ADAL" clId="{E1C80D54-1FAA-4188-9E1B-9B877A7C9AE9}" dt="2020-01-28T19:40:33.661" v="125" actId="478"/>
          <ac:spMkLst>
            <pc:docMk/>
            <pc:sldMk cId="2629306361" sldId="259"/>
            <ac:spMk id="5" creationId="{92721408-C4A3-4D56-8711-1295797D5DF7}"/>
          </ac:spMkLst>
        </pc:spChg>
        <pc:picChg chg="add mod">
          <ac:chgData name="Matjaž Pintarič" userId="60c0d853-39b4-492d-ada2-19bde6be4a9c" providerId="ADAL" clId="{E1C80D54-1FAA-4188-9E1B-9B877A7C9AE9}" dt="2020-01-28T19:40:54.766" v="135" actId="1076"/>
          <ac:picMkLst>
            <pc:docMk/>
            <pc:sldMk cId="2629306361" sldId="259"/>
            <ac:picMk id="6146" creationId="{9905F713-B5D0-42B4-BD70-FAAE9410E5BA}"/>
          </ac:picMkLst>
        </pc:picChg>
        <pc:picChg chg="add mod">
          <ac:chgData name="Matjaž Pintarič" userId="60c0d853-39b4-492d-ada2-19bde6be4a9c" providerId="ADAL" clId="{E1C80D54-1FAA-4188-9E1B-9B877A7C9AE9}" dt="2020-01-28T19:40:52.618" v="134" actId="1076"/>
          <ac:picMkLst>
            <pc:docMk/>
            <pc:sldMk cId="2629306361" sldId="259"/>
            <ac:picMk id="6148" creationId="{D913562B-DF93-4650-93E0-88944B4049DD}"/>
          </ac:picMkLst>
        </pc:picChg>
        <pc:picChg chg="add mod">
          <ac:chgData name="Matjaž Pintarič" userId="60c0d853-39b4-492d-ada2-19bde6be4a9c" providerId="ADAL" clId="{E1C80D54-1FAA-4188-9E1B-9B877A7C9AE9}" dt="2020-01-28T19:40:59.570" v="143" actId="1036"/>
          <ac:picMkLst>
            <pc:docMk/>
            <pc:sldMk cId="2629306361" sldId="259"/>
            <ac:picMk id="6150" creationId="{42FAA248-D808-446B-93B1-753623F6EC15}"/>
          </ac:picMkLst>
        </pc:picChg>
        <pc:picChg chg="add del">
          <ac:chgData name="Matjaž Pintarič" userId="60c0d853-39b4-492d-ada2-19bde6be4a9c" providerId="ADAL" clId="{E1C80D54-1FAA-4188-9E1B-9B877A7C9AE9}" dt="2020-01-28T19:40:31.593" v="124" actId="478"/>
          <ac:picMkLst>
            <pc:docMk/>
            <pc:sldMk cId="2629306361" sldId="259"/>
            <ac:picMk id="6152" creationId="{7D403DAD-C472-4A97-9EBF-790A53158E88}"/>
          </ac:picMkLst>
        </pc:picChg>
      </pc:sldChg>
      <pc:sldChg chg="addSp modSp">
        <pc:chgData name="Matjaž Pintarič" userId="60c0d853-39b4-492d-ada2-19bde6be4a9c" providerId="ADAL" clId="{E1C80D54-1FAA-4188-9E1B-9B877A7C9AE9}" dt="2020-01-28T19:36:29.728" v="3" actId="14100"/>
        <pc:sldMkLst>
          <pc:docMk/>
          <pc:sldMk cId="732573164" sldId="262"/>
        </pc:sldMkLst>
        <pc:picChg chg="add mod">
          <ac:chgData name="Matjaž Pintarič" userId="60c0d853-39b4-492d-ada2-19bde6be4a9c" providerId="ADAL" clId="{E1C80D54-1FAA-4188-9E1B-9B877A7C9AE9}" dt="2020-01-28T19:36:29.728" v="3" actId="14100"/>
          <ac:picMkLst>
            <pc:docMk/>
            <pc:sldMk cId="732573164" sldId="262"/>
            <ac:picMk id="4098" creationId="{43ABF046-9794-4E60-BB8F-B4EE351C2850}"/>
          </ac:picMkLst>
        </pc:picChg>
      </pc:sldChg>
      <pc:sldChg chg="addSp delSp modSp">
        <pc:chgData name="Matjaž Pintarič" userId="60c0d853-39b4-492d-ada2-19bde6be4a9c" providerId="ADAL" clId="{E1C80D54-1FAA-4188-9E1B-9B877A7C9AE9}" dt="2020-01-28T19:36:54.235" v="7" actId="478"/>
        <pc:sldMkLst>
          <pc:docMk/>
          <pc:sldMk cId="3014279262" sldId="263"/>
        </pc:sldMkLst>
        <pc:graphicFrameChg chg="mod">
          <ac:chgData name="Matjaž Pintarič" userId="60c0d853-39b4-492d-ada2-19bde6be4a9c" providerId="ADAL" clId="{E1C80D54-1FAA-4188-9E1B-9B877A7C9AE9}" dt="2020-01-28T19:36:47.331" v="4"/>
          <ac:graphicFrameMkLst>
            <pc:docMk/>
            <pc:sldMk cId="3014279262" sldId="263"/>
            <ac:graphicFrameMk id="4" creationId="{35A9F47B-588A-4525-AD5F-9047530E4DBF}"/>
          </ac:graphicFrameMkLst>
        </pc:graphicFrameChg>
        <pc:picChg chg="add del">
          <ac:chgData name="Matjaž Pintarič" userId="60c0d853-39b4-492d-ada2-19bde6be4a9c" providerId="ADAL" clId="{E1C80D54-1FAA-4188-9E1B-9B877A7C9AE9}" dt="2020-01-28T19:36:54.235" v="7" actId="478"/>
          <ac:picMkLst>
            <pc:docMk/>
            <pc:sldMk cId="3014279262" sldId="263"/>
            <ac:picMk id="3091" creationId="{252BF1D2-BA14-44FF-B12F-D48B4476FA87}"/>
          </ac:picMkLst>
        </pc:picChg>
      </pc:sldChg>
      <pc:sldChg chg="addSp delSp modSp add modAnim">
        <pc:chgData name="Matjaž Pintarič" userId="60c0d853-39b4-492d-ada2-19bde6be4a9c" providerId="ADAL" clId="{E1C80D54-1FAA-4188-9E1B-9B877A7C9AE9}" dt="2020-01-28T19:38:03.339" v="83" actId="1076"/>
        <pc:sldMkLst>
          <pc:docMk/>
          <pc:sldMk cId="3717484400" sldId="264"/>
        </pc:sldMkLst>
        <pc:spChg chg="mod">
          <ac:chgData name="Matjaž Pintarič" userId="60c0d853-39b4-492d-ada2-19bde6be4a9c" providerId="ADAL" clId="{E1C80D54-1FAA-4188-9E1B-9B877A7C9AE9}" dt="2020-01-28T19:37:09.643" v="56" actId="20577"/>
          <ac:spMkLst>
            <pc:docMk/>
            <pc:sldMk cId="3717484400" sldId="264"/>
            <ac:spMk id="2" creationId="{9881D920-762F-414B-B7FA-0FBCF38DA54F}"/>
          </ac:spMkLst>
        </pc:spChg>
        <pc:spChg chg="add mod">
          <ac:chgData name="Matjaž Pintarič" userId="60c0d853-39b4-492d-ada2-19bde6be4a9c" providerId="ADAL" clId="{E1C80D54-1FAA-4188-9E1B-9B877A7C9AE9}" dt="2020-01-28T19:37:57.712" v="80" actId="1076"/>
          <ac:spMkLst>
            <pc:docMk/>
            <pc:sldMk cId="3717484400" sldId="264"/>
            <ac:spMk id="6" creationId="{344DA8EF-8F6D-412F-A540-F989B4251B4E}"/>
          </ac:spMkLst>
        </pc:spChg>
        <pc:graphicFrameChg chg="del">
          <ac:chgData name="Matjaž Pintarič" userId="60c0d853-39b4-492d-ada2-19bde6be4a9c" providerId="ADAL" clId="{E1C80D54-1FAA-4188-9E1B-9B877A7C9AE9}" dt="2020-01-28T19:37:16.900" v="58" actId="478"/>
          <ac:graphicFrameMkLst>
            <pc:docMk/>
            <pc:sldMk cId="3717484400" sldId="264"/>
            <ac:graphicFrameMk id="4" creationId="{35A9F47B-588A-4525-AD5F-9047530E4DBF}"/>
          </ac:graphicFrameMkLst>
        </pc:graphicFrameChg>
        <pc:picChg chg="mod">
          <ac:chgData name="Matjaž Pintarič" userId="60c0d853-39b4-492d-ada2-19bde6be4a9c" providerId="ADAL" clId="{E1C80D54-1FAA-4188-9E1B-9B877A7C9AE9}" dt="2020-01-28T19:38:03.339" v="83" actId="1076"/>
          <ac:picMkLst>
            <pc:docMk/>
            <pc:sldMk cId="3717484400" sldId="264"/>
            <ac:picMk id="3091" creationId="{252BF1D2-BA14-44FF-B12F-D48B4476FA87}"/>
          </ac:picMkLst>
        </pc:picChg>
      </pc:sldChg>
      <pc:sldChg chg="addSp delSp modSp add delAnim">
        <pc:chgData name="Matjaž Pintarič" userId="60c0d853-39b4-492d-ada2-19bde6be4a9c" providerId="ADAL" clId="{E1C80D54-1FAA-4188-9E1B-9B877A7C9AE9}" dt="2020-01-28T19:40:29.673" v="123" actId="14100"/>
        <pc:sldMkLst>
          <pc:docMk/>
          <pc:sldMk cId="2943593635" sldId="265"/>
        </pc:sldMkLst>
        <pc:spChg chg="del">
          <ac:chgData name="Matjaž Pintarič" userId="60c0d853-39b4-492d-ada2-19bde6be4a9c" providerId="ADAL" clId="{E1C80D54-1FAA-4188-9E1B-9B877A7C9AE9}" dt="2020-01-28T19:39:50.682" v="108" actId="478"/>
          <ac:spMkLst>
            <pc:docMk/>
            <pc:sldMk cId="2943593635" sldId="265"/>
            <ac:spMk id="2" creationId="{9881D920-762F-414B-B7FA-0FBCF38DA54F}"/>
          </ac:spMkLst>
        </pc:spChg>
        <pc:spChg chg="mod">
          <ac:chgData name="Matjaž Pintarič" userId="60c0d853-39b4-492d-ada2-19bde6be4a9c" providerId="ADAL" clId="{E1C80D54-1FAA-4188-9E1B-9B877A7C9AE9}" dt="2020-01-28T19:39:56.171" v="109" actId="1076"/>
          <ac:spMkLst>
            <pc:docMk/>
            <pc:sldMk cId="2943593635" sldId="265"/>
            <ac:spMk id="4" creationId="{25B0FC30-F8FC-45E5-8671-0B52026B04E8}"/>
          </ac:spMkLst>
        </pc:spChg>
        <pc:spChg chg="mod">
          <ac:chgData name="Matjaž Pintarič" userId="60c0d853-39b4-492d-ada2-19bde6be4a9c" providerId="ADAL" clId="{E1C80D54-1FAA-4188-9E1B-9B877A7C9AE9}" dt="2020-01-28T19:40:23.290" v="121" actId="20577"/>
          <ac:spMkLst>
            <pc:docMk/>
            <pc:sldMk cId="2943593635" sldId="265"/>
            <ac:spMk id="5" creationId="{92721408-C4A3-4D56-8711-1295797D5DF7}"/>
          </ac:spMkLst>
        </pc:spChg>
        <pc:spChg chg="add del mod">
          <ac:chgData name="Matjaž Pintarič" userId="60c0d853-39b4-492d-ada2-19bde6be4a9c" providerId="ADAL" clId="{E1C80D54-1FAA-4188-9E1B-9B877A7C9AE9}" dt="2020-01-28T19:40:02.258" v="111" actId="478"/>
          <ac:spMkLst>
            <pc:docMk/>
            <pc:sldMk cId="2943593635" sldId="265"/>
            <ac:spMk id="6" creationId="{69D6C953-C240-48A1-8060-18A8B7DA72F5}"/>
          </ac:spMkLst>
        </pc:spChg>
        <pc:spChg chg="del">
          <ac:chgData name="Matjaž Pintarič" userId="60c0d853-39b4-492d-ada2-19bde6be4a9c" providerId="ADAL" clId="{E1C80D54-1FAA-4188-9E1B-9B877A7C9AE9}" dt="2020-01-28T19:39:48.855" v="107" actId="478"/>
          <ac:spMkLst>
            <pc:docMk/>
            <pc:sldMk cId="2943593635" sldId="265"/>
            <ac:spMk id="7" creationId="{50FC2C68-CE75-4FB3-A9A1-08F45416BC7C}"/>
          </ac:spMkLst>
        </pc:spChg>
        <pc:picChg chg="del">
          <ac:chgData name="Matjaž Pintarič" userId="60c0d853-39b4-492d-ada2-19bde6be4a9c" providerId="ADAL" clId="{E1C80D54-1FAA-4188-9E1B-9B877A7C9AE9}" dt="2020-01-28T19:40:03.705" v="113" actId="478"/>
          <ac:picMkLst>
            <pc:docMk/>
            <pc:sldMk cId="2943593635" sldId="265"/>
            <ac:picMk id="6146" creationId="{9905F713-B5D0-42B4-BD70-FAAE9410E5BA}"/>
          </ac:picMkLst>
        </pc:picChg>
        <pc:picChg chg="del">
          <ac:chgData name="Matjaž Pintarič" userId="60c0d853-39b4-492d-ada2-19bde6be4a9c" providerId="ADAL" clId="{E1C80D54-1FAA-4188-9E1B-9B877A7C9AE9}" dt="2020-01-28T19:40:03.146" v="112" actId="478"/>
          <ac:picMkLst>
            <pc:docMk/>
            <pc:sldMk cId="2943593635" sldId="265"/>
            <ac:picMk id="6148" creationId="{D913562B-DF93-4650-93E0-88944B4049DD}"/>
          </ac:picMkLst>
        </pc:picChg>
        <pc:picChg chg="del">
          <ac:chgData name="Matjaž Pintarič" userId="60c0d853-39b4-492d-ada2-19bde6be4a9c" providerId="ADAL" clId="{E1C80D54-1FAA-4188-9E1B-9B877A7C9AE9}" dt="2020-01-28T19:40:04.217" v="114" actId="478"/>
          <ac:picMkLst>
            <pc:docMk/>
            <pc:sldMk cId="2943593635" sldId="265"/>
            <ac:picMk id="6150" creationId="{42FAA248-D808-446B-93B1-753623F6EC15}"/>
          </ac:picMkLst>
        </pc:picChg>
        <pc:picChg chg="mod">
          <ac:chgData name="Matjaž Pintarič" userId="60c0d853-39b4-492d-ada2-19bde6be4a9c" providerId="ADAL" clId="{E1C80D54-1FAA-4188-9E1B-9B877A7C9AE9}" dt="2020-01-28T19:40:29.673" v="123" actId="14100"/>
          <ac:picMkLst>
            <pc:docMk/>
            <pc:sldMk cId="2943593635" sldId="265"/>
            <ac:picMk id="6152" creationId="{7D403DAD-C472-4A97-9EBF-790A53158E8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A7018-979F-4D39-8419-5BD662C9952A}" type="doc">
      <dgm:prSet loTypeId="urn:microsoft.com/office/officeart/2005/8/layout/radial1" loCatId="relationship" qsTypeId="urn:microsoft.com/office/officeart/2005/8/quickstyle/simple3" qsCatId="simple" csTypeId="urn:microsoft.com/office/officeart/2005/8/colors/colorful4" csCatId="colorful" phldr="1"/>
      <dgm:spPr/>
    </dgm:pt>
    <dgm:pt modelId="{7BC74965-A67D-499E-80D9-DB84CC1837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b="0" i="0" u="none" strike="noStrike" cap="none" normalizeH="0" baseline="0">
              <a:ln/>
              <a:effectLst/>
              <a:latin typeface="Arial" panose="020B0604020202020204" pitchFamily="34" charset="0"/>
            </a:rPr>
            <a:t>LASTNOSTI UMETNIH MAS</a:t>
          </a:r>
          <a:endParaRPr kumimoji="0" lang="sl-SI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2BD57A12-B08C-4D79-9C5F-BD5A4BED3CA9}" type="parTrans" cxnId="{52551560-D99F-4F65-8DAE-ACE44A54736A}">
      <dgm:prSet/>
      <dgm:spPr/>
      <dgm:t>
        <a:bodyPr/>
        <a:lstStyle/>
        <a:p>
          <a:endParaRPr lang="en-GB"/>
        </a:p>
      </dgm:t>
    </dgm:pt>
    <dgm:pt modelId="{4013AAFC-D174-4C27-805B-F3023D0D86F3}" type="sibTrans" cxnId="{52551560-D99F-4F65-8DAE-ACE44A54736A}">
      <dgm:prSet/>
      <dgm:spPr/>
      <dgm:t>
        <a:bodyPr/>
        <a:lstStyle/>
        <a:p>
          <a:endParaRPr lang="en-GB"/>
        </a:p>
      </dgm:t>
    </dgm:pt>
    <dgm:pt modelId="{B1B60936-D35E-4E09-B306-502E19E865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b="0" i="0" u="none" strike="noStrike" cap="none" normalizeH="0" baseline="0" dirty="0">
              <a:ln/>
              <a:effectLst/>
              <a:latin typeface="Arial" panose="020B0604020202020204" pitchFamily="34" charset="0"/>
            </a:rPr>
            <a:t>Odpornost proti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koroziji </a:t>
          </a:r>
          <a:r>
            <a:rPr kumimoji="0" lang="sl-SI" altLang="en-US" b="0" i="0" u="none" strike="noStrike" cap="none" normalizeH="0" baseline="0" dirty="0">
              <a:ln/>
              <a:effectLst/>
              <a:latin typeface="Arial" panose="020B0604020202020204" pitchFamily="34" charset="0"/>
            </a:rPr>
            <a:t>in jedkim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b="0" i="0" u="none" strike="noStrike" cap="none" normalizeH="0" baseline="0" dirty="0">
              <a:ln/>
              <a:effectLst/>
              <a:latin typeface="Arial" panose="020B0604020202020204" pitchFamily="34" charset="0"/>
            </a:rPr>
            <a:t>snovem</a:t>
          </a:r>
        </a:p>
      </dgm:t>
    </dgm:pt>
    <dgm:pt modelId="{F688B1BA-ECE9-4E31-BE72-71EF4C14D4B8}" type="parTrans" cxnId="{C57E428D-80C4-4BC2-83FA-CE582147C1E7}">
      <dgm:prSet/>
      <dgm:spPr/>
      <dgm:t>
        <a:bodyPr/>
        <a:lstStyle/>
        <a:p>
          <a:endParaRPr lang="en-GB"/>
        </a:p>
      </dgm:t>
    </dgm:pt>
    <dgm:pt modelId="{F0322115-82B9-4D13-8F68-7C1C347C6FF1}" type="sibTrans" cxnId="{C57E428D-80C4-4BC2-83FA-CE582147C1E7}">
      <dgm:prSet/>
      <dgm:spPr/>
      <dgm:t>
        <a:bodyPr/>
        <a:lstStyle/>
        <a:p>
          <a:endParaRPr lang="en-GB"/>
        </a:p>
      </dgm:t>
    </dgm:pt>
    <dgm:pt modelId="{B5F33888-9328-4360-A455-786FD6C814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Dober električni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izolant</a:t>
          </a:r>
          <a:endParaRPr kumimoji="0" lang="sl-SI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D64681A3-FBFA-4418-B9AA-7C75CBF87314}" type="parTrans" cxnId="{9C18AB14-15F7-437F-9903-98A86629DB54}">
      <dgm:prSet/>
      <dgm:spPr/>
      <dgm:t>
        <a:bodyPr/>
        <a:lstStyle/>
        <a:p>
          <a:endParaRPr lang="en-GB"/>
        </a:p>
      </dgm:t>
    </dgm:pt>
    <dgm:pt modelId="{517DC5AF-4C96-4C9D-A78F-23B967D025A3}" type="sibTrans" cxnId="{9C18AB14-15F7-437F-9903-98A86629DB54}">
      <dgm:prSet/>
      <dgm:spPr/>
      <dgm:t>
        <a:bodyPr/>
        <a:lstStyle/>
        <a:p>
          <a:endParaRPr lang="en-GB"/>
        </a:p>
      </dgm:t>
    </dgm:pt>
    <dgm:pt modelId="{7CA70D2F-C219-41F1-8E31-30574B8598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Majhna teža</a:t>
          </a:r>
          <a:endParaRPr kumimoji="0" lang="sl-SI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EE7F81DF-B4DE-4A05-87A1-C1AF87D62193}" type="parTrans" cxnId="{80EE25C5-3B09-4F57-9A76-91F8F6FD50CB}">
      <dgm:prSet/>
      <dgm:spPr/>
      <dgm:t>
        <a:bodyPr/>
        <a:lstStyle/>
        <a:p>
          <a:endParaRPr lang="en-GB"/>
        </a:p>
      </dgm:t>
    </dgm:pt>
    <dgm:pt modelId="{FC082E91-9CAA-4027-BE98-DBA0DF8532AB}" type="sibTrans" cxnId="{80EE25C5-3B09-4F57-9A76-91F8F6FD50CB}">
      <dgm:prSet/>
      <dgm:spPr/>
      <dgm:t>
        <a:bodyPr/>
        <a:lstStyle/>
        <a:p>
          <a:endParaRPr lang="en-GB"/>
        </a:p>
      </dgm:t>
    </dgm:pt>
    <dgm:pt modelId="{C084743B-A324-464B-95BC-A41C59B20D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Plastično preoblikovanje</a:t>
          </a:r>
          <a:endParaRPr kumimoji="0" lang="sl-SI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262B7300-B4EF-4E22-82EA-F755793F4970}" type="parTrans" cxnId="{4A8E002E-E630-4D35-8ADD-B9EB4A5A57F7}">
      <dgm:prSet/>
      <dgm:spPr/>
      <dgm:t>
        <a:bodyPr/>
        <a:lstStyle/>
        <a:p>
          <a:endParaRPr lang="en-GB"/>
        </a:p>
      </dgm:t>
    </dgm:pt>
    <dgm:pt modelId="{0B1E2189-B809-4924-9248-CD98461D49E7}" type="sibTrans" cxnId="{4A8E002E-E630-4D35-8ADD-B9EB4A5A57F7}">
      <dgm:prSet/>
      <dgm:spPr/>
      <dgm:t>
        <a:bodyPr/>
        <a:lstStyle/>
        <a:p>
          <a:endParaRPr lang="en-GB"/>
        </a:p>
      </dgm:t>
    </dgm:pt>
    <dgm:pt modelId="{CB8B5DDA-A321-4C58-AEF2-7EF418F408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Možnost ponovne uporabe</a:t>
          </a:r>
          <a:endParaRPr kumimoji="0" lang="sl-SI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12A24D2E-10E7-4260-A988-431CD23BDFA6}" type="parTrans" cxnId="{83053FDB-675F-4571-9B4C-08DB8CBFF743}">
      <dgm:prSet/>
      <dgm:spPr/>
      <dgm:t>
        <a:bodyPr/>
        <a:lstStyle/>
        <a:p>
          <a:endParaRPr lang="en-GB"/>
        </a:p>
      </dgm:t>
    </dgm:pt>
    <dgm:pt modelId="{E8C69563-1A5D-4CF0-A81E-D130C1BE4B62}" type="sibTrans" cxnId="{83053FDB-675F-4571-9B4C-08DB8CBFF743}">
      <dgm:prSet/>
      <dgm:spPr/>
      <dgm:t>
        <a:bodyPr/>
        <a:lstStyle/>
        <a:p>
          <a:endParaRPr lang="en-GB"/>
        </a:p>
      </dgm:t>
    </dgm:pt>
    <dgm:pt modelId="{C546C085-B946-4455-81A8-4CF5DAC7E5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Dobra toplotna </a:t>
          </a:r>
          <a:r>
            <a:rPr kumimoji="0" lang="sl-SI" altLang="en-US" b="0" i="0" u="none" strike="noStrike" cap="none" normalizeH="0" baseline="0" dirty="0" err="1" smtClean="0">
              <a:ln/>
              <a:effectLst/>
              <a:latin typeface="Arial" panose="020B0604020202020204" pitchFamily="34" charset="0"/>
            </a:rPr>
            <a:t>izolativnost</a:t>
          </a:r>
          <a:endParaRPr kumimoji="0" lang="sl-SI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5077506B-9027-4400-8CD0-43272DE927FE}" type="parTrans" cxnId="{8526908D-457B-4CF9-BA53-CA6B5F044B0A}">
      <dgm:prSet/>
      <dgm:spPr/>
      <dgm:t>
        <a:bodyPr/>
        <a:lstStyle/>
        <a:p>
          <a:endParaRPr lang="en-GB"/>
        </a:p>
      </dgm:t>
    </dgm:pt>
    <dgm:pt modelId="{48982389-BF01-46B8-BA1A-FCFB88B2F7C9}" type="sibTrans" cxnId="{8526908D-457B-4CF9-BA53-CA6B5F044B0A}">
      <dgm:prSet/>
      <dgm:spPr/>
      <dgm:t>
        <a:bodyPr/>
        <a:lstStyle/>
        <a:p>
          <a:endParaRPr lang="en-GB"/>
        </a:p>
      </dgm:t>
    </dgm:pt>
    <dgm:pt modelId="{0668D982-8AD5-4C17-968D-AC8D7A967432}" type="pres">
      <dgm:prSet presAssocID="{C99A7018-979F-4D39-8419-5BD662C9952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1BF561-DF5A-47F5-A6E6-60EEC32447FE}" type="pres">
      <dgm:prSet presAssocID="{7BC74965-A67D-499E-80D9-DB84CC183765}" presName="centerShape" presStyleLbl="node0" presStyleIdx="0" presStyleCnt="1"/>
      <dgm:spPr/>
      <dgm:t>
        <a:bodyPr/>
        <a:lstStyle/>
        <a:p>
          <a:endParaRPr lang="sl-SI"/>
        </a:p>
      </dgm:t>
    </dgm:pt>
    <dgm:pt modelId="{70DEB798-EC91-474F-8C5D-3FA448FB95A2}" type="pres">
      <dgm:prSet presAssocID="{F688B1BA-ECE9-4E31-BE72-71EF4C14D4B8}" presName="Name9" presStyleLbl="parChTrans1D2" presStyleIdx="0" presStyleCnt="6"/>
      <dgm:spPr/>
      <dgm:t>
        <a:bodyPr/>
        <a:lstStyle/>
        <a:p>
          <a:endParaRPr lang="sl-SI"/>
        </a:p>
      </dgm:t>
    </dgm:pt>
    <dgm:pt modelId="{D6D10F07-7CAD-46BB-8BED-7219F8726484}" type="pres">
      <dgm:prSet presAssocID="{F688B1BA-ECE9-4E31-BE72-71EF4C14D4B8}" presName="connTx" presStyleLbl="parChTrans1D2" presStyleIdx="0" presStyleCnt="6"/>
      <dgm:spPr/>
      <dgm:t>
        <a:bodyPr/>
        <a:lstStyle/>
        <a:p>
          <a:endParaRPr lang="sl-SI"/>
        </a:p>
      </dgm:t>
    </dgm:pt>
    <dgm:pt modelId="{C7B89ECC-46B1-4B47-8536-4BDBF39B12D8}" type="pres">
      <dgm:prSet presAssocID="{B1B60936-D35E-4E09-B306-502E19E8651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1A98AE1-890B-4A01-9881-1DD053419080}" type="pres">
      <dgm:prSet presAssocID="{D64681A3-FBFA-4418-B9AA-7C75CBF87314}" presName="Name9" presStyleLbl="parChTrans1D2" presStyleIdx="1" presStyleCnt="6"/>
      <dgm:spPr/>
      <dgm:t>
        <a:bodyPr/>
        <a:lstStyle/>
        <a:p>
          <a:endParaRPr lang="sl-SI"/>
        </a:p>
      </dgm:t>
    </dgm:pt>
    <dgm:pt modelId="{2C8E3DA4-ECC6-440A-8A1A-E11360DBF82B}" type="pres">
      <dgm:prSet presAssocID="{D64681A3-FBFA-4418-B9AA-7C75CBF87314}" presName="connTx" presStyleLbl="parChTrans1D2" presStyleIdx="1" presStyleCnt="6"/>
      <dgm:spPr/>
      <dgm:t>
        <a:bodyPr/>
        <a:lstStyle/>
        <a:p>
          <a:endParaRPr lang="sl-SI"/>
        </a:p>
      </dgm:t>
    </dgm:pt>
    <dgm:pt modelId="{9B937B7C-631A-4040-BC24-2B202E72D2A8}" type="pres">
      <dgm:prSet presAssocID="{B5F33888-9328-4360-A455-786FD6C814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D3A9B62-60CC-41ED-8BB1-9CBC03B30BAF}" type="pres">
      <dgm:prSet presAssocID="{EE7F81DF-B4DE-4A05-87A1-C1AF87D62193}" presName="Name9" presStyleLbl="parChTrans1D2" presStyleIdx="2" presStyleCnt="6"/>
      <dgm:spPr/>
      <dgm:t>
        <a:bodyPr/>
        <a:lstStyle/>
        <a:p>
          <a:endParaRPr lang="sl-SI"/>
        </a:p>
      </dgm:t>
    </dgm:pt>
    <dgm:pt modelId="{73AB53E1-EBC7-4170-9640-95C4E1691734}" type="pres">
      <dgm:prSet presAssocID="{EE7F81DF-B4DE-4A05-87A1-C1AF87D62193}" presName="connTx" presStyleLbl="parChTrans1D2" presStyleIdx="2" presStyleCnt="6"/>
      <dgm:spPr/>
      <dgm:t>
        <a:bodyPr/>
        <a:lstStyle/>
        <a:p>
          <a:endParaRPr lang="sl-SI"/>
        </a:p>
      </dgm:t>
    </dgm:pt>
    <dgm:pt modelId="{EC74A1D7-BA97-41A4-8B89-4BC39AED31E1}" type="pres">
      <dgm:prSet presAssocID="{7CA70D2F-C219-41F1-8E31-30574B8598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E06DB88-B876-4EBC-BA64-0C4022C477FC}" type="pres">
      <dgm:prSet presAssocID="{262B7300-B4EF-4E22-82EA-F755793F4970}" presName="Name9" presStyleLbl="parChTrans1D2" presStyleIdx="3" presStyleCnt="6"/>
      <dgm:spPr/>
      <dgm:t>
        <a:bodyPr/>
        <a:lstStyle/>
        <a:p>
          <a:endParaRPr lang="sl-SI"/>
        </a:p>
      </dgm:t>
    </dgm:pt>
    <dgm:pt modelId="{1C583C82-84A7-4F0C-8C00-EE78E0A4234A}" type="pres">
      <dgm:prSet presAssocID="{262B7300-B4EF-4E22-82EA-F755793F4970}" presName="connTx" presStyleLbl="parChTrans1D2" presStyleIdx="3" presStyleCnt="6"/>
      <dgm:spPr/>
      <dgm:t>
        <a:bodyPr/>
        <a:lstStyle/>
        <a:p>
          <a:endParaRPr lang="sl-SI"/>
        </a:p>
      </dgm:t>
    </dgm:pt>
    <dgm:pt modelId="{F85FFC24-EA7D-4574-99B4-0355BD97E3CB}" type="pres">
      <dgm:prSet presAssocID="{C084743B-A324-464B-95BC-A41C59B20DA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72D4347-B27C-4C96-AE39-EA5A1E50E6A8}" type="pres">
      <dgm:prSet presAssocID="{12A24D2E-10E7-4260-A988-431CD23BDFA6}" presName="Name9" presStyleLbl="parChTrans1D2" presStyleIdx="4" presStyleCnt="6"/>
      <dgm:spPr/>
      <dgm:t>
        <a:bodyPr/>
        <a:lstStyle/>
        <a:p>
          <a:endParaRPr lang="sl-SI"/>
        </a:p>
      </dgm:t>
    </dgm:pt>
    <dgm:pt modelId="{BFA4F6A2-88E9-44EE-9C74-A1AC329A464B}" type="pres">
      <dgm:prSet presAssocID="{12A24D2E-10E7-4260-A988-431CD23BDFA6}" presName="connTx" presStyleLbl="parChTrans1D2" presStyleIdx="4" presStyleCnt="6"/>
      <dgm:spPr/>
      <dgm:t>
        <a:bodyPr/>
        <a:lstStyle/>
        <a:p>
          <a:endParaRPr lang="sl-SI"/>
        </a:p>
      </dgm:t>
    </dgm:pt>
    <dgm:pt modelId="{583453C6-1D0D-4AAC-989C-2A796012CA57}" type="pres">
      <dgm:prSet presAssocID="{CB8B5DDA-A321-4C58-AEF2-7EF418F408C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3D3887B-4250-4383-B36D-AF914EDAF5B8}" type="pres">
      <dgm:prSet presAssocID="{5077506B-9027-4400-8CD0-43272DE927FE}" presName="Name9" presStyleLbl="parChTrans1D2" presStyleIdx="5" presStyleCnt="6"/>
      <dgm:spPr/>
      <dgm:t>
        <a:bodyPr/>
        <a:lstStyle/>
        <a:p>
          <a:endParaRPr lang="sl-SI"/>
        </a:p>
      </dgm:t>
    </dgm:pt>
    <dgm:pt modelId="{8AD35AD4-B7D6-4E0F-99D4-E246F4A4A242}" type="pres">
      <dgm:prSet presAssocID="{5077506B-9027-4400-8CD0-43272DE927FE}" presName="connTx" presStyleLbl="parChTrans1D2" presStyleIdx="5" presStyleCnt="6"/>
      <dgm:spPr/>
      <dgm:t>
        <a:bodyPr/>
        <a:lstStyle/>
        <a:p>
          <a:endParaRPr lang="sl-SI"/>
        </a:p>
      </dgm:t>
    </dgm:pt>
    <dgm:pt modelId="{9FA78D35-34D0-4E8A-9912-92B2E94D9307}" type="pres">
      <dgm:prSet presAssocID="{C546C085-B946-4455-81A8-4CF5DAC7E5C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6CB77D5-A953-4415-A777-81881A8BECD9}" type="presOf" srcId="{C99A7018-979F-4D39-8419-5BD662C9952A}" destId="{0668D982-8AD5-4C17-968D-AC8D7A967432}" srcOrd="0" destOrd="0" presId="urn:microsoft.com/office/officeart/2005/8/layout/radial1"/>
    <dgm:cxn modelId="{4A8E002E-E630-4D35-8ADD-B9EB4A5A57F7}" srcId="{7BC74965-A67D-499E-80D9-DB84CC183765}" destId="{C084743B-A324-464B-95BC-A41C59B20DAA}" srcOrd="3" destOrd="0" parTransId="{262B7300-B4EF-4E22-82EA-F755793F4970}" sibTransId="{0B1E2189-B809-4924-9248-CD98461D49E7}"/>
    <dgm:cxn modelId="{655F5627-5890-48B4-B725-AA1597EBCF8A}" type="presOf" srcId="{EE7F81DF-B4DE-4A05-87A1-C1AF87D62193}" destId="{BD3A9B62-60CC-41ED-8BB1-9CBC03B30BAF}" srcOrd="0" destOrd="0" presId="urn:microsoft.com/office/officeart/2005/8/layout/radial1"/>
    <dgm:cxn modelId="{430291B4-DDB8-4E4A-BA82-0CE1D92D7B72}" type="presOf" srcId="{C084743B-A324-464B-95BC-A41C59B20DAA}" destId="{F85FFC24-EA7D-4574-99B4-0355BD97E3CB}" srcOrd="0" destOrd="0" presId="urn:microsoft.com/office/officeart/2005/8/layout/radial1"/>
    <dgm:cxn modelId="{C57E428D-80C4-4BC2-83FA-CE582147C1E7}" srcId="{7BC74965-A67D-499E-80D9-DB84CC183765}" destId="{B1B60936-D35E-4E09-B306-502E19E86510}" srcOrd="0" destOrd="0" parTransId="{F688B1BA-ECE9-4E31-BE72-71EF4C14D4B8}" sibTransId="{F0322115-82B9-4D13-8F68-7C1C347C6FF1}"/>
    <dgm:cxn modelId="{EA687DD3-A530-42D1-A3ED-CB17A74B94B0}" type="presOf" srcId="{5077506B-9027-4400-8CD0-43272DE927FE}" destId="{8AD35AD4-B7D6-4E0F-99D4-E246F4A4A242}" srcOrd="1" destOrd="0" presId="urn:microsoft.com/office/officeart/2005/8/layout/radial1"/>
    <dgm:cxn modelId="{666B110B-6ACD-4C77-9B67-652124542B7C}" type="presOf" srcId="{5077506B-9027-4400-8CD0-43272DE927FE}" destId="{83D3887B-4250-4383-B36D-AF914EDAF5B8}" srcOrd="0" destOrd="0" presId="urn:microsoft.com/office/officeart/2005/8/layout/radial1"/>
    <dgm:cxn modelId="{9C18AB14-15F7-437F-9903-98A86629DB54}" srcId="{7BC74965-A67D-499E-80D9-DB84CC183765}" destId="{B5F33888-9328-4360-A455-786FD6C8146F}" srcOrd="1" destOrd="0" parTransId="{D64681A3-FBFA-4418-B9AA-7C75CBF87314}" sibTransId="{517DC5AF-4C96-4C9D-A78F-23B967D025A3}"/>
    <dgm:cxn modelId="{EE5389F3-E8CE-4734-9641-57E11CD7191E}" type="presOf" srcId="{7CA70D2F-C219-41F1-8E31-30574B8598FC}" destId="{EC74A1D7-BA97-41A4-8B89-4BC39AED31E1}" srcOrd="0" destOrd="0" presId="urn:microsoft.com/office/officeart/2005/8/layout/radial1"/>
    <dgm:cxn modelId="{103CBA53-B06C-4B4E-A9C5-FBB2C8595033}" type="presOf" srcId="{B1B60936-D35E-4E09-B306-502E19E86510}" destId="{C7B89ECC-46B1-4B47-8536-4BDBF39B12D8}" srcOrd="0" destOrd="0" presId="urn:microsoft.com/office/officeart/2005/8/layout/radial1"/>
    <dgm:cxn modelId="{B14217DF-690E-474F-9EB7-A82CC61AA290}" type="presOf" srcId="{B5F33888-9328-4360-A455-786FD6C8146F}" destId="{9B937B7C-631A-4040-BC24-2B202E72D2A8}" srcOrd="0" destOrd="0" presId="urn:microsoft.com/office/officeart/2005/8/layout/radial1"/>
    <dgm:cxn modelId="{A141680E-A0DC-4A75-9DC4-A788763E2C50}" type="presOf" srcId="{F688B1BA-ECE9-4E31-BE72-71EF4C14D4B8}" destId="{70DEB798-EC91-474F-8C5D-3FA448FB95A2}" srcOrd="0" destOrd="0" presId="urn:microsoft.com/office/officeart/2005/8/layout/radial1"/>
    <dgm:cxn modelId="{8526908D-457B-4CF9-BA53-CA6B5F044B0A}" srcId="{7BC74965-A67D-499E-80D9-DB84CC183765}" destId="{C546C085-B946-4455-81A8-4CF5DAC7E5CE}" srcOrd="5" destOrd="0" parTransId="{5077506B-9027-4400-8CD0-43272DE927FE}" sibTransId="{48982389-BF01-46B8-BA1A-FCFB88B2F7C9}"/>
    <dgm:cxn modelId="{83053FDB-675F-4571-9B4C-08DB8CBFF743}" srcId="{7BC74965-A67D-499E-80D9-DB84CC183765}" destId="{CB8B5DDA-A321-4C58-AEF2-7EF418F408C3}" srcOrd="4" destOrd="0" parTransId="{12A24D2E-10E7-4260-A988-431CD23BDFA6}" sibTransId="{E8C69563-1A5D-4CF0-A81E-D130C1BE4B62}"/>
    <dgm:cxn modelId="{F9C0CDC6-39E9-4CA7-A526-D514B677938E}" type="presOf" srcId="{12A24D2E-10E7-4260-A988-431CD23BDFA6}" destId="{C72D4347-B27C-4C96-AE39-EA5A1E50E6A8}" srcOrd="0" destOrd="0" presId="urn:microsoft.com/office/officeart/2005/8/layout/radial1"/>
    <dgm:cxn modelId="{0C139383-98F6-4D0D-88F0-3F73EAECEBB0}" type="presOf" srcId="{CB8B5DDA-A321-4C58-AEF2-7EF418F408C3}" destId="{583453C6-1D0D-4AAC-989C-2A796012CA57}" srcOrd="0" destOrd="0" presId="urn:microsoft.com/office/officeart/2005/8/layout/radial1"/>
    <dgm:cxn modelId="{70459A86-8927-4232-89CA-4904E21BEF80}" type="presOf" srcId="{262B7300-B4EF-4E22-82EA-F755793F4970}" destId="{AE06DB88-B876-4EBC-BA64-0C4022C477FC}" srcOrd="0" destOrd="0" presId="urn:microsoft.com/office/officeart/2005/8/layout/radial1"/>
    <dgm:cxn modelId="{0FC674C1-E069-4A8D-9011-DA3FA26895AB}" type="presOf" srcId="{D64681A3-FBFA-4418-B9AA-7C75CBF87314}" destId="{41A98AE1-890B-4A01-9881-1DD053419080}" srcOrd="0" destOrd="0" presId="urn:microsoft.com/office/officeart/2005/8/layout/radial1"/>
    <dgm:cxn modelId="{209A9CF9-C0BD-4F5C-80CC-AB20D4370D59}" type="presOf" srcId="{262B7300-B4EF-4E22-82EA-F755793F4970}" destId="{1C583C82-84A7-4F0C-8C00-EE78E0A4234A}" srcOrd="1" destOrd="0" presId="urn:microsoft.com/office/officeart/2005/8/layout/radial1"/>
    <dgm:cxn modelId="{524C9058-5944-4373-8FAC-CCD23FE41C75}" type="presOf" srcId="{12A24D2E-10E7-4260-A988-431CD23BDFA6}" destId="{BFA4F6A2-88E9-44EE-9C74-A1AC329A464B}" srcOrd="1" destOrd="0" presId="urn:microsoft.com/office/officeart/2005/8/layout/radial1"/>
    <dgm:cxn modelId="{52551560-D99F-4F65-8DAE-ACE44A54736A}" srcId="{C99A7018-979F-4D39-8419-5BD662C9952A}" destId="{7BC74965-A67D-499E-80D9-DB84CC183765}" srcOrd="0" destOrd="0" parTransId="{2BD57A12-B08C-4D79-9C5F-BD5A4BED3CA9}" sibTransId="{4013AAFC-D174-4C27-805B-F3023D0D86F3}"/>
    <dgm:cxn modelId="{4FDA7A4F-7335-4010-B64E-E814AACF3E06}" type="presOf" srcId="{C546C085-B946-4455-81A8-4CF5DAC7E5CE}" destId="{9FA78D35-34D0-4E8A-9912-92B2E94D9307}" srcOrd="0" destOrd="0" presId="urn:microsoft.com/office/officeart/2005/8/layout/radial1"/>
    <dgm:cxn modelId="{80EE25C5-3B09-4F57-9A76-91F8F6FD50CB}" srcId="{7BC74965-A67D-499E-80D9-DB84CC183765}" destId="{7CA70D2F-C219-41F1-8E31-30574B8598FC}" srcOrd="2" destOrd="0" parTransId="{EE7F81DF-B4DE-4A05-87A1-C1AF87D62193}" sibTransId="{FC082E91-9CAA-4027-BE98-DBA0DF8532AB}"/>
    <dgm:cxn modelId="{5F6D052E-0174-4113-B2F0-BBCE69CF94E0}" type="presOf" srcId="{D64681A3-FBFA-4418-B9AA-7C75CBF87314}" destId="{2C8E3DA4-ECC6-440A-8A1A-E11360DBF82B}" srcOrd="1" destOrd="0" presId="urn:microsoft.com/office/officeart/2005/8/layout/radial1"/>
    <dgm:cxn modelId="{D7C8E2D0-B995-4338-9330-95758273ECC6}" type="presOf" srcId="{EE7F81DF-B4DE-4A05-87A1-C1AF87D62193}" destId="{73AB53E1-EBC7-4170-9640-95C4E1691734}" srcOrd="1" destOrd="0" presId="urn:microsoft.com/office/officeart/2005/8/layout/radial1"/>
    <dgm:cxn modelId="{C15FD130-1450-4DE3-8B19-3DAF35CC3B8F}" type="presOf" srcId="{F688B1BA-ECE9-4E31-BE72-71EF4C14D4B8}" destId="{D6D10F07-7CAD-46BB-8BED-7219F8726484}" srcOrd="1" destOrd="0" presId="urn:microsoft.com/office/officeart/2005/8/layout/radial1"/>
    <dgm:cxn modelId="{78C2B28A-3CB2-4931-8EBF-681804D88209}" type="presOf" srcId="{7BC74965-A67D-499E-80D9-DB84CC183765}" destId="{471BF561-DF5A-47F5-A6E6-60EEC32447FE}" srcOrd="0" destOrd="0" presId="urn:microsoft.com/office/officeart/2005/8/layout/radial1"/>
    <dgm:cxn modelId="{CA295825-FF0B-4E26-8EEB-87F7BAAB00F6}" type="presParOf" srcId="{0668D982-8AD5-4C17-968D-AC8D7A967432}" destId="{471BF561-DF5A-47F5-A6E6-60EEC32447FE}" srcOrd="0" destOrd="0" presId="urn:microsoft.com/office/officeart/2005/8/layout/radial1"/>
    <dgm:cxn modelId="{AFDD5BDC-2BBA-457F-9C9B-6391A7D69596}" type="presParOf" srcId="{0668D982-8AD5-4C17-968D-AC8D7A967432}" destId="{70DEB798-EC91-474F-8C5D-3FA448FB95A2}" srcOrd="1" destOrd="0" presId="urn:microsoft.com/office/officeart/2005/8/layout/radial1"/>
    <dgm:cxn modelId="{88B629F1-ACC4-4405-B7BA-E0CF20952F49}" type="presParOf" srcId="{70DEB798-EC91-474F-8C5D-3FA448FB95A2}" destId="{D6D10F07-7CAD-46BB-8BED-7219F8726484}" srcOrd="0" destOrd="0" presId="urn:microsoft.com/office/officeart/2005/8/layout/radial1"/>
    <dgm:cxn modelId="{41DF6C49-0811-45DC-8030-695DA27883EC}" type="presParOf" srcId="{0668D982-8AD5-4C17-968D-AC8D7A967432}" destId="{C7B89ECC-46B1-4B47-8536-4BDBF39B12D8}" srcOrd="2" destOrd="0" presId="urn:microsoft.com/office/officeart/2005/8/layout/radial1"/>
    <dgm:cxn modelId="{44E55D88-1763-47B1-BAB5-1209A652A7F1}" type="presParOf" srcId="{0668D982-8AD5-4C17-968D-AC8D7A967432}" destId="{41A98AE1-890B-4A01-9881-1DD053419080}" srcOrd="3" destOrd="0" presId="urn:microsoft.com/office/officeart/2005/8/layout/radial1"/>
    <dgm:cxn modelId="{790934BE-AC46-43BA-8A92-5FC0E43DF702}" type="presParOf" srcId="{41A98AE1-890B-4A01-9881-1DD053419080}" destId="{2C8E3DA4-ECC6-440A-8A1A-E11360DBF82B}" srcOrd="0" destOrd="0" presId="urn:microsoft.com/office/officeart/2005/8/layout/radial1"/>
    <dgm:cxn modelId="{4D17A6DE-A94A-4933-A868-89A72BF0F834}" type="presParOf" srcId="{0668D982-8AD5-4C17-968D-AC8D7A967432}" destId="{9B937B7C-631A-4040-BC24-2B202E72D2A8}" srcOrd="4" destOrd="0" presId="urn:microsoft.com/office/officeart/2005/8/layout/radial1"/>
    <dgm:cxn modelId="{1A6E21E5-C29B-4164-9309-0DE426178E89}" type="presParOf" srcId="{0668D982-8AD5-4C17-968D-AC8D7A967432}" destId="{BD3A9B62-60CC-41ED-8BB1-9CBC03B30BAF}" srcOrd="5" destOrd="0" presId="urn:microsoft.com/office/officeart/2005/8/layout/radial1"/>
    <dgm:cxn modelId="{E6161C64-55B0-45D6-8D6F-46C42C7F9946}" type="presParOf" srcId="{BD3A9B62-60CC-41ED-8BB1-9CBC03B30BAF}" destId="{73AB53E1-EBC7-4170-9640-95C4E1691734}" srcOrd="0" destOrd="0" presId="urn:microsoft.com/office/officeart/2005/8/layout/radial1"/>
    <dgm:cxn modelId="{050FE723-E691-4DE0-820C-2A7556E18171}" type="presParOf" srcId="{0668D982-8AD5-4C17-968D-AC8D7A967432}" destId="{EC74A1D7-BA97-41A4-8B89-4BC39AED31E1}" srcOrd="6" destOrd="0" presId="urn:microsoft.com/office/officeart/2005/8/layout/radial1"/>
    <dgm:cxn modelId="{28EA631C-3923-41F0-9A7B-F7AF220A5D0B}" type="presParOf" srcId="{0668D982-8AD5-4C17-968D-AC8D7A967432}" destId="{AE06DB88-B876-4EBC-BA64-0C4022C477FC}" srcOrd="7" destOrd="0" presId="urn:microsoft.com/office/officeart/2005/8/layout/radial1"/>
    <dgm:cxn modelId="{A908F5CB-4471-4E4C-9268-0AFB1DBDCC13}" type="presParOf" srcId="{AE06DB88-B876-4EBC-BA64-0C4022C477FC}" destId="{1C583C82-84A7-4F0C-8C00-EE78E0A4234A}" srcOrd="0" destOrd="0" presId="urn:microsoft.com/office/officeart/2005/8/layout/radial1"/>
    <dgm:cxn modelId="{7E451F71-2819-48A5-912D-0353C19D1C22}" type="presParOf" srcId="{0668D982-8AD5-4C17-968D-AC8D7A967432}" destId="{F85FFC24-EA7D-4574-99B4-0355BD97E3CB}" srcOrd="8" destOrd="0" presId="urn:microsoft.com/office/officeart/2005/8/layout/radial1"/>
    <dgm:cxn modelId="{83D8DB02-57EC-480D-AB3F-0FEECA091F7E}" type="presParOf" srcId="{0668D982-8AD5-4C17-968D-AC8D7A967432}" destId="{C72D4347-B27C-4C96-AE39-EA5A1E50E6A8}" srcOrd="9" destOrd="0" presId="urn:microsoft.com/office/officeart/2005/8/layout/radial1"/>
    <dgm:cxn modelId="{E264A26B-D586-4678-A1B3-A4D4B5130FC1}" type="presParOf" srcId="{C72D4347-B27C-4C96-AE39-EA5A1E50E6A8}" destId="{BFA4F6A2-88E9-44EE-9C74-A1AC329A464B}" srcOrd="0" destOrd="0" presId="urn:microsoft.com/office/officeart/2005/8/layout/radial1"/>
    <dgm:cxn modelId="{FA38A491-1C50-4605-B034-99E8C3485C00}" type="presParOf" srcId="{0668D982-8AD5-4C17-968D-AC8D7A967432}" destId="{583453C6-1D0D-4AAC-989C-2A796012CA57}" srcOrd="10" destOrd="0" presId="urn:microsoft.com/office/officeart/2005/8/layout/radial1"/>
    <dgm:cxn modelId="{61C60E71-EDA6-467B-9D06-28D949A1A53E}" type="presParOf" srcId="{0668D982-8AD5-4C17-968D-AC8D7A967432}" destId="{83D3887B-4250-4383-B36D-AF914EDAF5B8}" srcOrd="11" destOrd="0" presId="urn:microsoft.com/office/officeart/2005/8/layout/radial1"/>
    <dgm:cxn modelId="{70E76DDA-17DA-4E02-B7F6-FBAF4144544B}" type="presParOf" srcId="{83D3887B-4250-4383-B36D-AF914EDAF5B8}" destId="{8AD35AD4-B7D6-4E0F-99D4-E246F4A4A242}" srcOrd="0" destOrd="0" presId="urn:microsoft.com/office/officeart/2005/8/layout/radial1"/>
    <dgm:cxn modelId="{0F6FC417-7EE3-4E8A-AD94-8D46ABAB8556}" type="presParOf" srcId="{0668D982-8AD5-4C17-968D-AC8D7A967432}" destId="{9FA78D35-34D0-4E8A-9912-92B2E94D930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D09FB-EE52-4E54-B6F7-FE5ACD22BB3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8FD227-938F-40A4-8C38-FCF3A725967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Topljenje</a:t>
          </a:r>
        </a:p>
      </dgm:t>
    </dgm:pt>
    <dgm:pt modelId="{FBA94A37-C710-4276-A179-3A3ABEF9AF0D}" type="parTrans" cxnId="{3EC51F92-6631-4F03-B13C-3E0474268C90}">
      <dgm:prSet/>
      <dgm:spPr/>
      <dgm:t>
        <a:bodyPr/>
        <a:lstStyle/>
        <a:p>
          <a:endParaRPr lang="en-GB"/>
        </a:p>
      </dgm:t>
    </dgm:pt>
    <dgm:pt modelId="{CD39019A-02FB-4332-A8C9-D1C962A40A2A}" type="sibTrans" cxnId="{3EC51F92-6631-4F03-B13C-3E0474268C90}">
      <dgm:prSet/>
      <dgm:spPr/>
      <dgm:t>
        <a:bodyPr/>
        <a:lstStyle/>
        <a:p>
          <a:endParaRPr lang="en-GB"/>
        </a:p>
      </dgm:t>
    </dgm:pt>
    <dgm:pt modelId="{ED55588F-3060-4A4E-B471-30FA80AB51D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Ulivanje 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oblikovanje </a:t>
          </a:r>
          <a:r>
            <a:rPr kumimoji="0" lang="sl-SI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 kalupih</a:t>
          </a:r>
        </a:p>
      </dgm:t>
    </dgm:pt>
    <dgm:pt modelId="{FD933C7C-B01C-4F21-A392-073BEEE49FAE}" type="parTrans" cxnId="{A681E5EB-0542-47E8-A50A-6A4DB686498D}">
      <dgm:prSet/>
      <dgm:spPr/>
      <dgm:t>
        <a:bodyPr/>
        <a:lstStyle/>
        <a:p>
          <a:endParaRPr lang="en-GB"/>
        </a:p>
      </dgm:t>
    </dgm:pt>
    <dgm:pt modelId="{D2417BF4-B563-4107-B6F2-7B762DD06DD3}" type="sibTrans" cxnId="{A681E5EB-0542-47E8-A50A-6A4DB686498D}">
      <dgm:prSet/>
      <dgm:spPr/>
      <dgm:t>
        <a:bodyPr/>
        <a:lstStyle/>
        <a:p>
          <a:endParaRPr lang="en-GB"/>
        </a:p>
      </dgm:t>
    </dgm:pt>
    <dgm:pt modelId="{92C3019B-4CDC-4BB4-B645-E2F4E9FAA20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Končni izdelek</a:t>
          </a:r>
        </a:p>
      </dgm:t>
    </dgm:pt>
    <dgm:pt modelId="{859450FC-C308-41F6-AA51-8ED5850781B6}" type="parTrans" cxnId="{BCF88D37-FD7A-442F-BB56-FBC92425BA84}">
      <dgm:prSet/>
      <dgm:spPr/>
      <dgm:t>
        <a:bodyPr/>
        <a:lstStyle/>
        <a:p>
          <a:endParaRPr lang="en-GB"/>
        </a:p>
      </dgm:t>
    </dgm:pt>
    <dgm:pt modelId="{BA1AC82B-E79B-4CAA-B56F-B80B9FECDD2B}" type="sibTrans" cxnId="{BCF88D37-FD7A-442F-BB56-FBC92425BA84}">
      <dgm:prSet/>
      <dgm:spPr/>
      <dgm:t>
        <a:bodyPr/>
        <a:lstStyle/>
        <a:p>
          <a:endParaRPr lang="en-GB"/>
        </a:p>
      </dgm:t>
    </dgm:pt>
    <dgm:pt modelId="{C39127A3-D355-4E4A-BA70-20F949481CC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Odlaganje-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zbiranje</a:t>
          </a:r>
          <a:endParaRPr kumimoji="0" lang="sl-SI" altLang="en-US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D47F614A-0F6F-41F0-AED5-14EFBC62F495}" type="parTrans" cxnId="{3614B849-C73C-4B94-BEDD-5312E0536895}">
      <dgm:prSet/>
      <dgm:spPr/>
      <dgm:t>
        <a:bodyPr/>
        <a:lstStyle/>
        <a:p>
          <a:endParaRPr lang="en-GB"/>
        </a:p>
      </dgm:t>
    </dgm:pt>
    <dgm:pt modelId="{4CC38871-6824-4DBE-A8F7-2222613EDB9E}" type="sibTrans" cxnId="{3614B849-C73C-4B94-BEDD-5312E0536895}">
      <dgm:prSet/>
      <dgm:spPr/>
      <dgm:t>
        <a:bodyPr/>
        <a:lstStyle/>
        <a:p>
          <a:endParaRPr lang="en-GB"/>
        </a:p>
      </dgm:t>
    </dgm:pt>
    <dgm:pt modelId="{E0458A7F-7A24-4AA0-A46C-70C1C39D124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Sortiranje</a:t>
          </a:r>
        </a:p>
      </dgm:t>
    </dgm:pt>
    <dgm:pt modelId="{1CC38035-760C-4370-B73B-C6BDE4654432}" type="parTrans" cxnId="{AE0EE7AC-9C99-4972-936E-0F0788D3883C}">
      <dgm:prSet/>
      <dgm:spPr/>
      <dgm:t>
        <a:bodyPr/>
        <a:lstStyle/>
        <a:p>
          <a:endParaRPr lang="en-GB"/>
        </a:p>
      </dgm:t>
    </dgm:pt>
    <dgm:pt modelId="{8A0F9C84-D3F0-4F9F-B219-0AFAC482A238}" type="sibTrans" cxnId="{AE0EE7AC-9C99-4972-936E-0F0788D3883C}">
      <dgm:prSet/>
      <dgm:spPr/>
      <dgm:t>
        <a:bodyPr/>
        <a:lstStyle/>
        <a:p>
          <a:endParaRPr lang="en-GB"/>
        </a:p>
      </dgm:t>
    </dgm:pt>
    <dgm:pt modelId="{35A1D853-C21C-4501-B1BD-A329566D4C9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Drobljenje-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mletje</a:t>
          </a:r>
        </a:p>
      </dgm:t>
    </dgm:pt>
    <dgm:pt modelId="{CAB412C6-4E21-48A5-A90F-ECF4E83C25FE}" type="parTrans" cxnId="{D5685B0F-25C5-4E04-ADD9-5227A7250B08}">
      <dgm:prSet/>
      <dgm:spPr/>
      <dgm:t>
        <a:bodyPr/>
        <a:lstStyle/>
        <a:p>
          <a:endParaRPr lang="en-GB"/>
        </a:p>
      </dgm:t>
    </dgm:pt>
    <dgm:pt modelId="{48EF9D83-3AFA-48A2-B733-8EEA1941BD31}" type="sibTrans" cxnId="{D5685B0F-25C5-4E04-ADD9-5227A7250B08}">
      <dgm:prSet/>
      <dgm:spPr/>
      <dgm:t>
        <a:bodyPr/>
        <a:lstStyle/>
        <a:p>
          <a:endParaRPr lang="en-GB"/>
        </a:p>
      </dgm:t>
    </dgm:pt>
    <dgm:pt modelId="{1BDD452F-BD45-40DA-899F-106361361C5A}" type="pres">
      <dgm:prSet presAssocID="{623D09FB-EE52-4E54-B6F7-FE5ACD22BB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2FE723B-7BA8-4C96-8BBF-FC1CB7EE8EF7}" type="pres">
      <dgm:prSet presAssocID="{0F8FD227-938F-40A4-8C38-FCF3A7259676}" presName="dummy" presStyleCnt="0"/>
      <dgm:spPr/>
    </dgm:pt>
    <dgm:pt modelId="{D5132484-E18A-4D41-A8BA-8A27037C1060}" type="pres">
      <dgm:prSet presAssocID="{0F8FD227-938F-40A4-8C38-FCF3A7259676}" presName="node" presStyleLbl="revTx" presStyleIdx="0" presStyleCnt="6" custScaleX="12402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E4DDB36-B755-4E27-B990-F5F9A551C746}" type="pres">
      <dgm:prSet presAssocID="{CD39019A-02FB-4332-A8C9-D1C962A40A2A}" presName="sibTrans" presStyleLbl="node1" presStyleIdx="0" presStyleCnt="6"/>
      <dgm:spPr/>
      <dgm:t>
        <a:bodyPr/>
        <a:lstStyle/>
        <a:p>
          <a:endParaRPr lang="sl-SI"/>
        </a:p>
      </dgm:t>
    </dgm:pt>
    <dgm:pt modelId="{F4873972-47AB-4EBD-8413-2240E2F97A66}" type="pres">
      <dgm:prSet presAssocID="{ED55588F-3060-4A4E-B471-30FA80AB51D3}" presName="dummy" presStyleCnt="0"/>
      <dgm:spPr/>
    </dgm:pt>
    <dgm:pt modelId="{786FEE7F-160F-4178-928C-CA8FDFE0D3BD}" type="pres">
      <dgm:prSet presAssocID="{ED55588F-3060-4A4E-B471-30FA80AB51D3}" presName="node" presStyleLbl="revTx" presStyleIdx="1" presStyleCnt="6" custScaleX="12402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23B6A90-C55C-4FC1-A670-0D1105B0942C}" type="pres">
      <dgm:prSet presAssocID="{D2417BF4-B563-4107-B6F2-7B762DD06DD3}" presName="sibTrans" presStyleLbl="node1" presStyleIdx="1" presStyleCnt="6"/>
      <dgm:spPr/>
      <dgm:t>
        <a:bodyPr/>
        <a:lstStyle/>
        <a:p>
          <a:endParaRPr lang="sl-SI"/>
        </a:p>
      </dgm:t>
    </dgm:pt>
    <dgm:pt modelId="{969A4079-4005-4620-A71D-6C70C250D7CF}" type="pres">
      <dgm:prSet presAssocID="{92C3019B-4CDC-4BB4-B645-E2F4E9FAA200}" presName="dummy" presStyleCnt="0"/>
      <dgm:spPr/>
    </dgm:pt>
    <dgm:pt modelId="{E84F2182-E050-477B-BCB4-70A91DEA9B49}" type="pres">
      <dgm:prSet presAssocID="{92C3019B-4CDC-4BB4-B645-E2F4E9FAA200}" presName="node" presStyleLbl="revTx" presStyleIdx="2" presStyleCnt="6" custScaleX="12402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BF307F6-D3C0-4481-9CEA-55CB81966168}" type="pres">
      <dgm:prSet presAssocID="{BA1AC82B-E79B-4CAA-B56F-B80B9FECDD2B}" presName="sibTrans" presStyleLbl="node1" presStyleIdx="2" presStyleCnt="6"/>
      <dgm:spPr/>
      <dgm:t>
        <a:bodyPr/>
        <a:lstStyle/>
        <a:p>
          <a:endParaRPr lang="sl-SI"/>
        </a:p>
      </dgm:t>
    </dgm:pt>
    <dgm:pt modelId="{83FD0811-0451-4D22-BDE0-5EB53D17A982}" type="pres">
      <dgm:prSet presAssocID="{C39127A3-D355-4E4A-BA70-20F949481CC8}" presName="dummy" presStyleCnt="0"/>
      <dgm:spPr/>
    </dgm:pt>
    <dgm:pt modelId="{67B8E47B-2137-440A-A303-D5F8D3C04F5F}" type="pres">
      <dgm:prSet presAssocID="{C39127A3-D355-4E4A-BA70-20F949481CC8}" presName="node" presStyleLbl="revTx" presStyleIdx="3" presStyleCnt="6" custScaleX="12402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1BB78B9-7600-4D5A-9A7B-FF988B1DF7D7}" type="pres">
      <dgm:prSet presAssocID="{4CC38871-6824-4DBE-A8F7-2222613EDB9E}" presName="sibTrans" presStyleLbl="node1" presStyleIdx="3" presStyleCnt="6" custLinFactNeighborX="-349" custLinFactNeighborY="-698"/>
      <dgm:spPr/>
      <dgm:t>
        <a:bodyPr/>
        <a:lstStyle/>
        <a:p>
          <a:endParaRPr lang="sl-SI"/>
        </a:p>
      </dgm:t>
    </dgm:pt>
    <dgm:pt modelId="{0F67A513-4973-4965-B30C-463CD02A3409}" type="pres">
      <dgm:prSet presAssocID="{E0458A7F-7A24-4AA0-A46C-70C1C39D1242}" presName="dummy" presStyleCnt="0"/>
      <dgm:spPr/>
    </dgm:pt>
    <dgm:pt modelId="{015E8510-9B0A-4867-A50C-95747CE3A3BB}" type="pres">
      <dgm:prSet presAssocID="{E0458A7F-7A24-4AA0-A46C-70C1C39D1242}" presName="node" presStyleLbl="revTx" presStyleIdx="4" presStyleCnt="6" custScaleX="12402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8D940A1-08AB-4EC8-8179-B4EED327BC51}" type="pres">
      <dgm:prSet presAssocID="{8A0F9C84-D3F0-4F9F-B219-0AFAC482A238}" presName="sibTrans" presStyleLbl="node1" presStyleIdx="4" presStyleCnt="6" custLinFactNeighborX="690" custLinFactNeighborY="-449"/>
      <dgm:spPr/>
      <dgm:t>
        <a:bodyPr/>
        <a:lstStyle/>
        <a:p>
          <a:endParaRPr lang="sl-SI"/>
        </a:p>
      </dgm:t>
    </dgm:pt>
    <dgm:pt modelId="{06FD0CE7-3FA5-4E17-BD1B-8329149D5E8F}" type="pres">
      <dgm:prSet presAssocID="{35A1D853-C21C-4501-B1BD-A329566D4C9C}" presName="dummy" presStyleCnt="0"/>
      <dgm:spPr/>
    </dgm:pt>
    <dgm:pt modelId="{85441B45-6655-4D7D-8CEB-ACE6ECD05501}" type="pres">
      <dgm:prSet presAssocID="{35A1D853-C21C-4501-B1BD-A329566D4C9C}" presName="node" presStyleLbl="revTx" presStyleIdx="5" presStyleCnt="6" custScaleX="124021" custRadScaleRad="102144" custRadScaleInc="-1406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05F48DA-7A6B-4480-AFD9-A36826C7839C}" type="pres">
      <dgm:prSet presAssocID="{48EF9D83-3AFA-48A2-B733-8EEA1941BD31}" presName="sibTrans" presStyleLbl="node1" presStyleIdx="5" presStyleCnt="6"/>
      <dgm:spPr/>
      <dgm:t>
        <a:bodyPr/>
        <a:lstStyle/>
        <a:p>
          <a:endParaRPr lang="sl-SI"/>
        </a:p>
      </dgm:t>
    </dgm:pt>
  </dgm:ptLst>
  <dgm:cxnLst>
    <dgm:cxn modelId="{50A979D0-BBE0-4B31-BB1A-11B5E1961861}" type="presOf" srcId="{C39127A3-D355-4E4A-BA70-20F949481CC8}" destId="{67B8E47B-2137-440A-A303-D5F8D3C04F5F}" srcOrd="0" destOrd="0" presId="urn:microsoft.com/office/officeart/2005/8/layout/cycle1"/>
    <dgm:cxn modelId="{A8382DB6-C73F-4FE9-BCE8-0CCB5E59C7A9}" type="presOf" srcId="{92C3019B-4CDC-4BB4-B645-E2F4E9FAA200}" destId="{E84F2182-E050-477B-BCB4-70A91DEA9B49}" srcOrd="0" destOrd="0" presId="urn:microsoft.com/office/officeart/2005/8/layout/cycle1"/>
    <dgm:cxn modelId="{E0F976B1-27CA-4A5B-96C7-F49DA75EC90C}" type="presOf" srcId="{D2417BF4-B563-4107-B6F2-7B762DD06DD3}" destId="{423B6A90-C55C-4FC1-A670-0D1105B0942C}" srcOrd="0" destOrd="0" presId="urn:microsoft.com/office/officeart/2005/8/layout/cycle1"/>
    <dgm:cxn modelId="{D3B9E1F3-E5C5-4C01-9AC2-F2E4503B7415}" type="presOf" srcId="{35A1D853-C21C-4501-B1BD-A329566D4C9C}" destId="{85441B45-6655-4D7D-8CEB-ACE6ECD05501}" srcOrd="0" destOrd="0" presId="urn:microsoft.com/office/officeart/2005/8/layout/cycle1"/>
    <dgm:cxn modelId="{D5685B0F-25C5-4E04-ADD9-5227A7250B08}" srcId="{623D09FB-EE52-4E54-B6F7-FE5ACD22BB32}" destId="{35A1D853-C21C-4501-B1BD-A329566D4C9C}" srcOrd="5" destOrd="0" parTransId="{CAB412C6-4E21-48A5-A90F-ECF4E83C25FE}" sibTransId="{48EF9D83-3AFA-48A2-B733-8EEA1941BD31}"/>
    <dgm:cxn modelId="{AE0EE7AC-9C99-4972-936E-0F0788D3883C}" srcId="{623D09FB-EE52-4E54-B6F7-FE5ACD22BB32}" destId="{E0458A7F-7A24-4AA0-A46C-70C1C39D1242}" srcOrd="4" destOrd="0" parTransId="{1CC38035-760C-4370-B73B-C6BDE4654432}" sibTransId="{8A0F9C84-D3F0-4F9F-B219-0AFAC482A238}"/>
    <dgm:cxn modelId="{4FA3EE4D-93FE-4FF0-8455-2737940FC3AF}" type="presOf" srcId="{E0458A7F-7A24-4AA0-A46C-70C1C39D1242}" destId="{015E8510-9B0A-4867-A50C-95747CE3A3BB}" srcOrd="0" destOrd="0" presId="urn:microsoft.com/office/officeart/2005/8/layout/cycle1"/>
    <dgm:cxn modelId="{C85104DA-CBD8-4948-B33B-C293031560D7}" type="presOf" srcId="{0F8FD227-938F-40A4-8C38-FCF3A7259676}" destId="{D5132484-E18A-4D41-A8BA-8A27037C1060}" srcOrd="0" destOrd="0" presId="urn:microsoft.com/office/officeart/2005/8/layout/cycle1"/>
    <dgm:cxn modelId="{5553E32F-E93A-4842-BB43-11CCDE277B80}" type="presOf" srcId="{CD39019A-02FB-4332-A8C9-D1C962A40A2A}" destId="{FE4DDB36-B755-4E27-B990-F5F9A551C746}" srcOrd="0" destOrd="0" presId="urn:microsoft.com/office/officeart/2005/8/layout/cycle1"/>
    <dgm:cxn modelId="{C758FFE5-ABA0-49D3-9241-0D09E9E85532}" type="presOf" srcId="{623D09FB-EE52-4E54-B6F7-FE5ACD22BB32}" destId="{1BDD452F-BD45-40DA-899F-106361361C5A}" srcOrd="0" destOrd="0" presId="urn:microsoft.com/office/officeart/2005/8/layout/cycle1"/>
    <dgm:cxn modelId="{00C1DBD3-D117-445F-B2A1-3C97007825AB}" type="presOf" srcId="{48EF9D83-3AFA-48A2-B733-8EEA1941BD31}" destId="{C05F48DA-7A6B-4480-AFD9-A36826C7839C}" srcOrd="0" destOrd="0" presId="urn:microsoft.com/office/officeart/2005/8/layout/cycle1"/>
    <dgm:cxn modelId="{48AA16BA-80A5-49E5-A531-350A1E9EE89C}" type="presOf" srcId="{ED55588F-3060-4A4E-B471-30FA80AB51D3}" destId="{786FEE7F-160F-4178-928C-CA8FDFE0D3BD}" srcOrd="0" destOrd="0" presId="urn:microsoft.com/office/officeart/2005/8/layout/cycle1"/>
    <dgm:cxn modelId="{844164A7-1595-40EB-BCC2-9A5E82B3CBA0}" type="presOf" srcId="{4CC38871-6824-4DBE-A8F7-2222613EDB9E}" destId="{D1BB78B9-7600-4D5A-9A7B-FF988B1DF7D7}" srcOrd="0" destOrd="0" presId="urn:microsoft.com/office/officeart/2005/8/layout/cycle1"/>
    <dgm:cxn modelId="{3EC51F92-6631-4F03-B13C-3E0474268C90}" srcId="{623D09FB-EE52-4E54-B6F7-FE5ACD22BB32}" destId="{0F8FD227-938F-40A4-8C38-FCF3A7259676}" srcOrd="0" destOrd="0" parTransId="{FBA94A37-C710-4276-A179-3A3ABEF9AF0D}" sibTransId="{CD39019A-02FB-4332-A8C9-D1C962A40A2A}"/>
    <dgm:cxn modelId="{8DA1E4F2-4224-4B94-B71E-94AC4174350B}" type="presOf" srcId="{BA1AC82B-E79B-4CAA-B56F-B80B9FECDD2B}" destId="{CBF307F6-D3C0-4481-9CEA-55CB81966168}" srcOrd="0" destOrd="0" presId="urn:microsoft.com/office/officeart/2005/8/layout/cycle1"/>
    <dgm:cxn modelId="{7CEDD096-9172-49AC-A003-A50964952073}" type="presOf" srcId="{8A0F9C84-D3F0-4F9F-B219-0AFAC482A238}" destId="{C8D940A1-08AB-4EC8-8179-B4EED327BC51}" srcOrd="0" destOrd="0" presId="urn:microsoft.com/office/officeart/2005/8/layout/cycle1"/>
    <dgm:cxn modelId="{BCF88D37-FD7A-442F-BB56-FBC92425BA84}" srcId="{623D09FB-EE52-4E54-B6F7-FE5ACD22BB32}" destId="{92C3019B-4CDC-4BB4-B645-E2F4E9FAA200}" srcOrd="2" destOrd="0" parTransId="{859450FC-C308-41F6-AA51-8ED5850781B6}" sibTransId="{BA1AC82B-E79B-4CAA-B56F-B80B9FECDD2B}"/>
    <dgm:cxn modelId="{A681E5EB-0542-47E8-A50A-6A4DB686498D}" srcId="{623D09FB-EE52-4E54-B6F7-FE5ACD22BB32}" destId="{ED55588F-3060-4A4E-B471-30FA80AB51D3}" srcOrd="1" destOrd="0" parTransId="{FD933C7C-B01C-4F21-A392-073BEEE49FAE}" sibTransId="{D2417BF4-B563-4107-B6F2-7B762DD06DD3}"/>
    <dgm:cxn modelId="{3614B849-C73C-4B94-BEDD-5312E0536895}" srcId="{623D09FB-EE52-4E54-B6F7-FE5ACD22BB32}" destId="{C39127A3-D355-4E4A-BA70-20F949481CC8}" srcOrd="3" destOrd="0" parTransId="{D47F614A-0F6F-41F0-AED5-14EFBC62F495}" sibTransId="{4CC38871-6824-4DBE-A8F7-2222613EDB9E}"/>
    <dgm:cxn modelId="{1904C4A9-2A44-4D31-B99D-18F9DCEF2B56}" type="presParOf" srcId="{1BDD452F-BD45-40DA-899F-106361361C5A}" destId="{D2FE723B-7BA8-4C96-8BBF-FC1CB7EE8EF7}" srcOrd="0" destOrd="0" presId="urn:microsoft.com/office/officeart/2005/8/layout/cycle1"/>
    <dgm:cxn modelId="{2D693C32-B5F3-403B-BC09-B6CC440A5E54}" type="presParOf" srcId="{1BDD452F-BD45-40DA-899F-106361361C5A}" destId="{D5132484-E18A-4D41-A8BA-8A27037C1060}" srcOrd="1" destOrd="0" presId="urn:microsoft.com/office/officeart/2005/8/layout/cycle1"/>
    <dgm:cxn modelId="{F24D0D8F-388B-4BDC-B5A9-9FC92D87BA34}" type="presParOf" srcId="{1BDD452F-BD45-40DA-899F-106361361C5A}" destId="{FE4DDB36-B755-4E27-B990-F5F9A551C746}" srcOrd="2" destOrd="0" presId="urn:microsoft.com/office/officeart/2005/8/layout/cycle1"/>
    <dgm:cxn modelId="{B3B05EDE-101D-4AB4-85DF-99DF0A6318CD}" type="presParOf" srcId="{1BDD452F-BD45-40DA-899F-106361361C5A}" destId="{F4873972-47AB-4EBD-8413-2240E2F97A66}" srcOrd="3" destOrd="0" presId="urn:microsoft.com/office/officeart/2005/8/layout/cycle1"/>
    <dgm:cxn modelId="{C38D730D-D901-42BD-AB81-45DF37200DDC}" type="presParOf" srcId="{1BDD452F-BD45-40DA-899F-106361361C5A}" destId="{786FEE7F-160F-4178-928C-CA8FDFE0D3BD}" srcOrd="4" destOrd="0" presId="urn:microsoft.com/office/officeart/2005/8/layout/cycle1"/>
    <dgm:cxn modelId="{30F6F89B-1EBF-4F1D-80C7-DF61ADDAF3D5}" type="presParOf" srcId="{1BDD452F-BD45-40DA-899F-106361361C5A}" destId="{423B6A90-C55C-4FC1-A670-0D1105B0942C}" srcOrd="5" destOrd="0" presId="urn:microsoft.com/office/officeart/2005/8/layout/cycle1"/>
    <dgm:cxn modelId="{BE0C4A53-5898-4A1C-86F4-DD7292B80460}" type="presParOf" srcId="{1BDD452F-BD45-40DA-899F-106361361C5A}" destId="{969A4079-4005-4620-A71D-6C70C250D7CF}" srcOrd="6" destOrd="0" presId="urn:microsoft.com/office/officeart/2005/8/layout/cycle1"/>
    <dgm:cxn modelId="{F6DC47F3-3FAE-4AE1-A21B-443418849320}" type="presParOf" srcId="{1BDD452F-BD45-40DA-899F-106361361C5A}" destId="{E84F2182-E050-477B-BCB4-70A91DEA9B49}" srcOrd="7" destOrd="0" presId="urn:microsoft.com/office/officeart/2005/8/layout/cycle1"/>
    <dgm:cxn modelId="{522C595F-6E82-4F7A-BC6A-AD334C1010B5}" type="presParOf" srcId="{1BDD452F-BD45-40DA-899F-106361361C5A}" destId="{CBF307F6-D3C0-4481-9CEA-55CB81966168}" srcOrd="8" destOrd="0" presId="urn:microsoft.com/office/officeart/2005/8/layout/cycle1"/>
    <dgm:cxn modelId="{8FECE138-D051-4BD3-9CC4-69B45117F468}" type="presParOf" srcId="{1BDD452F-BD45-40DA-899F-106361361C5A}" destId="{83FD0811-0451-4D22-BDE0-5EB53D17A982}" srcOrd="9" destOrd="0" presId="urn:microsoft.com/office/officeart/2005/8/layout/cycle1"/>
    <dgm:cxn modelId="{CF9E4B72-7994-43E4-B4C2-8BBA57703E3F}" type="presParOf" srcId="{1BDD452F-BD45-40DA-899F-106361361C5A}" destId="{67B8E47B-2137-440A-A303-D5F8D3C04F5F}" srcOrd="10" destOrd="0" presId="urn:microsoft.com/office/officeart/2005/8/layout/cycle1"/>
    <dgm:cxn modelId="{CFE73171-F4F8-45DC-8271-81516E400A9C}" type="presParOf" srcId="{1BDD452F-BD45-40DA-899F-106361361C5A}" destId="{D1BB78B9-7600-4D5A-9A7B-FF988B1DF7D7}" srcOrd="11" destOrd="0" presId="urn:microsoft.com/office/officeart/2005/8/layout/cycle1"/>
    <dgm:cxn modelId="{DA28DE5A-8A0A-4DF1-A4CE-4C3A80F42508}" type="presParOf" srcId="{1BDD452F-BD45-40DA-899F-106361361C5A}" destId="{0F67A513-4973-4965-B30C-463CD02A3409}" srcOrd="12" destOrd="0" presId="urn:microsoft.com/office/officeart/2005/8/layout/cycle1"/>
    <dgm:cxn modelId="{5E1651B1-FF14-4A3E-B12D-2267CA4A3D2B}" type="presParOf" srcId="{1BDD452F-BD45-40DA-899F-106361361C5A}" destId="{015E8510-9B0A-4867-A50C-95747CE3A3BB}" srcOrd="13" destOrd="0" presId="urn:microsoft.com/office/officeart/2005/8/layout/cycle1"/>
    <dgm:cxn modelId="{00A8B527-E9A3-4FCD-86C0-204E525E9AF1}" type="presParOf" srcId="{1BDD452F-BD45-40DA-899F-106361361C5A}" destId="{C8D940A1-08AB-4EC8-8179-B4EED327BC51}" srcOrd="14" destOrd="0" presId="urn:microsoft.com/office/officeart/2005/8/layout/cycle1"/>
    <dgm:cxn modelId="{F6596C7A-29A5-4E82-A009-97CA381704B4}" type="presParOf" srcId="{1BDD452F-BD45-40DA-899F-106361361C5A}" destId="{06FD0CE7-3FA5-4E17-BD1B-8329149D5E8F}" srcOrd="15" destOrd="0" presId="urn:microsoft.com/office/officeart/2005/8/layout/cycle1"/>
    <dgm:cxn modelId="{9AF736E3-7B0E-4F09-93BF-21BCF642FFA0}" type="presParOf" srcId="{1BDD452F-BD45-40DA-899F-106361361C5A}" destId="{85441B45-6655-4D7D-8CEB-ACE6ECD05501}" srcOrd="16" destOrd="0" presId="urn:microsoft.com/office/officeart/2005/8/layout/cycle1"/>
    <dgm:cxn modelId="{B6F05A57-E4E5-4826-A7A8-7E1DCB3C93E8}" type="presParOf" srcId="{1BDD452F-BD45-40DA-899F-106361361C5A}" destId="{C05F48DA-7A6B-4480-AFD9-A36826C7839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BF561-DF5A-47F5-A6E6-60EEC32447FE}">
      <dsp:nvSpPr>
        <dsp:cNvPr id="0" name=""/>
        <dsp:cNvSpPr/>
      </dsp:nvSpPr>
      <dsp:spPr>
        <a:xfrm>
          <a:off x="3558755" y="2120231"/>
          <a:ext cx="1611152" cy="16111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500" b="0" i="0" u="none" strike="noStrike" kern="1200" cap="none" normalizeH="0" baseline="0">
              <a:ln/>
              <a:effectLst/>
              <a:latin typeface="Arial" panose="020B0604020202020204" pitchFamily="34" charset="0"/>
            </a:rPr>
            <a:t>LASTNOSTI UMETNIH MAS</a:t>
          </a:r>
          <a:endParaRPr kumimoji="0" lang="sl-SI" altLang="en-US" sz="15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3794703" y="2356179"/>
        <a:ext cx="1139256" cy="1139256"/>
      </dsp:txXfrm>
    </dsp:sp>
    <dsp:sp modelId="{70DEB798-EC91-474F-8C5D-3FA448FB95A2}">
      <dsp:nvSpPr>
        <dsp:cNvPr id="0" name=""/>
        <dsp:cNvSpPr/>
      </dsp:nvSpPr>
      <dsp:spPr>
        <a:xfrm rot="16200000">
          <a:off x="4121159" y="1860446"/>
          <a:ext cx="486345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6345" y="166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52173" y="1864900"/>
        <a:ext cx="24317" cy="24317"/>
      </dsp:txXfrm>
    </dsp:sp>
    <dsp:sp modelId="{C7B89ECC-46B1-4B47-8536-4BDBF39B12D8}">
      <dsp:nvSpPr>
        <dsp:cNvPr id="0" name=""/>
        <dsp:cNvSpPr/>
      </dsp:nvSpPr>
      <dsp:spPr>
        <a:xfrm>
          <a:off x="3558755" y="22734"/>
          <a:ext cx="1611152" cy="16111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300" b="0" i="0" u="none" strike="noStrike" kern="1200" cap="none" normalizeH="0" baseline="0" dirty="0">
              <a:ln/>
              <a:effectLst/>
              <a:latin typeface="Arial" panose="020B0604020202020204" pitchFamily="34" charset="0"/>
            </a:rPr>
            <a:t>Odpornost proti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3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koroziji </a:t>
          </a:r>
          <a:r>
            <a:rPr kumimoji="0" lang="sl-SI" altLang="en-US" sz="1300" b="0" i="0" u="none" strike="noStrike" kern="1200" cap="none" normalizeH="0" baseline="0" dirty="0">
              <a:ln/>
              <a:effectLst/>
              <a:latin typeface="Arial" panose="020B0604020202020204" pitchFamily="34" charset="0"/>
            </a:rPr>
            <a:t>in jedkim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300" b="0" i="0" u="none" strike="noStrike" kern="1200" cap="none" normalizeH="0" baseline="0" dirty="0">
              <a:ln/>
              <a:effectLst/>
              <a:latin typeface="Arial" panose="020B0604020202020204" pitchFamily="34" charset="0"/>
            </a:rPr>
            <a:t>snovem</a:t>
          </a:r>
        </a:p>
      </dsp:txBody>
      <dsp:txXfrm>
        <a:off x="3794703" y="258682"/>
        <a:ext cx="1139256" cy="1139256"/>
      </dsp:txXfrm>
    </dsp:sp>
    <dsp:sp modelId="{41A98AE1-890B-4A01-9881-1DD053419080}">
      <dsp:nvSpPr>
        <dsp:cNvPr id="0" name=""/>
        <dsp:cNvSpPr/>
      </dsp:nvSpPr>
      <dsp:spPr>
        <a:xfrm rot="19800000">
          <a:off x="5029402" y="2384821"/>
          <a:ext cx="486345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6345" y="166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60416" y="2389274"/>
        <a:ext cx="24317" cy="24317"/>
      </dsp:txXfrm>
    </dsp:sp>
    <dsp:sp modelId="{9B937B7C-631A-4040-BC24-2B202E72D2A8}">
      <dsp:nvSpPr>
        <dsp:cNvPr id="0" name=""/>
        <dsp:cNvSpPr/>
      </dsp:nvSpPr>
      <dsp:spPr>
        <a:xfrm>
          <a:off x="5375242" y="1071483"/>
          <a:ext cx="1611152" cy="1611152"/>
        </a:xfrm>
        <a:prstGeom prst="ellipse">
          <a:avLst/>
        </a:prstGeom>
        <a:gradFill rotWithShape="0">
          <a:gsLst>
            <a:gs pos="0">
              <a:schemeClr val="accent4">
                <a:hueOff val="531752"/>
                <a:satOff val="192"/>
                <a:lumOff val="-1569"/>
                <a:alphaOff val="0"/>
                <a:tint val="64000"/>
                <a:lumMod val="118000"/>
              </a:schemeClr>
            </a:gs>
            <a:gs pos="100000">
              <a:schemeClr val="accent4">
                <a:hueOff val="531752"/>
                <a:satOff val="192"/>
                <a:lumOff val="-1569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3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Dober električni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3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izolant</a:t>
          </a:r>
          <a:endParaRPr kumimoji="0" lang="sl-SI" altLang="en-US" sz="13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5611190" y="1307431"/>
        <a:ext cx="1139256" cy="1139256"/>
      </dsp:txXfrm>
    </dsp:sp>
    <dsp:sp modelId="{BD3A9B62-60CC-41ED-8BB1-9CBC03B30BAF}">
      <dsp:nvSpPr>
        <dsp:cNvPr id="0" name=""/>
        <dsp:cNvSpPr/>
      </dsp:nvSpPr>
      <dsp:spPr>
        <a:xfrm rot="1800000">
          <a:off x="5029402" y="3433570"/>
          <a:ext cx="486345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6345" y="166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60416" y="3438023"/>
        <a:ext cx="24317" cy="24317"/>
      </dsp:txXfrm>
    </dsp:sp>
    <dsp:sp modelId="{EC74A1D7-BA97-41A4-8B89-4BC39AED31E1}">
      <dsp:nvSpPr>
        <dsp:cNvPr id="0" name=""/>
        <dsp:cNvSpPr/>
      </dsp:nvSpPr>
      <dsp:spPr>
        <a:xfrm>
          <a:off x="5375242" y="3168980"/>
          <a:ext cx="1611152" cy="1611152"/>
        </a:xfrm>
        <a:prstGeom prst="ellipse">
          <a:avLst/>
        </a:prstGeom>
        <a:gradFill rotWithShape="0">
          <a:gsLst>
            <a:gs pos="0">
              <a:schemeClr val="accent4">
                <a:hueOff val="1063504"/>
                <a:satOff val="385"/>
                <a:lumOff val="-3137"/>
                <a:alphaOff val="0"/>
                <a:tint val="64000"/>
                <a:lumMod val="118000"/>
              </a:schemeClr>
            </a:gs>
            <a:gs pos="100000">
              <a:schemeClr val="accent4">
                <a:hueOff val="1063504"/>
                <a:satOff val="385"/>
                <a:lumOff val="-3137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3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Majhna teža</a:t>
          </a:r>
          <a:endParaRPr kumimoji="0" lang="sl-SI" altLang="en-US" sz="13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5611190" y="3404928"/>
        <a:ext cx="1139256" cy="1139256"/>
      </dsp:txXfrm>
    </dsp:sp>
    <dsp:sp modelId="{AE06DB88-B876-4EBC-BA64-0C4022C477FC}">
      <dsp:nvSpPr>
        <dsp:cNvPr id="0" name=""/>
        <dsp:cNvSpPr/>
      </dsp:nvSpPr>
      <dsp:spPr>
        <a:xfrm rot="5400000">
          <a:off x="4121159" y="3957944"/>
          <a:ext cx="486345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6345" y="166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52173" y="3962398"/>
        <a:ext cx="24317" cy="24317"/>
      </dsp:txXfrm>
    </dsp:sp>
    <dsp:sp modelId="{F85FFC24-EA7D-4574-99B4-0355BD97E3CB}">
      <dsp:nvSpPr>
        <dsp:cNvPr id="0" name=""/>
        <dsp:cNvSpPr/>
      </dsp:nvSpPr>
      <dsp:spPr>
        <a:xfrm>
          <a:off x="3558755" y="4217729"/>
          <a:ext cx="1611152" cy="1611152"/>
        </a:xfrm>
        <a:prstGeom prst="ellipse">
          <a:avLst/>
        </a:prstGeom>
        <a:gradFill rotWithShape="0">
          <a:gsLst>
            <a:gs pos="0">
              <a:schemeClr val="accent4">
                <a:hueOff val="1595257"/>
                <a:satOff val="577"/>
                <a:lumOff val="-4706"/>
                <a:alphaOff val="0"/>
                <a:tint val="64000"/>
                <a:lumMod val="118000"/>
              </a:schemeClr>
            </a:gs>
            <a:gs pos="100000">
              <a:schemeClr val="accent4">
                <a:hueOff val="1595257"/>
                <a:satOff val="577"/>
                <a:lumOff val="-470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3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Plastično preoblikovanje</a:t>
          </a:r>
          <a:endParaRPr kumimoji="0" lang="sl-SI" altLang="en-US" sz="13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3794703" y="4453677"/>
        <a:ext cx="1139256" cy="1139256"/>
      </dsp:txXfrm>
    </dsp:sp>
    <dsp:sp modelId="{C72D4347-B27C-4C96-AE39-EA5A1E50E6A8}">
      <dsp:nvSpPr>
        <dsp:cNvPr id="0" name=""/>
        <dsp:cNvSpPr/>
      </dsp:nvSpPr>
      <dsp:spPr>
        <a:xfrm rot="9000000">
          <a:off x="3212916" y="3433570"/>
          <a:ext cx="486345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6345" y="166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43930" y="3438023"/>
        <a:ext cx="24317" cy="24317"/>
      </dsp:txXfrm>
    </dsp:sp>
    <dsp:sp modelId="{583453C6-1D0D-4AAC-989C-2A796012CA57}">
      <dsp:nvSpPr>
        <dsp:cNvPr id="0" name=""/>
        <dsp:cNvSpPr/>
      </dsp:nvSpPr>
      <dsp:spPr>
        <a:xfrm>
          <a:off x="1742269" y="3168980"/>
          <a:ext cx="1611152" cy="1611152"/>
        </a:xfrm>
        <a:prstGeom prst="ellipse">
          <a:avLst/>
        </a:prstGeom>
        <a:gradFill rotWithShape="0">
          <a:gsLst>
            <a:gs pos="0">
              <a:schemeClr val="accent4">
                <a:hueOff val="2127009"/>
                <a:satOff val="770"/>
                <a:lumOff val="-6274"/>
                <a:alphaOff val="0"/>
                <a:tint val="64000"/>
                <a:lumMod val="118000"/>
              </a:schemeClr>
            </a:gs>
            <a:gs pos="100000">
              <a:schemeClr val="accent4">
                <a:hueOff val="2127009"/>
                <a:satOff val="770"/>
                <a:lumOff val="-627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3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Možnost ponovne uporabe</a:t>
          </a:r>
          <a:endParaRPr kumimoji="0" lang="sl-SI" altLang="en-US" sz="13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1978217" y="3404928"/>
        <a:ext cx="1139256" cy="1139256"/>
      </dsp:txXfrm>
    </dsp:sp>
    <dsp:sp modelId="{83D3887B-4250-4383-B36D-AF914EDAF5B8}">
      <dsp:nvSpPr>
        <dsp:cNvPr id="0" name=""/>
        <dsp:cNvSpPr/>
      </dsp:nvSpPr>
      <dsp:spPr>
        <a:xfrm rot="12600000">
          <a:off x="3212916" y="2384821"/>
          <a:ext cx="486345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6345" y="166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43930" y="2389274"/>
        <a:ext cx="24317" cy="24317"/>
      </dsp:txXfrm>
    </dsp:sp>
    <dsp:sp modelId="{9FA78D35-34D0-4E8A-9912-92B2E94D9307}">
      <dsp:nvSpPr>
        <dsp:cNvPr id="0" name=""/>
        <dsp:cNvSpPr/>
      </dsp:nvSpPr>
      <dsp:spPr>
        <a:xfrm>
          <a:off x="1742269" y="1071483"/>
          <a:ext cx="1611152" cy="1611152"/>
        </a:xfrm>
        <a:prstGeom prst="ellipse">
          <a:avLst/>
        </a:prstGeom>
        <a:gradFill rotWithShape="0">
          <a:gsLst>
            <a:gs pos="0">
              <a:schemeClr val="accent4">
                <a:hueOff val="2658761"/>
                <a:satOff val="962"/>
                <a:lumOff val="-7843"/>
                <a:alphaOff val="0"/>
                <a:tint val="64000"/>
                <a:lumMod val="118000"/>
              </a:schemeClr>
            </a:gs>
            <a:gs pos="100000">
              <a:schemeClr val="accent4">
                <a:hueOff val="2658761"/>
                <a:satOff val="962"/>
                <a:lumOff val="-784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3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Dobra toplotna </a:t>
          </a:r>
          <a:r>
            <a:rPr kumimoji="0" lang="sl-SI" altLang="en-US" sz="1300" b="0" i="0" u="none" strike="noStrike" kern="1200" cap="none" normalizeH="0" baseline="0" dirty="0" err="1" smtClean="0">
              <a:ln/>
              <a:effectLst/>
              <a:latin typeface="Arial" panose="020B0604020202020204" pitchFamily="34" charset="0"/>
            </a:rPr>
            <a:t>izolativnost</a:t>
          </a:r>
          <a:endParaRPr kumimoji="0" lang="sl-SI" altLang="en-US" sz="13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1978217" y="1307431"/>
        <a:ext cx="1139256" cy="1139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32484-E18A-4D41-A8BA-8A27037C1060}">
      <dsp:nvSpPr>
        <dsp:cNvPr id="0" name=""/>
        <dsp:cNvSpPr/>
      </dsp:nvSpPr>
      <dsp:spPr>
        <a:xfrm>
          <a:off x="5317676" y="13374"/>
          <a:ext cx="1266001" cy="102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Topljenje</a:t>
          </a:r>
        </a:p>
      </dsp:txBody>
      <dsp:txXfrm>
        <a:off x="5317676" y="13374"/>
        <a:ext cx="1266001" cy="1020796"/>
      </dsp:txXfrm>
    </dsp:sp>
    <dsp:sp modelId="{FE4DDB36-B755-4E27-B990-F5F9A551C746}">
      <dsp:nvSpPr>
        <dsp:cNvPr id="0" name=""/>
        <dsp:cNvSpPr/>
      </dsp:nvSpPr>
      <dsp:spPr>
        <a:xfrm>
          <a:off x="2317459" y="2883"/>
          <a:ext cx="4988053" cy="4988053"/>
        </a:xfrm>
        <a:prstGeom prst="circularArrow">
          <a:avLst>
            <a:gd name="adj1" fmla="val 3991"/>
            <a:gd name="adj2" fmla="val 250343"/>
            <a:gd name="adj3" fmla="val 20572950"/>
            <a:gd name="adj4" fmla="val 1920349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FEE7F-160F-4178-928C-CA8FDFE0D3BD}">
      <dsp:nvSpPr>
        <dsp:cNvPr id="0" name=""/>
        <dsp:cNvSpPr/>
      </dsp:nvSpPr>
      <dsp:spPr>
        <a:xfrm>
          <a:off x="6456868" y="1986512"/>
          <a:ext cx="1266001" cy="102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Ulivanje 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oblikovanje </a:t>
          </a:r>
          <a:r>
            <a:rPr kumimoji="0" lang="sl-SI" altLang="en-US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 kalupih</a:t>
          </a:r>
        </a:p>
      </dsp:txBody>
      <dsp:txXfrm>
        <a:off x="6456868" y="1986512"/>
        <a:ext cx="1266001" cy="1020796"/>
      </dsp:txXfrm>
    </dsp:sp>
    <dsp:sp modelId="{423B6A90-C55C-4FC1-A670-0D1105B0942C}">
      <dsp:nvSpPr>
        <dsp:cNvPr id="0" name=""/>
        <dsp:cNvSpPr/>
      </dsp:nvSpPr>
      <dsp:spPr>
        <a:xfrm>
          <a:off x="2317459" y="2883"/>
          <a:ext cx="4988053" cy="4988053"/>
        </a:xfrm>
        <a:prstGeom prst="circularArrow">
          <a:avLst>
            <a:gd name="adj1" fmla="val 3991"/>
            <a:gd name="adj2" fmla="val 250343"/>
            <a:gd name="adj3" fmla="val 2146159"/>
            <a:gd name="adj4" fmla="val 776707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F2182-E050-477B-BCB4-70A91DEA9B49}">
      <dsp:nvSpPr>
        <dsp:cNvPr id="0" name=""/>
        <dsp:cNvSpPr/>
      </dsp:nvSpPr>
      <dsp:spPr>
        <a:xfrm>
          <a:off x="5317676" y="3959650"/>
          <a:ext cx="1266001" cy="102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Končni izdelek</a:t>
          </a:r>
        </a:p>
      </dsp:txBody>
      <dsp:txXfrm>
        <a:off x="5317676" y="3959650"/>
        <a:ext cx="1266001" cy="1020796"/>
      </dsp:txXfrm>
    </dsp:sp>
    <dsp:sp modelId="{CBF307F6-D3C0-4481-9CEA-55CB81966168}">
      <dsp:nvSpPr>
        <dsp:cNvPr id="0" name=""/>
        <dsp:cNvSpPr/>
      </dsp:nvSpPr>
      <dsp:spPr>
        <a:xfrm>
          <a:off x="2317459" y="2883"/>
          <a:ext cx="4988053" cy="4988053"/>
        </a:xfrm>
        <a:prstGeom prst="circularArrow">
          <a:avLst>
            <a:gd name="adj1" fmla="val 3991"/>
            <a:gd name="adj2" fmla="val 250343"/>
            <a:gd name="adj3" fmla="val 5919852"/>
            <a:gd name="adj4" fmla="val 4629805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8E47B-2137-440A-A303-D5F8D3C04F5F}">
      <dsp:nvSpPr>
        <dsp:cNvPr id="0" name=""/>
        <dsp:cNvSpPr/>
      </dsp:nvSpPr>
      <dsp:spPr>
        <a:xfrm>
          <a:off x="3039293" y="3959650"/>
          <a:ext cx="1266001" cy="102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Odlaganje-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zbiranje</a:t>
          </a:r>
          <a:endParaRPr kumimoji="0" lang="sl-SI" altLang="en-US" sz="1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039293" y="3959650"/>
        <a:ext cx="1266001" cy="1020796"/>
      </dsp:txXfrm>
    </dsp:sp>
    <dsp:sp modelId="{D1BB78B9-7600-4D5A-9A7B-FF988B1DF7D7}">
      <dsp:nvSpPr>
        <dsp:cNvPr id="0" name=""/>
        <dsp:cNvSpPr/>
      </dsp:nvSpPr>
      <dsp:spPr>
        <a:xfrm>
          <a:off x="2300051" y="-31932"/>
          <a:ext cx="4988053" cy="4988053"/>
        </a:xfrm>
        <a:prstGeom prst="circularArrow">
          <a:avLst>
            <a:gd name="adj1" fmla="val 3991"/>
            <a:gd name="adj2" fmla="val 250343"/>
            <a:gd name="adj3" fmla="val 9772950"/>
            <a:gd name="adj4" fmla="val 840349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E8510-9B0A-4867-A50C-95747CE3A3BB}">
      <dsp:nvSpPr>
        <dsp:cNvPr id="0" name=""/>
        <dsp:cNvSpPr/>
      </dsp:nvSpPr>
      <dsp:spPr>
        <a:xfrm>
          <a:off x="1900101" y="1986512"/>
          <a:ext cx="1266001" cy="102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Sortiranje</a:t>
          </a:r>
        </a:p>
      </dsp:txBody>
      <dsp:txXfrm>
        <a:off x="1900101" y="1986512"/>
        <a:ext cx="1266001" cy="1020796"/>
      </dsp:txXfrm>
    </dsp:sp>
    <dsp:sp modelId="{C8D940A1-08AB-4EC8-8179-B4EED327BC51}">
      <dsp:nvSpPr>
        <dsp:cNvPr id="0" name=""/>
        <dsp:cNvSpPr/>
      </dsp:nvSpPr>
      <dsp:spPr>
        <a:xfrm>
          <a:off x="2374451" y="-130231"/>
          <a:ext cx="4988053" cy="4988053"/>
        </a:xfrm>
        <a:prstGeom prst="circularArrow">
          <a:avLst>
            <a:gd name="adj1" fmla="val 3991"/>
            <a:gd name="adj2" fmla="val 250343"/>
            <a:gd name="adj3" fmla="val 12701456"/>
            <a:gd name="adj4" fmla="val 11406194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41B45-6655-4D7D-8CEB-ACE6ECD05501}">
      <dsp:nvSpPr>
        <dsp:cNvPr id="0" name=""/>
        <dsp:cNvSpPr/>
      </dsp:nvSpPr>
      <dsp:spPr>
        <a:xfrm>
          <a:off x="2917374" y="30596"/>
          <a:ext cx="1266001" cy="102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Drobljenje-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en-US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mletje</a:t>
          </a:r>
        </a:p>
      </dsp:txBody>
      <dsp:txXfrm>
        <a:off x="2917374" y="30596"/>
        <a:ext cx="1266001" cy="1020796"/>
      </dsp:txXfrm>
    </dsp:sp>
    <dsp:sp modelId="{C05F48DA-7A6B-4480-AFD9-A36826C7839C}">
      <dsp:nvSpPr>
        <dsp:cNvPr id="0" name=""/>
        <dsp:cNvSpPr/>
      </dsp:nvSpPr>
      <dsp:spPr>
        <a:xfrm>
          <a:off x="2218714" y="-21950"/>
          <a:ext cx="4988053" cy="4988053"/>
        </a:xfrm>
        <a:prstGeom prst="circularArrow">
          <a:avLst>
            <a:gd name="adj1" fmla="val 3991"/>
            <a:gd name="adj2" fmla="val 250343"/>
            <a:gd name="adj3" fmla="val 16873496"/>
            <a:gd name="adj4" fmla="val 15393899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4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3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63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8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41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90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34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2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1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2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9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3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3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4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855D10-AE1F-428B-B12D-B400A0BDBB4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49416-BEF3-4241-8F9E-C8AE4F11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32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rnes.si/~kkovac6/MATERIALI/ro.zrsss.si/_puncer/mase/index.htm" TargetMode="External"/><Relationship Id="rId2" Type="http://schemas.openxmlformats.org/officeDocument/2006/relationships/hyperlink" Target="https://ucilnice.arnes.si/pluginfile.php/1525732/mod_page/content/7/umetne_mase.pp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1D920-762F-414B-B7FA-0FBCF38DA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UMETNE </a:t>
            </a:r>
            <a:r>
              <a:rPr lang="sl-SI" dirty="0" smtClean="0"/>
              <a:t>MASE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D17980-1A64-4A0D-AF56-AA2C7E525E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>
                <a:solidFill>
                  <a:srgbClr val="00B0F0"/>
                </a:solidFill>
              </a:rPr>
              <a:t>TEHNIKA IN </a:t>
            </a:r>
            <a:r>
              <a:rPr lang="sl-SI" b="1" dirty="0" smtClean="0">
                <a:solidFill>
                  <a:srgbClr val="00B0F0"/>
                </a:solidFill>
              </a:rPr>
              <a:t>TEHNOLOGIJA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4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1D920-762F-414B-B7FA-0FBCF38D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748937"/>
            <a:ext cx="11321935" cy="831128"/>
          </a:xfrm>
        </p:spPr>
        <p:txBody>
          <a:bodyPr>
            <a:normAutofit fontScale="90000"/>
          </a:bodyPr>
          <a:lstStyle/>
          <a:p>
            <a:pPr algn="l"/>
            <a:r>
              <a:rPr lang="sl-SI" sz="4000" dirty="0"/>
              <a:t>1. </a:t>
            </a:r>
            <a:r>
              <a:rPr lang="sl-SI" sz="4000" b="1" dirty="0" smtClean="0"/>
              <a:t>OSNOVNE </a:t>
            </a:r>
            <a:r>
              <a:rPr lang="sl-SI" sz="4000" b="1" dirty="0"/>
              <a:t>SUROVINE ZA IZDELAVO </a:t>
            </a:r>
            <a:r>
              <a:rPr lang="sl-SI" sz="4000" b="1" dirty="0" smtClean="0"/>
              <a:t/>
            </a:r>
            <a:br>
              <a:rPr lang="sl-SI" sz="4000" b="1" dirty="0" smtClean="0"/>
            </a:br>
            <a:r>
              <a:rPr lang="sl-SI" sz="4000" b="1" dirty="0" smtClean="0"/>
              <a:t>	UMETNIH MAS</a:t>
            </a:r>
            <a:endParaRPr lang="en-GB" sz="4000" b="1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0FC2C68-CE75-4FB3-A9A1-08F45416BC7C}"/>
              </a:ext>
            </a:extLst>
          </p:cNvPr>
          <p:cNvSpPr txBox="1">
            <a:spLocks/>
          </p:cNvSpPr>
          <p:nvPr/>
        </p:nvSpPr>
        <p:spPr>
          <a:xfrm>
            <a:off x="718262" y="1580065"/>
            <a:ext cx="6422966" cy="1975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srgbClr val="00B0F0"/>
                </a:solidFill>
              </a:rPr>
              <a:t>NAFTA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srgbClr val="00B0F0"/>
                </a:solidFill>
              </a:rPr>
              <a:t>ZEMELJSKI PLIN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srgbClr val="00B0F0"/>
                </a:solidFill>
              </a:rPr>
              <a:t>PREMOG</a:t>
            </a:r>
            <a:endParaRPr lang="en-GB" sz="4000" dirty="0">
              <a:solidFill>
                <a:srgbClr val="00B0F0"/>
              </a:solidFill>
            </a:endParaRPr>
          </a:p>
        </p:txBody>
      </p:sp>
      <p:pic>
        <p:nvPicPr>
          <p:cNvPr id="8" name="Picture 117" descr="19102007_nafta_epa_t">
            <a:extLst>
              <a:ext uri="{FF2B5EF4-FFF2-40B4-BE49-F238E27FC236}">
                <a16:creationId xmlns:a16="http://schemas.microsoft.com/office/drawing/2014/main" id="{831FF64A-DDE6-4892-B25D-70D1E541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2" y="4058817"/>
            <a:ext cx="3095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9" descr="Butan-plin_(2)">
            <a:extLst>
              <a:ext uri="{FF2B5EF4-FFF2-40B4-BE49-F238E27FC236}">
                <a16:creationId xmlns:a16="http://schemas.microsoft.com/office/drawing/2014/main" id="{1C5E2FBD-A485-419D-8B61-54CCCB9B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91" y="4039005"/>
            <a:ext cx="3121689" cy="234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1" descr="premog(4)">
            <a:extLst>
              <a:ext uri="{FF2B5EF4-FFF2-40B4-BE49-F238E27FC236}">
                <a16:creationId xmlns:a16="http://schemas.microsoft.com/office/drawing/2014/main" id="{3657FD93-552A-444F-964D-E292FD97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84" y="4039005"/>
            <a:ext cx="3209181" cy="240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635" y="1580065"/>
            <a:ext cx="2669698" cy="20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0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1D920-762F-414B-B7FA-0FBCF38D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91" y="415564"/>
            <a:ext cx="11321935" cy="831128"/>
          </a:xfrm>
        </p:spPr>
        <p:txBody>
          <a:bodyPr>
            <a:normAutofit/>
          </a:bodyPr>
          <a:lstStyle/>
          <a:p>
            <a:pPr algn="l"/>
            <a:r>
              <a:rPr lang="sl-SI" sz="4000" dirty="0"/>
              <a:t>2. </a:t>
            </a:r>
            <a:r>
              <a:rPr lang="sl-SI" sz="3600" b="1" dirty="0"/>
              <a:t>POLIZDELKI IZ UMETNIH MAS</a:t>
            </a:r>
            <a:r>
              <a:rPr lang="sl-SI" sz="4000" dirty="0"/>
              <a:t> </a:t>
            </a:r>
            <a:endParaRPr lang="en-GB" sz="4000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0FC2C68-CE75-4FB3-A9A1-08F45416BC7C}"/>
              </a:ext>
            </a:extLst>
          </p:cNvPr>
          <p:cNvSpPr txBox="1">
            <a:spLocks/>
          </p:cNvSpPr>
          <p:nvPr/>
        </p:nvSpPr>
        <p:spPr>
          <a:xfrm>
            <a:off x="685060" y="1913009"/>
            <a:ext cx="6223459" cy="28244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srgbClr val="00B0F0"/>
                </a:solidFill>
              </a:rPr>
              <a:t>PRAH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l-SI" sz="4000" dirty="0" smtClean="0">
                <a:solidFill>
                  <a:srgbClr val="00B0F0"/>
                </a:solidFill>
              </a:rPr>
              <a:t>GRANULAT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l-SI" sz="4000" dirty="0" smtClean="0">
                <a:solidFill>
                  <a:srgbClr val="00B0F0"/>
                </a:solidFill>
              </a:rPr>
              <a:t>FOLIJE</a:t>
            </a:r>
            <a:endParaRPr lang="sl-SI" sz="4000" dirty="0">
              <a:solidFill>
                <a:srgbClr val="00B0F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l-SI" sz="4000" dirty="0" smtClean="0">
                <a:solidFill>
                  <a:srgbClr val="00B0F0"/>
                </a:solidFill>
              </a:rPr>
              <a:t>PROFILI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l-SI" sz="4000" dirty="0" smtClean="0">
                <a:solidFill>
                  <a:srgbClr val="00B0F0"/>
                </a:solidFill>
              </a:rPr>
              <a:t>VLAKNA</a:t>
            </a:r>
            <a:endParaRPr lang="sl-SI" sz="4000" dirty="0">
              <a:solidFill>
                <a:srgbClr val="00B0F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srgbClr val="00B0F0"/>
                </a:solidFill>
              </a:rPr>
              <a:t>SMOLE</a:t>
            </a:r>
            <a:endParaRPr lang="en-GB" sz="4000" dirty="0">
              <a:solidFill>
                <a:srgbClr val="00B0F0"/>
              </a:solidFill>
            </a:endParaRPr>
          </a:p>
        </p:txBody>
      </p:sp>
      <p:pic>
        <p:nvPicPr>
          <p:cNvPr id="4" name="Picture 17" descr="3375_granulat_solo_03d">
            <a:extLst>
              <a:ext uri="{FF2B5EF4-FFF2-40B4-BE49-F238E27FC236}">
                <a16:creationId xmlns:a16="http://schemas.microsoft.com/office/drawing/2014/main" id="{6E4D6B46-F0DF-49AE-BC30-BE005A75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00" y="1580761"/>
            <a:ext cx="30241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039" y="4268912"/>
            <a:ext cx="3697242" cy="20802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3088412"/>
            <a:ext cx="3683726" cy="27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7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1D920-762F-414B-B7FA-0FBCF38D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306" y="560545"/>
            <a:ext cx="11321935" cy="831128"/>
          </a:xfrm>
        </p:spPr>
        <p:txBody>
          <a:bodyPr>
            <a:normAutofit/>
          </a:bodyPr>
          <a:lstStyle/>
          <a:p>
            <a:pPr algn="l"/>
            <a:r>
              <a:rPr lang="sl-SI" sz="4000" dirty="0"/>
              <a:t>3. </a:t>
            </a:r>
            <a:r>
              <a:rPr lang="sl-SI" sz="3600" b="1" dirty="0"/>
              <a:t>DELITEV UMETNIH MAS</a:t>
            </a:r>
            <a:endParaRPr lang="en-GB" sz="3600" b="1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0FC2C68-CE75-4FB3-A9A1-08F45416BC7C}"/>
              </a:ext>
            </a:extLst>
          </p:cNvPr>
          <p:cNvSpPr txBox="1">
            <a:spLocks/>
          </p:cNvSpPr>
          <p:nvPr/>
        </p:nvSpPr>
        <p:spPr>
          <a:xfrm>
            <a:off x="765471" y="1651914"/>
            <a:ext cx="11210926" cy="23072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lnSpc>
                <a:spcPct val="120000"/>
              </a:lnSpc>
              <a:buFont typeface="+mj-lt"/>
              <a:buAutoNum type="arabicPeriod"/>
            </a:pPr>
            <a:r>
              <a:rPr lang="sl-SI" sz="12300" dirty="0" smtClean="0">
                <a:solidFill>
                  <a:srgbClr val="00B0F0"/>
                </a:solidFill>
              </a:rPr>
              <a:t>PLASTI</a:t>
            </a:r>
            <a:endParaRPr lang="sl-SI" sz="12300" dirty="0">
              <a:solidFill>
                <a:srgbClr val="00B0F0"/>
              </a:solidFill>
            </a:endParaRPr>
          </a:p>
          <a:p>
            <a:pPr marL="742950" indent="-742950" algn="l">
              <a:lnSpc>
                <a:spcPct val="120000"/>
              </a:lnSpc>
              <a:buFont typeface="+mj-lt"/>
              <a:buAutoNum type="arabicPeriod"/>
            </a:pPr>
            <a:r>
              <a:rPr lang="sl-SI" sz="12300" dirty="0" smtClean="0">
                <a:solidFill>
                  <a:srgbClr val="00B0F0"/>
                </a:solidFill>
              </a:rPr>
              <a:t>ELESTI </a:t>
            </a:r>
            <a:r>
              <a:rPr lang="sl-SI" sz="9600" dirty="0" smtClean="0">
                <a:solidFill>
                  <a:srgbClr val="00B0F0"/>
                </a:solidFill>
              </a:rPr>
              <a:t>(umetne gume)</a:t>
            </a:r>
            <a:endParaRPr lang="sl-SI" sz="9600" dirty="0">
              <a:solidFill>
                <a:srgbClr val="00B0F0"/>
              </a:solidFill>
            </a:endParaRPr>
          </a:p>
          <a:p>
            <a:pPr marL="742950" indent="-742950" algn="l">
              <a:lnSpc>
                <a:spcPct val="120000"/>
              </a:lnSpc>
              <a:buFont typeface="+mj-lt"/>
              <a:buAutoNum type="arabicPeriod"/>
            </a:pPr>
            <a:r>
              <a:rPr lang="sl-SI" sz="12300" dirty="0" smtClean="0">
                <a:solidFill>
                  <a:srgbClr val="00B0F0"/>
                </a:solidFill>
              </a:rPr>
              <a:t>SILIKONI </a:t>
            </a:r>
            <a:r>
              <a:rPr lang="sl-SI" sz="9600" dirty="0">
                <a:solidFill>
                  <a:srgbClr val="00B0F0"/>
                </a:solidFill>
              </a:rPr>
              <a:t>(</a:t>
            </a:r>
            <a:r>
              <a:rPr lang="sl-SI" sz="9600" dirty="0" smtClean="0">
                <a:solidFill>
                  <a:srgbClr val="00B0F0"/>
                </a:solidFill>
              </a:rPr>
              <a:t>olja, </a:t>
            </a:r>
            <a:r>
              <a:rPr lang="sl-SI" sz="9600" dirty="0">
                <a:solidFill>
                  <a:srgbClr val="00B0F0"/>
                </a:solidFill>
              </a:rPr>
              <a:t>masti, </a:t>
            </a:r>
            <a:r>
              <a:rPr lang="sl-SI" sz="9600" dirty="0" smtClean="0">
                <a:solidFill>
                  <a:srgbClr val="00B0F0"/>
                </a:solidFill>
              </a:rPr>
              <a:t>umetne smole, ki </a:t>
            </a:r>
            <a:r>
              <a:rPr lang="sl-SI" sz="9600" dirty="0">
                <a:solidFill>
                  <a:srgbClr val="00B0F0"/>
                </a:solidFill>
              </a:rPr>
              <a:t>se uporabljajo za izdelavo lakov, </a:t>
            </a:r>
            <a:r>
              <a:rPr lang="sl-SI" sz="9600" dirty="0" smtClean="0">
                <a:solidFill>
                  <a:srgbClr val="00B0F0"/>
                </a:solidFill>
              </a:rPr>
              <a:t>tesnjenje</a:t>
            </a:r>
            <a:r>
              <a:rPr lang="sl-SI" sz="9600" dirty="0">
                <a:solidFill>
                  <a:srgbClr val="00B0F0"/>
                </a:solidFill>
              </a:rPr>
              <a:t>, izolacijo električnih </a:t>
            </a:r>
            <a:r>
              <a:rPr lang="sl-SI" sz="9600" dirty="0" smtClean="0">
                <a:solidFill>
                  <a:srgbClr val="00B0F0"/>
                </a:solidFill>
              </a:rPr>
              <a:t>vodnikov…)</a:t>
            </a:r>
          </a:p>
          <a:p>
            <a:pPr algn="l"/>
            <a:endParaRPr lang="sl-SI" sz="3000" dirty="0" smtClean="0">
              <a:solidFill>
                <a:srgbClr val="00B0F0"/>
              </a:solidFill>
            </a:endParaRPr>
          </a:p>
          <a:p>
            <a:pPr algn="l"/>
            <a:endParaRPr lang="sl-SI" sz="3000" dirty="0">
              <a:solidFill>
                <a:srgbClr val="00B0F0"/>
              </a:solidFill>
            </a:endParaRPr>
          </a:p>
          <a:p>
            <a:pPr algn="l"/>
            <a:endParaRPr lang="sl-SI" sz="3000" dirty="0" smtClean="0">
              <a:solidFill>
                <a:srgbClr val="00B0F0"/>
              </a:solidFill>
            </a:endParaRPr>
          </a:p>
          <a:p>
            <a:pPr algn="l"/>
            <a:endParaRPr lang="sl-SI" sz="3000" dirty="0">
              <a:solidFill>
                <a:srgbClr val="00B0F0"/>
              </a:solidFill>
            </a:endParaRPr>
          </a:p>
          <a:p>
            <a:pPr algn="l"/>
            <a:r>
              <a:rPr lang="sl-SI" sz="7200" dirty="0" smtClean="0">
                <a:solidFill>
                  <a:srgbClr val="00B0F0"/>
                </a:solidFill>
              </a:rPr>
              <a:t>1.				 2.		       		 3.</a:t>
            </a:r>
            <a:endParaRPr lang="en-GB" sz="7200" dirty="0">
              <a:solidFill>
                <a:srgbClr val="00B0F0"/>
              </a:solidFill>
            </a:endParaRPr>
          </a:p>
        </p:txBody>
      </p:sp>
      <p:pic>
        <p:nvPicPr>
          <p:cNvPr id="6148" name="Picture 4" descr="Slika brez napisa">
            <a:extLst>
              <a:ext uri="{FF2B5EF4-FFF2-40B4-BE49-F238E27FC236}">
                <a16:creationId xmlns:a16="http://schemas.microsoft.com/office/drawing/2014/main" id="{D913562B-DF93-4650-93E0-88944B404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21" y="3979816"/>
            <a:ext cx="3476832" cy="26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lika brez napisa">
            <a:extLst>
              <a:ext uri="{FF2B5EF4-FFF2-40B4-BE49-F238E27FC236}">
                <a16:creationId xmlns:a16="http://schemas.microsoft.com/office/drawing/2014/main" id="{42FAA248-D808-446B-93B1-753623F6E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13936"/>
          <a:stretch/>
        </p:blipFill>
        <p:spPr bwMode="auto">
          <a:xfrm>
            <a:off x="544306" y="3962399"/>
            <a:ext cx="3697583" cy="26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l="3515" t="4586" r="49562" b="4005"/>
          <a:stretch/>
        </p:blipFill>
        <p:spPr>
          <a:xfrm>
            <a:off x="4399413" y="3959130"/>
            <a:ext cx="3423685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25B0FC30-F8FC-45E5-8671-0B52026B04E8}"/>
              </a:ext>
            </a:extLst>
          </p:cNvPr>
          <p:cNvSpPr txBox="1">
            <a:spLocks/>
          </p:cNvSpPr>
          <p:nvPr/>
        </p:nvSpPr>
        <p:spPr>
          <a:xfrm>
            <a:off x="622861" y="706711"/>
            <a:ext cx="11321935" cy="831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4000" dirty="0"/>
              <a:t>PLASTE </a:t>
            </a:r>
            <a:r>
              <a:rPr lang="sl-SI" sz="4000" dirty="0" smtClean="0"/>
              <a:t>DELIMO NA: </a:t>
            </a:r>
          </a:p>
          <a:p>
            <a:pPr algn="l"/>
            <a:endParaRPr lang="en-GB" sz="4000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92721408-C4A3-4D56-8711-1295797D5DF7}"/>
              </a:ext>
            </a:extLst>
          </p:cNvPr>
          <p:cNvSpPr txBox="1">
            <a:spLocks/>
          </p:cNvSpPr>
          <p:nvPr/>
        </p:nvSpPr>
        <p:spPr>
          <a:xfrm>
            <a:off x="622861" y="471111"/>
            <a:ext cx="6223459" cy="213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srgbClr val="00B0F0"/>
                </a:solidFill>
              </a:rPr>
              <a:t>TERMOPLASTE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l-SI" sz="4000" dirty="0" smtClean="0">
                <a:solidFill>
                  <a:srgbClr val="00B0F0"/>
                </a:solidFill>
              </a:rPr>
              <a:t>DUROPLASTE</a:t>
            </a:r>
            <a:endParaRPr lang="sl-SI" sz="4000" dirty="0">
              <a:solidFill>
                <a:srgbClr val="00B0F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1" y="1206914"/>
            <a:ext cx="5773782" cy="5298389"/>
          </a:xfrm>
          <a:prstGeom prst="rect">
            <a:avLst/>
          </a:prstGeom>
        </p:spPr>
      </p:pic>
      <p:pic>
        <p:nvPicPr>
          <p:cNvPr id="6" name="Označba mesta vseb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"/>
          <a:stretch/>
        </p:blipFill>
        <p:spPr>
          <a:xfrm>
            <a:off x="1333498" y="2651760"/>
            <a:ext cx="3207030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1D920-762F-414B-B7FA-0FBCF38D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330926"/>
            <a:ext cx="11321935" cy="831128"/>
          </a:xfrm>
        </p:spPr>
        <p:txBody>
          <a:bodyPr>
            <a:normAutofit/>
          </a:bodyPr>
          <a:lstStyle/>
          <a:p>
            <a:r>
              <a:rPr lang="sl-SI" sz="4000" dirty="0"/>
              <a:t>4. </a:t>
            </a:r>
            <a:r>
              <a:rPr lang="sl-SI" sz="3600" b="1" dirty="0"/>
              <a:t>LASTNOSTI UMETNIH MAS</a:t>
            </a:r>
            <a:endParaRPr lang="en-GB" sz="3600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C6DDEAB-3902-476A-8883-11BA94848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88753"/>
              </p:ext>
            </p:extLst>
          </p:nvPr>
        </p:nvGraphicFramePr>
        <p:xfrm>
          <a:off x="4081645" y="685530"/>
          <a:ext cx="8728664" cy="585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otnik 2"/>
          <p:cNvSpPr/>
          <p:nvPr/>
        </p:nvSpPr>
        <p:spPr>
          <a:xfrm>
            <a:off x="287382" y="227547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3200" dirty="0" smtClean="0"/>
              <a:t>SLABOSTI</a:t>
            </a:r>
          </a:p>
          <a:p>
            <a:r>
              <a:rPr lang="sl-SI" sz="2400" dirty="0" smtClean="0"/>
              <a:t>• </a:t>
            </a:r>
            <a:r>
              <a:rPr lang="sl-SI" sz="2400" dirty="0"/>
              <a:t>Gorljivost </a:t>
            </a:r>
            <a:endParaRPr lang="sl-SI" sz="2400" dirty="0" smtClean="0"/>
          </a:p>
          <a:p>
            <a:r>
              <a:rPr lang="sl-SI" sz="2400" dirty="0" smtClean="0"/>
              <a:t>(neodpornost </a:t>
            </a:r>
            <a:r>
              <a:rPr lang="sl-SI" sz="2400" dirty="0"/>
              <a:t>na </a:t>
            </a:r>
            <a:r>
              <a:rPr lang="sl-SI" sz="2400" dirty="0" smtClean="0"/>
              <a:t>temperaturo) </a:t>
            </a:r>
          </a:p>
          <a:p>
            <a:r>
              <a:rPr lang="sl-SI" sz="2400" dirty="0" smtClean="0"/>
              <a:t>(</a:t>
            </a:r>
            <a:r>
              <a:rPr lang="sl-SI" sz="2400" dirty="0"/>
              <a:t>strupeni </a:t>
            </a:r>
            <a:r>
              <a:rPr lang="sl-SI" sz="2400" dirty="0" smtClean="0"/>
              <a:t>plini pri sežiganju)</a:t>
            </a:r>
          </a:p>
          <a:p>
            <a:r>
              <a:rPr lang="sl-SI" sz="2400" dirty="0" smtClean="0"/>
              <a:t>• </a:t>
            </a:r>
            <a:r>
              <a:rPr lang="sl-SI" sz="2400" dirty="0"/>
              <a:t>V </a:t>
            </a:r>
            <a:r>
              <a:rPr lang="sl-SI" sz="2400" dirty="0" smtClean="0"/>
              <a:t>naravi zelo </a:t>
            </a:r>
            <a:r>
              <a:rPr lang="sl-SI" sz="2400" dirty="0"/>
              <a:t>počasi </a:t>
            </a:r>
            <a:r>
              <a:rPr lang="sl-SI" sz="2400" dirty="0" smtClean="0"/>
              <a:t>razpadejo</a:t>
            </a:r>
          </a:p>
          <a:p>
            <a:r>
              <a:rPr lang="sl-SI" sz="2400" dirty="0" smtClean="0"/>
              <a:t>EKOLOGIJA</a:t>
            </a:r>
          </a:p>
          <a:p>
            <a:r>
              <a:rPr lang="sl-SI" sz="2400" dirty="0" smtClean="0"/>
              <a:t>RECIKLAŽA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62648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1D920-762F-414B-B7FA-0FBCF38D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949" y="361689"/>
            <a:ext cx="11321935" cy="831128"/>
          </a:xfrm>
        </p:spPr>
        <p:txBody>
          <a:bodyPr>
            <a:normAutofit/>
          </a:bodyPr>
          <a:lstStyle/>
          <a:p>
            <a:r>
              <a:rPr lang="sl-SI" sz="4000" dirty="0"/>
              <a:t>5. </a:t>
            </a:r>
            <a:r>
              <a:rPr lang="sl-SI" sz="3600" b="1" dirty="0"/>
              <a:t>OBDELAVA UMETNIH MAS</a:t>
            </a:r>
            <a:endParaRPr lang="en-GB" sz="3600" b="1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0FC2C68-CE75-4FB3-A9A1-08F45416BC7C}"/>
              </a:ext>
            </a:extLst>
          </p:cNvPr>
          <p:cNvSpPr txBox="1">
            <a:spLocks/>
          </p:cNvSpPr>
          <p:nvPr/>
        </p:nvSpPr>
        <p:spPr>
          <a:xfrm>
            <a:off x="1923014" y="118680"/>
            <a:ext cx="7969132" cy="1336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sl-SI" sz="4000" dirty="0">
              <a:solidFill>
                <a:srgbClr val="00B0F0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92721408-C4A3-4D56-8711-1295797D5DF7}"/>
              </a:ext>
            </a:extLst>
          </p:cNvPr>
          <p:cNvSpPr txBox="1">
            <a:spLocks/>
          </p:cNvSpPr>
          <p:nvPr/>
        </p:nvSpPr>
        <p:spPr>
          <a:xfrm>
            <a:off x="737668" y="1454728"/>
            <a:ext cx="5347409" cy="5247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l-SI" sz="4000" dirty="0">
              <a:solidFill>
                <a:srgbClr val="00B0F0"/>
              </a:solidFill>
            </a:endParaRPr>
          </a:p>
          <a:p>
            <a:pPr algn="l"/>
            <a:r>
              <a:rPr lang="sl-SI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MEHANSKA </a:t>
            </a:r>
            <a:r>
              <a:rPr lang="sl-SI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OBDELAVA</a:t>
            </a:r>
            <a:endParaRPr lang="sl-SI" sz="4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/>
            <a:endParaRPr lang="sl-SI" sz="16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sl-SI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 </a:t>
            </a:r>
            <a:r>
              <a:rPr lang="sl-SI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žaganje</a:t>
            </a:r>
          </a:p>
          <a:p>
            <a:pPr algn="l"/>
            <a:r>
              <a:rPr lang="sl-SI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 vrtanje</a:t>
            </a:r>
          </a:p>
          <a:p>
            <a:pPr algn="l"/>
            <a:r>
              <a:rPr lang="sl-SI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brušenje</a:t>
            </a:r>
          </a:p>
          <a:p>
            <a:pPr algn="l"/>
            <a:r>
              <a:rPr lang="sl-SI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poliranje</a:t>
            </a:r>
            <a:endParaRPr lang="sl-SI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sl-SI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 </a:t>
            </a:r>
            <a:r>
              <a:rPr lang="sl-SI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lepljenje</a:t>
            </a:r>
            <a:endParaRPr lang="sl-SI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sl-SI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 vijačenje</a:t>
            </a:r>
          </a:p>
          <a:p>
            <a:pPr algn="l"/>
            <a:r>
              <a:rPr lang="sl-SI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 varjenje</a:t>
            </a:r>
          </a:p>
          <a:p>
            <a:pPr algn="l"/>
            <a:endParaRPr lang="sl-SI" sz="4000" dirty="0">
              <a:solidFill>
                <a:srgbClr val="00B0F0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B205CCDD-498B-4ADD-8F75-F41AFAB72419}"/>
              </a:ext>
            </a:extLst>
          </p:cNvPr>
          <p:cNvSpPr txBox="1">
            <a:spLocks/>
          </p:cNvSpPr>
          <p:nvPr/>
        </p:nvSpPr>
        <p:spPr>
          <a:xfrm>
            <a:off x="5559062" y="1673375"/>
            <a:ext cx="6080834" cy="4681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l-SI" sz="4000" dirty="0">
              <a:solidFill>
                <a:srgbClr val="00B0F0"/>
              </a:solidFill>
            </a:endParaRPr>
          </a:p>
          <a:p>
            <a:pPr algn="l">
              <a:lnSpc>
                <a:spcPct val="70000"/>
              </a:lnSpc>
            </a:pPr>
            <a:r>
              <a:rPr lang="sl-SI" sz="3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TOPLOTNA </a:t>
            </a:r>
            <a:r>
              <a:rPr lang="sl-SI" sz="3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OBDELAVA</a:t>
            </a:r>
          </a:p>
          <a:p>
            <a:pPr algn="l">
              <a:lnSpc>
                <a:spcPct val="70000"/>
              </a:lnSpc>
            </a:pPr>
            <a:endParaRPr lang="sl-SI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70000"/>
              </a:lnSpc>
            </a:pPr>
            <a:r>
              <a:rPr lang="sl-SI" sz="3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</a:t>
            </a:r>
            <a:r>
              <a:rPr lang="sl-SI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krivljenje </a:t>
            </a:r>
            <a:r>
              <a:rPr lang="sl-SI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– </a:t>
            </a:r>
            <a:r>
              <a:rPr lang="sl-SI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fen, </a:t>
            </a:r>
            <a:r>
              <a:rPr lang="sl-SI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cekas</a:t>
            </a:r>
            <a:r>
              <a:rPr lang="sl-SI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žica</a:t>
            </a:r>
          </a:p>
          <a:p>
            <a:pPr algn="l">
              <a:lnSpc>
                <a:spcPct val="70000"/>
              </a:lnSpc>
            </a:pPr>
            <a:r>
              <a:rPr lang="sl-SI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ulivanje</a:t>
            </a:r>
            <a:endParaRPr lang="sl-SI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70000"/>
              </a:lnSpc>
            </a:pPr>
            <a:r>
              <a:rPr lang="sl-SI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iztiskanje </a:t>
            </a:r>
            <a:r>
              <a:rPr lang="sl-SI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ali </a:t>
            </a:r>
            <a:r>
              <a:rPr lang="sl-SI" sz="32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ekstrudiranje</a:t>
            </a:r>
            <a:endParaRPr lang="sl-SI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70000"/>
              </a:lnSpc>
            </a:pPr>
            <a:r>
              <a:rPr lang="sl-SI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globoki </a:t>
            </a:r>
            <a:r>
              <a:rPr lang="sl-SI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vlek</a:t>
            </a:r>
          </a:p>
          <a:p>
            <a:pPr algn="l">
              <a:lnSpc>
                <a:spcPct val="70000"/>
              </a:lnSpc>
            </a:pPr>
            <a:endParaRPr lang="sl-SI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Slika brez napisa">
            <a:extLst>
              <a:ext uri="{FF2B5EF4-FFF2-40B4-BE49-F238E27FC236}">
                <a16:creationId xmlns:a16="http://schemas.microsoft.com/office/drawing/2014/main" id="{43ABF046-9794-4E60-BB8F-B4EE351C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81" y="1455120"/>
            <a:ext cx="2476264" cy="166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857" t="15625" r="72232" b="48184"/>
          <a:stretch/>
        </p:blipFill>
        <p:spPr>
          <a:xfrm>
            <a:off x="7752144" y="966652"/>
            <a:ext cx="2220685" cy="21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1D920-762F-414B-B7FA-0FBCF38D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435" y="349170"/>
            <a:ext cx="11321935" cy="831128"/>
          </a:xfrm>
        </p:spPr>
        <p:txBody>
          <a:bodyPr>
            <a:normAutofit/>
          </a:bodyPr>
          <a:lstStyle/>
          <a:p>
            <a:r>
              <a:rPr lang="sl-SI" sz="4000" dirty="0"/>
              <a:t>6. </a:t>
            </a:r>
            <a:r>
              <a:rPr lang="sl-SI" sz="3600" b="1" dirty="0"/>
              <a:t>RECIKLIRANJE UMETNIH SNOVI</a:t>
            </a:r>
            <a:endParaRPr lang="en-GB" sz="3600" b="1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0FC2C68-CE75-4FB3-A9A1-08F45416BC7C}"/>
              </a:ext>
            </a:extLst>
          </p:cNvPr>
          <p:cNvSpPr txBox="1">
            <a:spLocks/>
          </p:cNvSpPr>
          <p:nvPr/>
        </p:nvSpPr>
        <p:spPr>
          <a:xfrm>
            <a:off x="1923014" y="118680"/>
            <a:ext cx="7969132" cy="1336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sl-SI" sz="4000" dirty="0">
              <a:solidFill>
                <a:srgbClr val="00B0F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A9F47B-588A-4525-AD5F-9047530E4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696822"/>
              </p:ext>
            </p:extLst>
          </p:nvPr>
        </p:nvGraphicFramePr>
        <p:xfrm>
          <a:off x="1436914" y="1654628"/>
          <a:ext cx="9622972" cy="499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2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4220" y="565929"/>
            <a:ext cx="9404723" cy="1400530"/>
          </a:xfrm>
        </p:spPr>
        <p:txBody>
          <a:bodyPr/>
          <a:lstStyle/>
          <a:p>
            <a:r>
              <a:rPr lang="sl-SI" dirty="0" smtClean="0"/>
              <a:t>VIRI: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ucilnice.arnes.si/pluginfile.php/1525732/mod_page/content/7/umetne_mase.ppt</a:t>
            </a:r>
            <a:endParaRPr lang="sl-SI" dirty="0" smtClean="0"/>
          </a:p>
          <a:p>
            <a:r>
              <a:rPr lang="sl-SI" dirty="0">
                <a:hlinkClick r:id="rId3"/>
              </a:rPr>
              <a:t>http://www2.arnes.si/~kkovac6/MATERIALI/ro.zrsss.si/_puncer/mase/index.htm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2204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2C6B613A91DB4EAC73A2C09A62AC75" ma:contentTypeVersion="8" ma:contentTypeDescription="Ustvari nov dokument." ma:contentTypeScope="" ma:versionID="e02eeb71f58a6cbb99b065926296f170">
  <xsd:schema xmlns:xsd="http://www.w3.org/2001/XMLSchema" xmlns:xs="http://www.w3.org/2001/XMLSchema" xmlns:p="http://schemas.microsoft.com/office/2006/metadata/properties" xmlns:ns3="d0ed6648-11af-4968-8a42-cbb9c88101c1" targetNamespace="http://schemas.microsoft.com/office/2006/metadata/properties" ma:root="true" ma:fieldsID="d346fecc21dea2b57b4679eec5f56c13" ns3:_="">
    <xsd:import namespace="d0ed6648-11af-4968-8a42-cbb9c88101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d6648-11af-4968-8a42-cbb9c8810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365255-3A22-457C-A14B-F77F740180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3FC5F8-CDBB-41D2-AEBD-640A28943B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ed6648-11af-4968-8a42-cbb9c88101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A7BB2-1684-4371-8122-F56E3FD3EED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0ed6648-11af-4968-8a42-cbb9c88101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161</TotalTime>
  <Words>205</Words>
  <Application>Microsoft Office PowerPoint</Application>
  <PresentationFormat>Širokozaslonsko</PresentationFormat>
  <Paragraphs>74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Naelektreno</vt:lpstr>
      <vt:lpstr>UMETNE MASE</vt:lpstr>
      <vt:lpstr>1. OSNOVNE SUROVINE ZA IZDELAVO   UMETNIH MAS</vt:lpstr>
      <vt:lpstr>2. POLIZDELKI IZ UMETNIH MAS </vt:lpstr>
      <vt:lpstr>3. DELITEV UMETNIH MAS</vt:lpstr>
      <vt:lpstr>PowerPointova predstavitev</vt:lpstr>
      <vt:lpstr>4. LASTNOSTI UMETNIH MAS</vt:lpstr>
      <vt:lpstr>5. OBDELAVA UMETNIH MAS</vt:lpstr>
      <vt:lpstr>6. RECIKLIRANJE UMETNIH SNOVI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UMETNE MASE</dc:title>
  <dc:creator>Matjaž Pintarič</dc:creator>
  <cp:lastModifiedBy>Joze T</cp:lastModifiedBy>
  <cp:revision>20</cp:revision>
  <dcterms:created xsi:type="dcterms:W3CDTF">2020-01-28T19:10:10Z</dcterms:created>
  <dcterms:modified xsi:type="dcterms:W3CDTF">2022-02-03T18:13:43Z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0x010100292C6B613A91DB4EAC73A2C09A62AC75</vt:lpwstr>
  </property>
</Properties>
</file>