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UVNHh2hkGU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jxcWlq3CB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englishkids.britishcouncil.org/short-stories/the-haunted-hous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accent3"/>
                </a:solidFill>
              </a:rPr>
              <a:t>			HALLOWEEN</a:t>
            </a:r>
            <a:endParaRPr lang="sl-SI" b="1" dirty="0">
              <a:solidFill>
                <a:schemeClr val="accent3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3764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costumes</a:t>
            </a:r>
            <a:endParaRPr lang="sl-SI" dirty="0"/>
          </a:p>
        </p:txBody>
      </p:sp>
      <p:pic>
        <p:nvPicPr>
          <p:cNvPr id="4" name="Označba mesta vsebine 3" descr="Halloween Verkleidung Ideen - coole Kostüme für die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567" y="2193925"/>
            <a:ext cx="6442865" cy="4024313"/>
          </a:xfrm>
        </p:spPr>
      </p:pic>
    </p:spTree>
    <p:extLst>
      <p:ext uri="{BB962C8B-B14F-4D97-AF65-F5344CB8AC3E}">
        <p14:creationId xmlns:p14="http://schemas.microsoft.com/office/powerpoint/2010/main" val="4042570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pumpkins</a:t>
            </a:r>
            <a:endParaRPr lang="sl-SI" dirty="0"/>
          </a:p>
        </p:txBody>
      </p:sp>
      <p:pic>
        <p:nvPicPr>
          <p:cNvPr id="4" name="Označba mesta vsebine 3" descr="Carved Pumpkin October Halloween · Free photo on Pixaba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77" y="2124256"/>
            <a:ext cx="4963319" cy="4024313"/>
          </a:xfrm>
        </p:spPr>
      </p:pic>
    </p:spTree>
    <p:extLst>
      <p:ext uri="{BB962C8B-B14F-4D97-AF65-F5344CB8AC3E}">
        <p14:creationId xmlns:p14="http://schemas.microsoft.com/office/powerpoint/2010/main" val="212985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trick</a:t>
            </a:r>
            <a:r>
              <a:rPr lang="sl-SI" dirty="0" smtClean="0"/>
              <a:t> </a:t>
            </a:r>
            <a:r>
              <a:rPr lang="sl-SI" dirty="0" err="1" smtClean="0"/>
              <a:t>or</a:t>
            </a:r>
            <a:r>
              <a:rPr lang="sl-SI" dirty="0" smtClean="0"/>
              <a:t> </a:t>
            </a:r>
            <a:r>
              <a:rPr lang="sl-SI" dirty="0" err="1" smtClean="0"/>
              <a:t>treat</a:t>
            </a:r>
            <a:endParaRPr lang="sl-SI" dirty="0"/>
          </a:p>
        </p:txBody>
      </p:sp>
      <p:pic>
        <p:nvPicPr>
          <p:cNvPr id="4" name="Označba mesta vsebine 3" descr="Little Girl Trick or Treating on Halloween image - Free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562" y="2193925"/>
            <a:ext cx="2682875" cy="4024313"/>
          </a:xfrm>
        </p:spPr>
      </p:pic>
    </p:spTree>
    <p:extLst>
      <p:ext uri="{BB962C8B-B14F-4D97-AF65-F5344CB8AC3E}">
        <p14:creationId xmlns:p14="http://schemas.microsoft.com/office/powerpoint/2010/main" val="536456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How to </a:t>
            </a:r>
            <a:r>
              <a:rPr lang="sl-SI" dirty="0" err="1" smtClean="0"/>
              <a:t>carve</a:t>
            </a:r>
            <a:r>
              <a:rPr lang="sl-SI" dirty="0" smtClean="0"/>
              <a:t> out </a:t>
            </a:r>
            <a:r>
              <a:rPr lang="sl-SI" dirty="0" err="1" smtClean="0"/>
              <a:t>pumpkins</a:t>
            </a:r>
            <a:r>
              <a:rPr lang="sl-SI" dirty="0" smtClean="0"/>
              <a:t>?</a:t>
            </a:r>
            <a:endParaRPr lang="sl-SI" dirty="0"/>
          </a:p>
        </p:txBody>
      </p:sp>
      <p:pic>
        <p:nvPicPr>
          <p:cNvPr id="4" name="RUVNHh2hkG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90652" y="2392816"/>
            <a:ext cx="6877595" cy="3868647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0241280" y="3744686"/>
            <a:ext cx="20617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POGLEJ SI </a:t>
            </a:r>
          </a:p>
          <a:p>
            <a:r>
              <a:rPr lang="sl-SI" dirty="0" smtClean="0"/>
              <a:t>POSNETEK KAKO </a:t>
            </a:r>
          </a:p>
          <a:p>
            <a:r>
              <a:rPr lang="sl-SI" dirty="0" smtClean="0"/>
              <a:t>IZREZATI BUČO!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6068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ZAPOJ LANSKO PESMICO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www.youtube.com/watch?v=4jxcWlq3CBg</a:t>
            </a: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6615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POGLEJ SI ZGODBO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24840" y="1779103"/>
            <a:ext cx="10820400" cy="4024125"/>
          </a:xfrm>
        </p:spPr>
        <p:txBody>
          <a:bodyPr/>
          <a:lstStyle/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learnenglishkids.britishcouncil.org/short-stories/the-haunted-house</a:t>
            </a:r>
            <a:endParaRPr lang="sl-SI" dirty="0" smtClean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2250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HAPPY HALLOWEEN!!!!</a:t>
            </a:r>
            <a:endParaRPr lang="sl-SI" dirty="0"/>
          </a:p>
        </p:txBody>
      </p:sp>
      <p:pic>
        <p:nvPicPr>
          <p:cNvPr id="4" name="Picture 2" descr="jackolanter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2310606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2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ed pa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TM04033937[[fn=Sled pare]]</Template>
  <TotalTime>20</TotalTime>
  <Words>37</Words>
  <Application>Microsoft Office PowerPoint</Application>
  <PresentationFormat>Širokozaslonsko</PresentationFormat>
  <Paragraphs>13</Paragraphs>
  <Slides>8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Sled pare</vt:lpstr>
      <vt:lpstr>   HALLOWEEN</vt:lpstr>
      <vt:lpstr>costumes</vt:lpstr>
      <vt:lpstr>pumpkins</vt:lpstr>
      <vt:lpstr>trick or treat</vt:lpstr>
      <vt:lpstr>How to carve out pumpkins?</vt:lpstr>
      <vt:lpstr>ZAPOJ LANSKO PESMICO</vt:lpstr>
      <vt:lpstr>POGLEJ SI ZGODBO</vt:lpstr>
      <vt:lpstr>HAPPY HALLOWEEN!!!!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HALLOWEEN</dc:title>
  <dc:creator>Uporabnik</dc:creator>
  <cp:lastModifiedBy>Uporabnik</cp:lastModifiedBy>
  <cp:revision>2</cp:revision>
  <dcterms:created xsi:type="dcterms:W3CDTF">2021-10-20T17:44:29Z</dcterms:created>
  <dcterms:modified xsi:type="dcterms:W3CDTF">2021-10-20T18:04:33Z</dcterms:modified>
</cp:coreProperties>
</file>