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2" r:id="rId8"/>
    <p:sldId id="263" r:id="rId9"/>
    <p:sldId id="264" r:id="rId10"/>
    <p:sldId id="261" r:id="rId11"/>
    <p:sldId id="265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81363C43-BE1D-466B-844D-1D6775D343E2}">
          <p14:sldIdLst>
            <p14:sldId id="256"/>
            <p14:sldId id="257"/>
            <p14:sldId id="258"/>
            <p14:sldId id="259"/>
            <p14:sldId id="266"/>
            <p14:sldId id="260"/>
            <p14:sldId id="262"/>
            <p14:sldId id="263"/>
            <p14:sldId id="264"/>
            <p14:sldId id="261"/>
            <p14:sldId id="265"/>
          </p14:sldIdLst>
        </p14:section>
        <p14:section name="Razdelek brez naslova" id="{384256CC-5F52-4B5F-9A83-C58FB0AFCD9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3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ED7C-C044-4A44-8676-E31D83E22A38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096F-B954-46E4-BB62-6E8EE782D5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6470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ED7C-C044-4A44-8676-E31D83E22A38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096F-B954-46E4-BB62-6E8EE782D5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1978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ED7C-C044-4A44-8676-E31D83E22A38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096F-B954-46E4-BB62-6E8EE782D5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6286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ED7C-C044-4A44-8676-E31D83E22A38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096F-B954-46E4-BB62-6E8EE782D5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8652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ED7C-C044-4A44-8676-E31D83E22A38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096F-B954-46E4-BB62-6E8EE782D5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58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ED7C-C044-4A44-8676-E31D83E22A38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096F-B954-46E4-BB62-6E8EE782D5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390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ED7C-C044-4A44-8676-E31D83E22A38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096F-B954-46E4-BB62-6E8EE782D5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1568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ED7C-C044-4A44-8676-E31D83E22A38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096F-B954-46E4-BB62-6E8EE782D5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0127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ED7C-C044-4A44-8676-E31D83E22A38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096F-B954-46E4-BB62-6E8EE782D5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0134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ED7C-C044-4A44-8676-E31D83E22A38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096F-B954-46E4-BB62-6E8EE782D5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3599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ED7C-C044-4A44-8676-E31D83E22A38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096F-B954-46E4-BB62-6E8EE782D5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545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1ED7C-C044-4A44-8676-E31D83E22A38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1096F-B954-46E4-BB62-6E8EE782D5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841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ZztcPouX9w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76514" y="482600"/>
            <a:ext cx="9144000" cy="2175358"/>
          </a:xfrm>
          <a:solidFill>
            <a:schemeClr val="tx1"/>
          </a:solidFill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  <a:latin typeface="Janda Curlygirl Chunky" panose="02000506000000020004" pitchFamily="2" charset="-18"/>
              </a:rPr>
              <a:t>ZABAVNA POŠTEVANKA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71" y="2873858"/>
            <a:ext cx="3684243" cy="351845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54" y="2990837"/>
            <a:ext cx="3034051" cy="328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45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2" r="30057"/>
          <a:stretch/>
        </p:blipFill>
        <p:spPr>
          <a:xfrm>
            <a:off x="1485900" y="1963086"/>
            <a:ext cx="2603500" cy="4894914"/>
          </a:xfrm>
          <a:prstGeom prst="rect">
            <a:avLst/>
          </a:prstGeom>
        </p:spPr>
      </p:pic>
      <p:grpSp>
        <p:nvGrpSpPr>
          <p:cNvPr id="4" name="Skupina 3"/>
          <p:cNvGrpSpPr/>
          <p:nvPr/>
        </p:nvGrpSpPr>
        <p:grpSpPr>
          <a:xfrm>
            <a:off x="3146064" y="266700"/>
            <a:ext cx="6861536" cy="2314495"/>
            <a:chOff x="2841264" y="139700"/>
            <a:chExt cx="6861536" cy="2314495"/>
          </a:xfrm>
        </p:grpSpPr>
        <p:sp>
          <p:nvSpPr>
            <p:cNvPr id="2" name="Pravokotnik 1"/>
            <p:cNvSpPr/>
            <p:nvPr/>
          </p:nvSpPr>
          <p:spPr>
            <a:xfrm>
              <a:off x="2841264" y="884535"/>
              <a:ext cx="3817071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sl-SI" sz="9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Janda Curlygirl Chunky" panose="02000506000000020004" pitchFamily="2" charset="-18"/>
                </a:rPr>
                <a:t>2 </a:t>
              </a:r>
              <a:r>
                <a:rPr lang="sl-SI" sz="9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Janda Curlygirl Chunky" panose="02000506000000020004" pitchFamily="2" charset="-18"/>
                </a:rPr>
                <a:t>∙ </a:t>
              </a:r>
              <a:r>
                <a:rPr lang="sl-SI" sz="9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Janda Curlygirl Chunky" panose="02000506000000020004" pitchFamily="2" charset="-18"/>
                </a:rPr>
                <a:t>10 =</a:t>
              </a:r>
            </a:p>
          </p:txBody>
        </p:sp>
        <p:sp>
          <p:nvSpPr>
            <p:cNvPr id="3" name="5-kraka zvezda 2"/>
            <p:cNvSpPr/>
            <p:nvPr/>
          </p:nvSpPr>
          <p:spPr>
            <a:xfrm>
              <a:off x="7253851" y="139700"/>
              <a:ext cx="2448949" cy="2123995"/>
            </a:xfrm>
            <a:prstGeom prst="star5">
              <a:avLst/>
            </a:prstGeom>
            <a:solidFill>
              <a:srgbClr val="F43CB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6" name="Pravokotnik 5"/>
          <p:cNvSpPr/>
          <p:nvPr/>
        </p:nvSpPr>
        <p:spPr>
          <a:xfrm>
            <a:off x="4089400" y="3342246"/>
            <a:ext cx="6325771" cy="2308324"/>
          </a:xfrm>
          <a:prstGeom prst="rect">
            <a:avLst/>
          </a:prstGeom>
          <a:solidFill>
            <a:srgbClr val="F43CBF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nda Curlygirl Chunky" panose="02000506000000020004" pitchFamily="2" charset="-18"/>
              </a:rPr>
              <a:t>Meditiraj toliko </a:t>
            </a:r>
          </a:p>
          <a:p>
            <a:pPr algn="ctr"/>
            <a:r>
              <a:rPr lang="sl-SI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nda Curlygirl Chunky" panose="02000506000000020004" pitchFamily="2" charset="-18"/>
              </a:rPr>
              <a:t>sekund, </a:t>
            </a:r>
            <a:r>
              <a:rPr lang="sl-SI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nda Curlygirl Chunky" panose="02000506000000020004" pitchFamily="2" charset="-18"/>
              </a:rPr>
              <a:t>kolikor je </a:t>
            </a:r>
          </a:p>
          <a:p>
            <a:pPr algn="ctr"/>
            <a:r>
              <a:rPr lang="sl-SI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nda Curlygirl Chunky" panose="02000506000000020004" pitchFamily="2" charset="-18"/>
              </a:rPr>
              <a:t>rezultat računa.</a:t>
            </a:r>
            <a:endParaRPr lang="sl-SI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Janda Curlygirl Chunky" panose="0200050600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718996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2" y="1633835"/>
            <a:ext cx="5829300" cy="4724400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624239" y="389235"/>
            <a:ext cx="1089272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9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nda Curlygirl Chunky" panose="02000506000000020004" pitchFamily="2" charset="-18"/>
              </a:rPr>
              <a:t>Bilo je zabavno!</a:t>
            </a:r>
          </a:p>
          <a:p>
            <a:pPr algn="ctr"/>
            <a:endParaRPr lang="sl-SI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Janda Curlygirl Chunky" panose="0200050600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5450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252" y="1449347"/>
            <a:ext cx="4663283" cy="4663283"/>
          </a:xfrm>
          <a:prstGeom prst="rect">
            <a:avLst/>
          </a:prstGeom>
        </p:spPr>
      </p:pic>
      <p:grpSp>
        <p:nvGrpSpPr>
          <p:cNvPr id="4" name="Skupina 3"/>
          <p:cNvGrpSpPr/>
          <p:nvPr/>
        </p:nvGrpSpPr>
        <p:grpSpPr>
          <a:xfrm>
            <a:off x="2279242" y="269613"/>
            <a:ext cx="6718210" cy="2149394"/>
            <a:chOff x="3327490" y="508000"/>
            <a:chExt cx="6718210" cy="2149394"/>
          </a:xfrm>
        </p:grpSpPr>
        <p:sp>
          <p:nvSpPr>
            <p:cNvPr id="2" name="Pravokotnik 1"/>
            <p:cNvSpPr/>
            <p:nvPr/>
          </p:nvSpPr>
          <p:spPr>
            <a:xfrm>
              <a:off x="3327490" y="1087734"/>
              <a:ext cx="5245010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l-SI" sz="9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Janda Curlygirl Chunky" panose="02000506000000020004" pitchFamily="2" charset="-18"/>
                </a:rPr>
                <a:t>56 : 7 =</a:t>
              </a:r>
            </a:p>
          </p:txBody>
        </p:sp>
        <p:sp>
          <p:nvSpPr>
            <p:cNvPr id="3" name="5-kraka zvezda 2"/>
            <p:cNvSpPr/>
            <p:nvPr/>
          </p:nvSpPr>
          <p:spPr>
            <a:xfrm>
              <a:off x="7848600" y="508000"/>
              <a:ext cx="2197100" cy="1831894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5" name="Pravokotnik 4"/>
          <p:cNvSpPr/>
          <p:nvPr/>
        </p:nvSpPr>
        <p:spPr>
          <a:xfrm>
            <a:off x="1625639" y="3237814"/>
            <a:ext cx="6175087" cy="2123658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nda Curlygirl Chunky" panose="02000506000000020004" pitchFamily="2" charset="-18"/>
              </a:rPr>
              <a:t>Naredi toliko </a:t>
            </a:r>
          </a:p>
          <a:p>
            <a:pPr algn="ctr"/>
            <a:r>
              <a:rPr lang="sl-SI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nda Curlygirl Chunky" panose="02000506000000020004" pitchFamily="2" charset="-18"/>
              </a:rPr>
              <a:t>počepov, kolikor je </a:t>
            </a:r>
          </a:p>
          <a:p>
            <a:pPr algn="ctr"/>
            <a:r>
              <a:rPr lang="sl-SI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nda Curlygirl Chunky" panose="02000506000000020004" pitchFamily="2" charset="-18"/>
              </a:rPr>
              <a:t>rezultat računa.</a:t>
            </a:r>
          </a:p>
        </p:txBody>
      </p:sp>
    </p:spTree>
    <p:extLst>
      <p:ext uri="{BB962C8B-B14F-4D97-AF65-F5344CB8AC3E}">
        <p14:creationId xmlns:p14="http://schemas.microsoft.com/office/powerpoint/2010/main" val="2596098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6"/>
          <a:stretch/>
        </p:blipFill>
        <p:spPr>
          <a:xfrm>
            <a:off x="7912467" y="2400300"/>
            <a:ext cx="4057905" cy="4078195"/>
          </a:xfrm>
          <a:prstGeom prst="rect">
            <a:avLst/>
          </a:prstGeom>
        </p:spPr>
      </p:pic>
      <p:grpSp>
        <p:nvGrpSpPr>
          <p:cNvPr id="4" name="Skupina 3"/>
          <p:cNvGrpSpPr/>
          <p:nvPr/>
        </p:nvGrpSpPr>
        <p:grpSpPr>
          <a:xfrm>
            <a:off x="3305687" y="457200"/>
            <a:ext cx="6168513" cy="2149395"/>
            <a:chOff x="3305687" y="457200"/>
            <a:chExt cx="6168513" cy="2149395"/>
          </a:xfrm>
        </p:grpSpPr>
        <p:sp>
          <p:nvSpPr>
            <p:cNvPr id="2" name="Pravokotnik 1"/>
            <p:cNvSpPr/>
            <p:nvPr/>
          </p:nvSpPr>
          <p:spPr>
            <a:xfrm>
              <a:off x="3305687" y="1036935"/>
              <a:ext cx="347242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sl-SI" sz="9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Janda Curlygirl Chunky" panose="02000506000000020004" pitchFamily="2" charset="-18"/>
                </a:rPr>
                <a:t>4 ∙ </a:t>
              </a:r>
              <a:r>
                <a:rPr lang="sl-SI" sz="9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Janda Curlygirl Chunky" panose="02000506000000020004" pitchFamily="2" charset="-18"/>
                </a:rPr>
                <a:t>6 = </a:t>
              </a:r>
            </a:p>
          </p:txBody>
        </p:sp>
        <p:sp>
          <p:nvSpPr>
            <p:cNvPr id="3" name="5-kraka zvezda 2"/>
            <p:cNvSpPr/>
            <p:nvPr/>
          </p:nvSpPr>
          <p:spPr>
            <a:xfrm>
              <a:off x="7150100" y="457200"/>
              <a:ext cx="2324100" cy="19431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6" name="Pravokotnik 5"/>
          <p:cNvSpPr/>
          <p:nvPr/>
        </p:nvSpPr>
        <p:spPr>
          <a:xfrm>
            <a:off x="1480405" y="3211604"/>
            <a:ext cx="6030817" cy="2123658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nda Curlygirl Chunky" panose="02000506000000020004" pitchFamily="2" charset="-18"/>
              </a:rPr>
              <a:t>Naredi toliko </a:t>
            </a:r>
          </a:p>
          <a:p>
            <a:pPr algn="ctr"/>
            <a:r>
              <a:rPr lang="sl-SI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nda Curlygirl Chunky" panose="02000506000000020004" pitchFamily="2" charset="-18"/>
              </a:rPr>
              <a:t>poskokov, kolikor </a:t>
            </a:r>
          </a:p>
          <a:p>
            <a:pPr algn="ctr"/>
            <a:r>
              <a:rPr lang="sl-SI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nda Curlygirl Chunky" panose="02000506000000020004" pitchFamily="2" charset="-18"/>
              </a:rPr>
              <a:t>je rezultat računa.</a:t>
            </a:r>
          </a:p>
        </p:txBody>
      </p:sp>
    </p:spTree>
    <p:extLst>
      <p:ext uri="{BB962C8B-B14F-4D97-AF65-F5344CB8AC3E}">
        <p14:creationId xmlns:p14="http://schemas.microsoft.com/office/powerpoint/2010/main" val="3647590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3308144" y="268930"/>
            <a:ext cx="6270351" cy="2153335"/>
            <a:chOff x="3191149" y="237360"/>
            <a:chExt cx="6270351" cy="2153335"/>
          </a:xfrm>
        </p:grpSpPr>
        <p:sp>
          <p:nvSpPr>
            <p:cNvPr id="2" name="Pravokotnik 1"/>
            <p:cNvSpPr/>
            <p:nvPr/>
          </p:nvSpPr>
          <p:spPr>
            <a:xfrm>
              <a:off x="3191149" y="821035"/>
              <a:ext cx="3193502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sl-SI" sz="9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Janda Curlygirl Chunky" panose="02000506000000020004" pitchFamily="2" charset="-18"/>
                </a:rPr>
                <a:t>5 ∙ 3 =</a:t>
              </a:r>
            </a:p>
          </p:txBody>
        </p:sp>
        <p:sp>
          <p:nvSpPr>
            <p:cNvPr id="3" name="5-kraka zvezda 2"/>
            <p:cNvSpPr/>
            <p:nvPr/>
          </p:nvSpPr>
          <p:spPr>
            <a:xfrm>
              <a:off x="7101995" y="237360"/>
              <a:ext cx="2359505" cy="2120900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00" y="2390695"/>
            <a:ext cx="2405507" cy="412608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71" y="2422265"/>
            <a:ext cx="2441829" cy="4062944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3379431" y="3195935"/>
            <a:ext cx="5293437" cy="2800767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nda Curlygirl Chunky" panose="02000506000000020004" pitchFamily="2" charset="-18"/>
              </a:rPr>
              <a:t>Pleši floss ples </a:t>
            </a:r>
          </a:p>
          <a:p>
            <a:pPr algn="ctr"/>
            <a:r>
              <a:rPr lang="sl-SI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nda Curlygirl Chunky" panose="02000506000000020004" pitchFamily="2" charset="-18"/>
              </a:rPr>
              <a:t>toliko sekund, </a:t>
            </a:r>
          </a:p>
          <a:p>
            <a:pPr algn="ctr"/>
            <a:r>
              <a:rPr lang="sl-SI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nda Curlygirl Chunky" panose="02000506000000020004" pitchFamily="2" charset="-18"/>
              </a:rPr>
              <a:t>kolikor je</a:t>
            </a:r>
          </a:p>
          <a:p>
            <a:pPr algn="ctr"/>
            <a:r>
              <a:rPr lang="sl-SI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nda Curlygirl Chunky" panose="02000506000000020004" pitchFamily="2" charset="-18"/>
              </a:rPr>
              <a:t>rezultat računa.</a:t>
            </a:r>
            <a:endParaRPr lang="sl-SI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Janda Curlygirl Chunky" panose="0200050600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937886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YZztcPouX9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25700" y="568325"/>
            <a:ext cx="7207956" cy="4054475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1457209" y="5047734"/>
            <a:ext cx="96053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dirty="0"/>
              <a:t>https://www.youtube.com/watch?v=YZztcPouX9w</a:t>
            </a:r>
          </a:p>
        </p:txBody>
      </p:sp>
    </p:spTree>
    <p:extLst>
      <p:ext uri="{BB962C8B-B14F-4D97-AF65-F5344CB8AC3E}">
        <p14:creationId xmlns:p14="http://schemas.microsoft.com/office/powerpoint/2010/main" val="3626698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" y="1628009"/>
            <a:ext cx="2901950" cy="4402111"/>
          </a:xfrm>
          <a:prstGeom prst="rect">
            <a:avLst/>
          </a:prstGeom>
        </p:spPr>
      </p:pic>
      <p:grpSp>
        <p:nvGrpSpPr>
          <p:cNvPr id="4" name="Skupina 3"/>
          <p:cNvGrpSpPr/>
          <p:nvPr/>
        </p:nvGrpSpPr>
        <p:grpSpPr>
          <a:xfrm>
            <a:off x="2522689" y="250060"/>
            <a:ext cx="7273626" cy="2254935"/>
            <a:chOff x="2065489" y="135760"/>
            <a:chExt cx="7273626" cy="2254935"/>
          </a:xfrm>
        </p:grpSpPr>
        <p:sp>
          <p:nvSpPr>
            <p:cNvPr id="2" name="Pravokotnik 1"/>
            <p:cNvSpPr/>
            <p:nvPr/>
          </p:nvSpPr>
          <p:spPr>
            <a:xfrm>
              <a:off x="2065489" y="821035"/>
              <a:ext cx="4860626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sl-SI" sz="9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Janda Curlygirl Chunky" panose="02000506000000020004" pitchFamily="2" charset="-18"/>
                </a:rPr>
                <a:t>32 : 4 =</a:t>
              </a:r>
            </a:p>
          </p:txBody>
        </p:sp>
        <p:sp>
          <p:nvSpPr>
            <p:cNvPr id="3" name="5-kraka zvezda 2"/>
            <p:cNvSpPr/>
            <p:nvPr/>
          </p:nvSpPr>
          <p:spPr>
            <a:xfrm>
              <a:off x="6926115" y="135760"/>
              <a:ext cx="2413000" cy="21717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7" name="Pravokotnik 6"/>
          <p:cNvSpPr/>
          <p:nvPr/>
        </p:nvSpPr>
        <p:spPr>
          <a:xfrm>
            <a:off x="3486409" y="3526135"/>
            <a:ext cx="6590266" cy="1938992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nda Curlygirl Chunky" panose="02000506000000020004" pitchFamily="2" charset="-18"/>
              </a:rPr>
              <a:t>Stoj na eni nogi toliko </a:t>
            </a:r>
          </a:p>
          <a:p>
            <a:pPr algn="ctr"/>
            <a:r>
              <a:rPr lang="sl-SI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nda Curlygirl Chunky" panose="02000506000000020004" pitchFamily="2" charset="-18"/>
              </a:rPr>
              <a:t>sekund, kolikor je</a:t>
            </a:r>
          </a:p>
          <a:p>
            <a:pPr algn="ctr"/>
            <a:r>
              <a:rPr lang="sl-SI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nda Curlygirl Chunky" panose="02000506000000020004" pitchFamily="2" charset="-18"/>
              </a:rPr>
              <a:t>rezultat računa.</a:t>
            </a:r>
            <a:endParaRPr lang="sl-SI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Janda Curlygirl Chunky" panose="0200050600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02976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>
          <a:xfrm>
            <a:off x="1018212" y="3475335"/>
            <a:ext cx="7114448" cy="2123658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nda Curlygirl Chunky" panose="02000506000000020004" pitchFamily="2" charset="-18"/>
              </a:rPr>
              <a:t>Naredi toliko </a:t>
            </a:r>
          </a:p>
          <a:p>
            <a:pPr algn="ctr"/>
            <a:r>
              <a:rPr lang="sl-SI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nda Curlygirl Chunky" panose="02000506000000020004" pitchFamily="2" charset="-18"/>
              </a:rPr>
              <a:t>predklonov, </a:t>
            </a:r>
            <a:r>
              <a:rPr lang="sl-SI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nda Curlygirl Chunky" panose="02000506000000020004" pitchFamily="2" charset="-18"/>
              </a:rPr>
              <a:t>kolikor je </a:t>
            </a:r>
          </a:p>
          <a:p>
            <a:pPr algn="ctr"/>
            <a:r>
              <a:rPr lang="sl-SI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nda Curlygirl Chunky" panose="02000506000000020004" pitchFamily="2" charset="-18"/>
              </a:rPr>
              <a:t>rezultat računa.</a:t>
            </a:r>
            <a:endParaRPr lang="sl-SI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Janda Curlygirl Chunky" panose="02000506000000020004" pitchFamily="2" charset="-18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60" y="2428507"/>
            <a:ext cx="3266796" cy="4217313"/>
          </a:xfrm>
          <a:prstGeom prst="rect">
            <a:avLst/>
          </a:prstGeom>
        </p:spPr>
      </p:pic>
      <p:grpSp>
        <p:nvGrpSpPr>
          <p:cNvPr id="5" name="Skupina 4"/>
          <p:cNvGrpSpPr/>
          <p:nvPr/>
        </p:nvGrpSpPr>
        <p:grpSpPr>
          <a:xfrm>
            <a:off x="2661439" y="152400"/>
            <a:ext cx="6904125" cy="2225595"/>
            <a:chOff x="2317091" y="368300"/>
            <a:chExt cx="6904125" cy="2225595"/>
          </a:xfrm>
        </p:grpSpPr>
        <p:sp>
          <p:nvSpPr>
            <p:cNvPr id="3" name="Pravokotnik 2"/>
            <p:cNvSpPr/>
            <p:nvPr/>
          </p:nvSpPr>
          <p:spPr>
            <a:xfrm>
              <a:off x="2317091" y="1001930"/>
              <a:ext cx="3836308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sl-SI" sz="9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Janda Curlygirl Chunky" panose="02000506000000020004" pitchFamily="2" charset="-18"/>
                </a:rPr>
                <a:t>81 : 9 =</a:t>
              </a:r>
              <a:endParaRPr lang="sl-SI" sz="9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nda Curlygirl Chunky" panose="02000506000000020004" pitchFamily="2" charset="-18"/>
              </a:endParaRPr>
            </a:p>
          </p:txBody>
        </p:sp>
        <p:sp>
          <p:nvSpPr>
            <p:cNvPr id="4" name="5-kraka zvezda 3"/>
            <p:cNvSpPr/>
            <p:nvPr/>
          </p:nvSpPr>
          <p:spPr>
            <a:xfrm>
              <a:off x="6643116" y="368300"/>
              <a:ext cx="2578100" cy="2225595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</p:spTree>
    <p:extLst>
      <p:ext uri="{BB962C8B-B14F-4D97-AF65-F5344CB8AC3E}">
        <p14:creationId xmlns:p14="http://schemas.microsoft.com/office/powerpoint/2010/main" val="974402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6"/>
          <a:stretch/>
        </p:blipFill>
        <p:spPr>
          <a:xfrm>
            <a:off x="419619" y="1678970"/>
            <a:ext cx="4520682" cy="4993292"/>
          </a:xfrm>
          <a:prstGeom prst="rect">
            <a:avLst/>
          </a:prstGeom>
        </p:spPr>
      </p:pic>
      <p:grpSp>
        <p:nvGrpSpPr>
          <p:cNvPr id="4" name="Skupina 3"/>
          <p:cNvGrpSpPr/>
          <p:nvPr/>
        </p:nvGrpSpPr>
        <p:grpSpPr>
          <a:xfrm>
            <a:off x="2565944" y="215900"/>
            <a:ext cx="6971756" cy="2247900"/>
            <a:chOff x="2565944" y="215900"/>
            <a:chExt cx="6971756" cy="2247900"/>
          </a:xfrm>
        </p:grpSpPr>
        <p:sp>
          <p:nvSpPr>
            <p:cNvPr id="2" name="Pravokotnik 1"/>
            <p:cNvSpPr/>
            <p:nvPr/>
          </p:nvSpPr>
          <p:spPr>
            <a:xfrm>
              <a:off x="2565944" y="894140"/>
              <a:ext cx="3836308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sl-SI" sz="9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Janda Curlygirl Chunky" panose="02000506000000020004" pitchFamily="2" charset="-18"/>
                </a:rPr>
                <a:t>24 : 6 =</a:t>
              </a:r>
            </a:p>
          </p:txBody>
        </p:sp>
        <p:sp>
          <p:nvSpPr>
            <p:cNvPr id="3" name="5-kraka zvezda 2"/>
            <p:cNvSpPr/>
            <p:nvPr/>
          </p:nvSpPr>
          <p:spPr>
            <a:xfrm>
              <a:off x="6908800" y="215900"/>
              <a:ext cx="2628900" cy="22479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6" name="Pravokotnik 5"/>
          <p:cNvSpPr/>
          <p:nvPr/>
        </p:nvSpPr>
        <p:spPr>
          <a:xfrm>
            <a:off x="5458408" y="3667730"/>
            <a:ext cx="6353430" cy="2800767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nda Curlygirl Chunky" panose="02000506000000020004" pitchFamily="2" charset="-18"/>
              </a:rPr>
              <a:t>Daj petko enemu družinskemu </a:t>
            </a:r>
          </a:p>
          <a:p>
            <a:pPr algn="ctr"/>
            <a:r>
              <a:rPr lang="sl-SI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nda Curlygirl Chunky" panose="02000506000000020004" pitchFamily="2" charset="-18"/>
              </a:rPr>
              <a:t>članu tolikokrat, </a:t>
            </a:r>
            <a:r>
              <a:rPr lang="sl-SI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nda Curlygirl Chunky" panose="02000506000000020004" pitchFamily="2" charset="-18"/>
              </a:rPr>
              <a:t>kolikor je </a:t>
            </a:r>
          </a:p>
          <a:p>
            <a:pPr algn="ctr"/>
            <a:r>
              <a:rPr lang="sl-SI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nda Curlygirl Chunky" panose="02000506000000020004" pitchFamily="2" charset="-18"/>
              </a:rPr>
              <a:t>rezultat računa.</a:t>
            </a:r>
            <a:endParaRPr lang="sl-SI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Janda Curlygirl Chunky" panose="0200050600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828974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DF3B6556-882C-440B-A5B7-518C8A1D95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39"/>
          <a:stretch/>
        </p:blipFill>
        <p:spPr>
          <a:xfrm>
            <a:off x="6318621" y="2468687"/>
            <a:ext cx="5955558" cy="3559131"/>
          </a:xfrm>
          <a:prstGeom prst="rect">
            <a:avLst/>
          </a:prstGeom>
        </p:spPr>
      </p:pic>
      <p:grpSp>
        <p:nvGrpSpPr>
          <p:cNvPr id="4" name="Skupina 3"/>
          <p:cNvGrpSpPr/>
          <p:nvPr/>
        </p:nvGrpSpPr>
        <p:grpSpPr>
          <a:xfrm>
            <a:off x="3140350" y="180895"/>
            <a:ext cx="6156050" cy="2120900"/>
            <a:chOff x="3140350" y="180895"/>
            <a:chExt cx="6156050" cy="2120900"/>
          </a:xfrm>
        </p:grpSpPr>
        <p:sp>
          <p:nvSpPr>
            <p:cNvPr id="2" name="Pravokotnik 1"/>
            <p:cNvSpPr/>
            <p:nvPr/>
          </p:nvSpPr>
          <p:spPr>
            <a:xfrm>
              <a:off x="3140350" y="732135"/>
              <a:ext cx="3193503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sl-SI" sz="9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Janda Curlygirl Chunky" panose="02000506000000020004" pitchFamily="2" charset="-18"/>
                </a:rPr>
                <a:t>7 ∙ </a:t>
              </a:r>
              <a:r>
                <a:rPr lang="sl-SI" sz="9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Janda Curlygirl Chunky" panose="02000506000000020004" pitchFamily="2" charset="-18"/>
                </a:rPr>
                <a:t>5= </a:t>
              </a:r>
            </a:p>
          </p:txBody>
        </p:sp>
        <p:sp>
          <p:nvSpPr>
            <p:cNvPr id="3" name="5-kraka zvezda 2"/>
            <p:cNvSpPr/>
            <p:nvPr/>
          </p:nvSpPr>
          <p:spPr>
            <a:xfrm>
              <a:off x="6819900" y="180895"/>
              <a:ext cx="2476500" cy="2120900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6" name="Pravokotnik 5"/>
          <p:cNvSpPr/>
          <p:nvPr/>
        </p:nvSpPr>
        <p:spPr>
          <a:xfrm>
            <a:off x="760116" y="2966828"/>
            <a:ext cx="6439135" cy="2123658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nda Curlygirl Chunky" panose="02000506000000020004" pitchFamily="2" charset="-18"/>
              </a:rPr>
              <a:t>Naredi toliko trebušnjakov</a:t>
            </a:r>
            <a:r>
              <a:rPr lang="sl-SI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nda Curlygirl Chunky" panose="02000506000000020004" pitchFamily="2" charset="-18"/>
              </a:rPr>
              <a:t>, </a:t>
            </a:r>
          </a:p>
          <a:p>
            <a:pPr algn="ctr"/>
            <a:r>
              <a:rPr lang="sl-SI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nda Curlygirl Chunky" panose="02000506000000020004" pitchFamily="2" charset="-18"/>
              </a:rPr>
              <a:t>kolikor je</a:t>
            </a:r>
          </a:p>
          <a:p>
            <a:pPr algn="ctr"/>
            <a:r>
              <a:rPr lang="sl-SI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nda Curlygirl Chunky" panose="02000506000000020004" pitchFamily="2" charset="-18"/>
              </a:rPr>
              <a:t>r</a:t>
            </a:r>
            <a:r>
              <a:rPr lang="sl-SI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nda Curlygirl Chunky" panose="02000506000000020004" pitchFamily="2" charset="-18"/>
              </a:rPr>
              <a:t>ezultat računa.</a:t>
            </a:r>
          </a:p>
        </p:txBody>
      </p:sp>
    </p:spTree>
    <p:extLst>
      <p:ext uri="{BB962C8B-B14F-4D97-AF65-F5344CB8AC3E}">
        <p14:creationId xmlns:p14="http://schemas.microsoft.com/office/powerpoint/2010/main" val="922418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131</Words>
  <Application>Microsoft Office PowerPoint</Application>
  <PresentationFormat>Širokozaslonsko</PresentationFormat>
  <Paragraphs>36</Paragraphs>
  <Slides>11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Janda Curlygirl Chunky</vt:lpstr>
      <vt:lpstr>Officeova tema</vt:lpstr>
      <vt:lpstr>ZABAVNA POŠTEVANKA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ZABAVNO RAČUNANJE</dc:title>
  <dc:creator>Urška Omahna</dc:creator>
  <cp:lastModifiedBy>Urška Omahna</cp:lastModifiedBy>
  <cp:revision>10</cp:revision>
  <dcterms:created xsi:type="dcterms:W3CDTF">2020-02-02T13:01:55Z</dcterms:created>
  <dcterms:modified xsi:type="dcterms:W3CDTF">2020-04-06T14:22:18Z</dcterms:modified>
</cp:coreProperties>
</file>