
<file path=[Content_Types].xml><?xml version="1.0" encoding="utf-8"?>
<Types xmlns="http://schemas.openxmlformats.org/package/2006/content-types">
  <Default Extension="png" ContentType="image/png"/>
  <Default Extension="m4a" ContentType="audio/mp4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3F8B-3762-4BE3-B206-91C3B6BD982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529-8F7C-432C-BC1A-D29DA820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9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3F8B-3762-4BE3-B206-91C3B6BD982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529-8F7C-432C-BC1A-D29DA820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2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3F8B-3762-4BE3-B206-91C3B6BD982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529-8F7C-432C-BC1A-D29DA820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88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3F8B-3762-4BE3-B206-91C3B6BD982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529-8F7C-432C-BC1A-D29DA820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2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3F8B-3762-4BE3-B206-91C3B6BD982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529-8F7C-432C-BC1A-D29DA820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3F8B-3762-4BE3-B206-91C3B6BD982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529-8F7C-432C-BC1A-D29DA820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3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3F8B-3762-4BE3-B206-91C3B6BD982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529-8F7C-432C-BC1A-D29DA820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3F8B-3762-4BE3-B206-91C3B6BD982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529-8F7C-432C-BC1A-D29DA820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06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3F8B-3762-4BE3-B206-91C3B6BD982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529-8F7C-432C-BC1A-D29DA820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0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3F8B-3762-4BE3-B206-91C3B6BD982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529-8F7C-432C-BC1A-D29DA820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0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3F8B-3762-4BE3-B206-91C3B6BD982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529-8F7C-432C-BC1A-D29DA820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3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93F8B-3762-4BE3-B206-91C3B6BD982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26529-8F7C-432C-BC1A-D29DA820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2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4a"/><Relationship Id="rId16" Type="http://schemas.openxmlformats.org/officeDocument/2006/relationships/image" Target="../media/image13.png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ma"/><Relationship Id="rId3" Type="http://schemas.microsoft.com/office/2007/relationships/media" Target="../media/media4.wma"/><Relationship Id="rId7" Type="http://schemas.microsoft.com/office/2007/relationships/media" Target="../media/media6.wma"/><Relationship Id="rId12" Type="http://schemas.openxmlformats.org/officeDocument/2006/relationships/image" Target="../media/image15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audio" Target="../media/media5.wma"/><Relationship Id="rId11" Type="http://schemas.openxmlformats.org/officeDocument/2006/relationships/slideLayout" Target="../slideLayouts/slideLayout5.xml"/><Relationship Id="rId5" Type="http://schemas.microsoft.com/office/2007/relationships/media" Target="../media/media5.wma"/><Relationship Id="rId10" Type="http://schemas.openxmlformats.org/officeDocument/2006/relationships/audio" Target="../media/media7.m4a"/><Relationship Id="rId4" Type="http://schemas.openxmlformats.org/officeDocument/2006/relationships/audio" Target="../media/media4.wma"/><Relationship Id="rId9" Type="http://schemas.microsoft.com/office/2007/relationships/media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 QUALI MESTIERI MI OCCUPO?</a:t>
            </a:r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80" y="1690688"/>
            <a:ext cx="3790950" cy="3790950"/>
          </a:xfrm>
        </p:spPr>
      </p:pic>
      <p:sp>
        <p:nvSpPr>
          <p:cNvPr id="8" name="PoljeZBesedilom 7"/>
          <p:cNvSpPr txBox="1"/>
          <p:nvPr/>
        </p:nvSpPr>
        <p:spPr>
          <a:xfrm>
            <a:off x="6774287" y="1790163"/>
            <a:ext cx="45795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La CANTANTE</a:t>
            </a:r>
            <a:endParaRPr lang="sl-SI" dirty="0" smtClean="0"/>
          </a:p>
          <a:p>
            <a:r>
              <a:rPr lang="sl-SI" dirty="0" smtClean="0"/>
              <a:t>Il GIUDICE</a:t>
            </a:r>
            <a:endParaRPr lang="sl-SI" dirty="0" smtClean="0"/>
          </a:p>
          <a:p>
            <a:r>
              <a:rPr lang="sl-SI" dirty="0" smtClean="0"/>
              <a:t>La MUSICISTA</a:t>
            </a:r>
            <a:endParaRPr lang="sl-SI" dirty="0" smtClean="0"/>
          </a:p>
          <a:p>
            <a:r>
              <a:rPr lang="sl-SI" dirty="0" smtClean="0"/>
              <a:t>La GIORNALISTA</a:t>
            </a:r>
            <a:endParaRPr lang="sl-SI" dirty="0" smtClean="0"/>
          </a:p>
          <a:p>
            <a:r>
              <a:rPr lang="sl-SI" dirty="0" smtClean="0"/>
              <a:t>L‘ IMPIEGATA</a:t>
            </a:r>
            <a:endParaRPr lang="sl-SI" dirty="0" smtClean="0"/>
          </a:p>
          <a:p>
            <a:r>
              <a:rPr lang="sl-SI" dirty="0" smtClean="0"/>
              <a:t>L‘OPERATRICE </a:t>
            </a:r>
            <a:r>
              <a:rPr lang="sl-SI" dirty="0" smtClean="0"/>
              <a:t>ECOLOGICA</a:t>
            </a:r>
          </a:p>
          <a:p>
            <a:r>
              <a:rPr lang="sl-SI" dirty="0" smtClean="0"/>
              <a:t>L‘AGENTE DI POLIZIA</a:t>
            </a:r>
            <a:endParaRPr lang="sl-SI" dirty="0" smtClean="0"/>
          </a:p>
          <a:p>
            <a:r>
              <a:rPr lang="sl-SI" dirty="0" smtClean="0"/>
              <a:t>La BALLERINA</a:t>
            </a:r>
            <a:endParaRPr lang="sl-SI" dirty="0" smtClean="0"/>
          </a:p>
          <a:p>
            <a:r>
              <a:rPr lang="sl-SI" dirty="0" smtClean="0"/>
              <a:t>Il VETERINARIO</a:t>
            </a:r>
            <a:endParaRPr lang="sl-SI" dirty="0" smtClean="0"/>
          </a:p>
          <a:p>
            <a:r>
              <a:rPr lang="sl-SI" dirty="0" smtClean="0"/>
              <a:t>La FOTOGRAFA</a:t>
            </a:r>
            <a:endParaRPr lang="sl-SI" dirty="0" smtClean="0"/>
          </a:p>
          <a:p>
            <a:r>
              <a:rPr lang="sl-SI" dirty="0" smtClean="0"/>
              <a:t>L‘AUTISTA</a:t>
            </a:r>
            <a:endParaRPr lang="sl-SI" dirty="0" smtClean="0"/>
          </a:p>
          <a:p>
            <a:r>
              <a:rPr lang="sl-SI" dirty="0" smtClean="0"/>
              <a:t>La donna IDRAULICO</a:t>
            </a:r>
            <a:endParaRPr lang="sl-SI" dirty="0" smtClean="0"/>
          </a:p>
          <a:p>
            <a:r>
              <a:rPr lang="sl-SI" dirty="0" smtClean="0"/>
              <a:t>La MODELLA</a:t>
            </a:r>
            <a:endParaRPr lang="sl-SI" dirty="0" smtClean="0"/>
          </a:p>
          <a:p>
            <a:r>
              <a:rPr lang="sl-SI" dirty="0" smtClean="0"/>
              <a:t>La CUOCA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en-GB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60" y="1974829"/>
            <a:ext cx="3790950" cy="379095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60" y="1844273"/>
            <a:ext cx="3790950" cy="37909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60" y="1844273"/>
            <a:ext cx="3790950" cy="379095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20" y="1844273"/>
            <a:ext cx="3790950" cy="379095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90" y="1909551"/>
            <a:ext cx="3790950" cy="379095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80" y="2107980"/>
            <a:ext cx="3790950" cy="379095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00" y="1876912"/>
            <a:ext cx="3790950" cy="379095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40" y="1789903"/>
            <a:ext cx="3790950" cy="379095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40" y="1690688"/>
            <a:ext cx="3790950" cy="3790950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0" y="1855181"/>
            <a:ext cx="3790950" cy="3790950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0" y="1833365"/>
            <a:ext cx="3790950" cy="379095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94" y="1866004"/>
            <a:ext cx="3790950" cy="3790950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9" y="1448711"/>
            <a:ext cx="4382345" cy="4382345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892938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9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sl-SI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GLI INTERROGATIVI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57" y="2534444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83" y="347730"/>
            <a:ext cx="10976335" cy="5824470"/>
          </a:xfrm>
          <a:prstGeom prst="rect">
            <a:avLst/>
          </a:prstGeom>
        </p:spPr>
      </p:pic>
      <p:sp>
        <p:nvSpPr>
          <p:cNvPr id="5" name="Pomnoži 4"/>
          <p:cNvSpPr/>
          <p:nvPr/>
        </p:nvSpPr>
        <p:spPr>
          <a:xfrm>
            <a:off x="695459" y="1326524"/>
            <a:ext cx="618186" cy="3641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11" y="2669482"/>
            <a:ext cx="384081" cy="28653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10" y="4277572"/>
            <a:ext cx="384081" cy="28653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24" y="4831196"/>
            <a:ext cx="384081" cy="28653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356" y="1825625"/>
            <a:ext cx="384081" cy="28653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356" y="2973428"/>
            <a:ext cx="384081" cy="28653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299" y="3991035"/>
            <a:ext cx="384081" cy="28653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299" y="5616778"/>
            <a:ext cx="384081" cy="371869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5098" y="5683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8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750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91" y="484632"/>
            <a:ext cx="10769432" cy="580025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661375" y="1339403"/>
            <a:ext cx="150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QUANTO</a:t>
            </a:r>
            <a:endParaRPr lang="en-GB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751527" y="1918952"/>
            <a:ext cx="128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QUALE</a:t>
            </a:r>
            <a:endParaRPr lang="en-GB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455313" y="2511380"/>
            <a:ext cx="1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COME</a:t>
            </a:r>
            <a:endParaRPr lang="en-GB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661375" y="3142445"/>
            <a:ext cx="128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COSA</a:t>
            </a:r>
            <a:endParaRPr lang="en-GB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661375" y="3628667"/>
            <a:ext cx="150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PERCH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endParaRPr lang="en-GB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455313" y="4185634"/>
            <a:ext cx="1584101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DOVE</a:t>
            </a:r>
            <a:endParaRPr lang="en-GB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455313" y="4745954"/>
            <a:ext cx="158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CHI</a:t>
            </a:r>
            <a:endParaRPr lang="en-GB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1558344" y="5302921"/>
            <a:ext cx="160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QUANDO</a:t>
            </a:r>
            <a:endParaRPr lang="en-GB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7405352" y="1391409"/>
            <a:ext cx="130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QUANTO</a:t>
            </a:r>
            <a:endParaRPr lang="en-GB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7302321" y="1918952"/>
            <a:ext cx="167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CHE</a:t>
            </a:r>
            <a:endParaRPr lang="en-GB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7080069" y="2511380"/>
            <a:ext cx="202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PERCH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É/</a:t>
            </a:r>
            <a:r>
              <a:rPr lang="sl-SI" dirty="0" smtClean="0"/>
              <a:t>COME </a:t>
            </a:r>
            <a:r>
              <a:rPr lang="sl-SI" dirty="0" smtClean="0"/>
              <a:t>MAI</a:t>
            </a:r>
            <a:endParaRPr lang="en-GB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7302321" y="3039414"/>
            <a:ext cx="167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QUALE</a:t>
            </a:r>
            <a:endParaRPr lang="en-GB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7080069" y="3566467"/>
            <a:ext cx="202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PERCH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É/</a:t>
            </a:r>
            <a:r>
              <a:rPr lang="sl-SI" dirty="0" smtClean="0"/>
              <a:t>COME </a:t>
            </a:r>
            <a:r>
              <a:rPr lang="sl-SI" dirty="0" smtClean="0"/>
              <a:t>MAI</a:t>
            </a:r>
            <a:endParaRPr lang="en-GB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7302321" y="4185634"/>
            <a:ext cx="1403797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CHI</a:t>
            </a:r>
            <a:endParaRPr lang="en-GB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7405352" y="4745954"/>
            <a:ext cx="146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QUANDO</a:t>
            </a:r>
            <a:endParaRPr lang="en-GB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7405352" y="5302921"/>
            <a:ext cx="130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9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9" y="200762"/>
            <a:ext cx="11187909" cy="647049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287887" y="1468192"/>
            <a:ext cx="382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Cosa</a:t>
            </a:r>
            <a:r>
              <a:rPr lang="sl-SI" dirty="0" smtClean="0"/>
              <a:t> </a:t>
            </a:r>
            <a:r>
              <a:rPr lang="sl-SI" dirty="0" err="1" smtClean="0"/>
              <a:t>dice</a:t>
            </a:r>
            <a:r>
              <a:rPr lang="sl-SI" dirty="0" smtClean="0"/>
              <a:t>?</a:t>
            </a:r>
            <a:endParaRPr lang="en-GB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326524" y="2060620"/>
            <a:ext cx="312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Di </a:t>
            </a:r>
            <a:r>
              <a:rPr lang="sl-SI" dirty="0" err="1" smtClean="0"/>
              <a:t>chi</a:t>
            </a:r>
            <a:r>
              <a:rPr lang="sl-SI" dirty="0" smtClean="0"/>
              <a:t>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questa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borsa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287887" y="2588654"/>
            <a:ext cx="368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Come </a:t>
            </a:r>
            <a:r>
              <a:rPr lang="sl-SI" dirty="0" err="1" smtClean="0"/>
              <a:t>vai</a:t>
            </a:r>
            <a:r>
              <a:rPr lang="sl-SI" dirty="0" smtClean="0"/>
              <a:t> </a:t>
            </a:r>
            <a:r>
              <a:rPr lang="sl-SI" dirty="0" err="1" smtClean="0"/>
              <a:t>al</a:t>
            </a:r>
            <a:r>
              <a:rPr lang="sl-SI" dirty="0" smtClean="0"/>
              <a:t> </a:t>
            </a:r>
            <a:r>
              <a:rPr lang="sl-SI" dirty="0" err="1" smtClean="0"/>
              <a:t>lavoro</a:t>
            </a:r>
            <a:r>
              <a:rPr lang="sl-SI" dirty="0" smtClean="0"/>
              <a:t>?</a:t>
            </a:r>
            <a:endParaRPr lang="en-GB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159099" y="3129566"/>
            <a:ext cx="4069724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Come si </a:t>
            </a:r>
            <a:r>
              <a:rPr lang="sl-SI" dirty="0" err="1" smtClean="0"/>
              <a:t>chiama</a:t>
            </a:r>
            <a:r>
              <a:rPr lang="sl-SI" dirty="0" smtClean="0"/>
              <a:t> </a:t>
            </a:r>
            <a:r>
              <a:rPr lang="sl-SI" dirty="0" err="1" smtClean="0"/>
              <a:t>tua</a:t>
            </a:r>
            <a:r>
              <a:rPr lang="sl-SI" dirty="0" smtClean="0"/>
              <a:t> </a:t>
            </a:r>
            <a:r>
              <a:rPr lang="sl-SI" dirty="0" err="1" smtClean="0"/>
              <a:t>sorella</a:t>
            </a:r>
            <a:r>
              <a:rPr lang="sl-SI" dirty="0" smtClean="0"/>
              <a:t>?</a:t>
            </a:r>
            <a:endParaRPr lang="en-GB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287887" y="3657600"/>
            <a:ext cx="368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Quandi</a:t>
            </a:r>
            <a:r>
              <a:rPr lang="sl-SI" dirty="0" smtClean="0"/>
              <a:t> </a:t>
            </a:r>
            <a:r>
              <a:rPr lang="sl-SI" dirty="0" err="1" smtClean="0"/>
              <a:t>anni</a:t>
            </a:r>
            <a:r>
              <a:rPr lang="sl-SI" dirty="0" smtClean="0"/>
              <a:t> ha </a:t>
            </a:r>
            <a:r>
              <a:rPr lang="sl-SI" dirty="0" err="1" smtClean="0"/>
              <a:t>tuo</a:t>
            </a:r>
            <a:r>
              <a:rPr lang="sl-SI" dirty="0" smtClean="0"/>
              <a:t> </a:t>
            </a:r>
            <a:r>
              <a:rPr lang="sl-SI" dirty="0" err="1" smtClean="0"/>
              <a:t>fratello</a:t>
            </a:r>
            <a:r>
              <a:rPr lang="sl-SI" dirty="0" smtClean="0"/>
              <a:t>?</a:t>
            </a:r>
            <a:endParaRPr lang="en-GB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159099" y="4237149"/>
            <a:ext cx="45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Dove </a:t>
            </a:r>
            <a:r>
              <a:rPr lang="sl-SI" dirty="0" err="1" smtClean="0"/>
              <a:t>abitate</a:t>
            </a:r>
            <a:r>
              <a:rPr lang="sl-SI" dirty="0" smtClean="0"/>
              <a:t>?</a:t>
            </a:r>
            <a:endParaRPr lang="en-GB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287887" y="4842456"/>
            <a:ext cx="404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Quanti</a:t>
            </a:r>
            <a:r>
              <a:rPr lang="sl-SI" dirty="0" smtClean="0"/>
              <a:t> </a:t>
            </a:r>
            <a:r>
              <a:rPr lang="sl-SI" dirty="0" err="1" smtClean="0"/>
              <a:t>caff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bevi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giorno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1287887" y="5383369"/>
            <a:ext cx="463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Perch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vieni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287887" y="5898524"/>
            <a:ext cx="455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Quando</a:t>
            </a:r>
            <a:r>
              <a:rPr lang="sl-SI" dirty="0" smtClean="0"/>
              <a:t> parti?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5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PROVA ANCHE TU</a:t>
            </a:r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LIBRO, PAGINA 97, ESERCIZIO 4.</a:t>
            </a:r>
            <a:endParaRPr lang="sl-SI" dirty="0"/>
          </a:p>
          <a:p>
            <a:endParaRPr lang="sl-SI" dirty="0" smtClean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05" y="2656931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Come si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pronuncia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 Libro p. 95. ASCOLTA:</a:t>
            </a:r>
            <a:endParaRPr lang="en-GB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sl-SI" dirty="0" smtClean="0"/>
              <a:t>S</a:t>
            </a:r>
          </a:p>
          <a:p>
            <a:r>
              <a:rPr lang="sl-SI" dirty="0" smtClean="0"/>
              <a:t>Z (ko sledijo B, D, G, L, M, N, V)</a:t>
            </a:r>
          </a:p>
          <a:p>
            <a:pPr lvl="1"/>
            <a:r>
              <a:rPr lang="sl-SI" dirty="0" smtClean="0"/>
              <a:t>SBAGLIO</a:t>
            </a:r>
          </a:p>
          <a:p>
            <a:pPr lvl="1"/>
            <a:r>
              <a:rPr lang="sl-SI" dirty="0" smtClean="0"/>
              <a:t>SDEGNO</a:t>
            </a:r>
          </a:p>
          <a:p>
            <a:pPr lvl="1"/>
            <a:r>
              <a:rPr lang="sl-SI" dirty="0" smtClean="0"/>
              <a:t>SGOMMARE</a:t>
            </a:r>
          </a:p>
          <a:p>
            <a:pPr lvl="1"/>
            <a:r>
              <a:rPr lang="sl-SI" dirty="0" smtClean="0"/>
              <a:t>SLOGAN</a:t>
            </a:r>
          </a:p>
          <a:p>
            <a:pPr lvl="1"/>
            <a:r>
              <a:rPr lang="sl-SI" dirty="0" smtClean="0"/>
              <a:t>SMORFIA</a:t>
            </a:r>
          </a:p>
          <a:p>
            <a:pPr lvl="1"/>
            <a:r>
              <a:rPr lang="sl-SI" dirty="0" smtClean="0"/>
              <a:t>SNELLO</a:t>
            </a:r>
          </a:p>
          <a:p>
            <a:pPr lvl="1"/>
            <a:r>
              <a:rPr lang="sl-SI" dirty="0" smtClean="0"/>
              <a:t>SVELARE</a:t>
            </a:r>
          </a:p>
          <a:p>
            <a:pPr lvl="1"/>
            <a:endParaRPr lang="en-GB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Z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 smtClean="0"/>
              <a:t>C</a:t>
            </a:r>
          </a:p>
          <a:p>
            <a:r>
              <a:rPr lang="sl-SI" dirty="0" smtClean="0"/>
              <a:t>DZ (MED DVEMA SAMOGLASNIKOMA)</a:t>
            </a:r>
          </a:p>
          <a:p>
            <a:pPr lvl="1"/>
            <a:r>
              <a:rPr lang="sl-SI" dirty="0" smtClean="0"/>
              <a:t>AZEGLIO</a:t>
            </a:r>
          </a:p>
          <a:p>
            <a:pPr lvl="1"/>
            <a:endParaRPr lang="sl-SI" dirty="0"/>
          </a:p>
          <a:p>
            <a:pPr lvl="1"/>
            <a:endParaRPr lang="sl-SI" dirty="0" smtClean="0"/>
          </a:p>
          <a:p>
            <a:pPr lvl="1"/>
            <a:endParaRPr lang="sl-SI" dirty="0"/>
          </a:p>
          <a:p>
            <a:pPr lvl="1"/>
            <a:endParaRPr lang="sl-SI" dirty="0" smtClean="0"/>
          </a:p>
          <a:p>
            <a:pPr lvl="1"/>
            <a:endParaRPr lang="en-GB" dirty="0"/>
          </a:p>
        </p:txBody>
      </p:sp>
      <p:pic>
        <p:nvPicPr>
          <p:cNvPr id="7" name="34 Skladba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78299" y="1720760"/>
            <a:ext cx="609600" cy="609600"/>
          </a:xfrm>
          <a:prstGeom prst="rect">
            <a:avLst/>
          </a:prstGeom>
        </p:spPr>
      </p:pic>
      <p:pic>
        <p:nvPicPr>
          <p:cNvPr id="8" name="36 Skladba 3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58994" y="1681163"/>
            <a:ext cx="609600" cy="609600"/>
          </a:xfrm>
          <a:prstGeom prst="rect">
            <a:avLst/>
          </a:prstGeom>
        </p:spPr>
      </p:pic>
      <p:pic>
        <p:nvPicPr>
          <p:cNvPr id="9" name="35 Skladba 3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78299" y="5884863"/>
            <a:ext cx="609600" cy="609600"/>
          </a:xfrm>
          <a:prstGeom prst="rect">
            <a:avLst/>
          </a:prstGeom>
        </p:spPr>
      </p:pic>
      <p:pic>
        <p:nvPicPr>
          <p:cNvPr id="10" name="37 Skladba 3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58994" y="5676809"/>
            <a:ext cx="609600" cy="609600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70377" y="664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60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3636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9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28788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0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33333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9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158</Words>
  <Application>Microsoft Office PowerPoint</Application>
  <PresentationFormat>Širokozaslonsko</PresentationFormat>
  <Paragraphs>62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Officeova tema</vt:lpstr>
      <vt:lpstr>DI QUALI MESTIERI MI OCCUPO?</vt:lpstr>
      <vt:lpstr>GLI INTERROGATIVI</vt:lpstr>
      <vt:lpstr>PowerPointova predstavitev</vt:lpstr>
      <vt:lpstr>PowerPointova predstavitev</vt:lpstr>
      <vt:lpstr>PowerPointova predstavitev</vt:lpstr>
      <vt:lpstr>PROVA ANCHE TU</vt:lpstr>
      <vt:lpstr>Come si pronuncia? Libro p. 95. ASCOLTA: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Tomaz</dc:creator>
  <cp:lastModifiedBy>Tomaz</cp:lastModifiedBy>
  <cp:revision>8</cp:revision>
  <dcterms:created xsi:type="dcterms:W3CDTF">2021-01-13T14:14:24Z</dcterms:created>
  <dcterms:modified xsi:type="dcterms:W3CDTF">2021-01-13T21:34:25Z</dcterms:modified>
</cp:coreProperties>
</file>