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FF99"/>
    <a:srgbClr val="CCFF99"/>
    <a:srgbClr val="CCFFCC"/>
    <a:srgbClr val="99FF66"/>
    <a:srgbClr val="FFCCCC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B3EA8-F559-45A7-833D-7CFEF7714DED}" v="866" dt="2020-11-11T17:12:55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Urbanija" userId="49408324d107db56" providerId="LiveId" clId="{1A2B3EA8-F559-45A7-833D-7CFEF7714DED}"/>
    <pc:docChg chg="undo custSel modSld modMainMaster">
      <pc:chgData name="Sara Urbanija" userId="49408324d107db56" providerId="LiveId" clId="{1A2B3EA8-F559-45A7-833D-7CFEF7714DED}" dt="2020-11-11T17:12:55.507" v="1073"/>
      <pc:docMkLst>
        <pc:docMk/>
      </pc:docMkLst>
      <pc:sldChg chg="addSp delSp modSp mod modTransition setBg modAnim">
        <pc:chgData name="Sara Urbanija" userId="49408324d107db56" providerId="LiveId" clId="{1A2B3EA8-F559-45A7-833D-7CFEF7714DED}" dt="2020-11-11T17:12:26.117" v="985"/>
        <pc:sldMkLst>
          <pc:docMk/>
          <pc:sldMk cId="2468905386" sldId="256"/>
        </pc:sldMkLst>
        <pc:spChg chg="mod">
          <ac:chgData name="Sara Urbanija" userId="49408324d107db56" providerId="LiveId" clId="{1A2B3EA8-F559-45A7-833D-7CFEF7714DED}" dt="2020-11-10T15:11:54.577" v="151" actId="1076"/>
          <ac:spMkLst>
            <pc:docMk/>
            <pc:sldMk cId="2468905386" sldId="256"/>
            <ac:spMk id="2" creationId="{C7EC0D9A-A550-4460-9B2F-27B9D69E1DF1}"/>
          </ac:spMkLst>
        </pc:spChg>
        <pc:spChg chg="mod">
          <ac:chgData name="Sara Urbanija" userId="49408324d107db56" providerId="LiveId" clId="{1A2B3EA8-F559-45A7-833D-7CFEF7714DED}" dt="2020-11-10T15:11:49.432" v="150" actId="1076"/>
          <ac:spMkLst>
            <pc:docMk/>
            <pc:sldMk cId="2468905386" sldId="256"/>
            <ac:spMk id="4" creationId="{4D52E2E0-8921-46E7-83CC-837C97155545}"/>
          </ac:spMkLst>
        </pc:spChg>
        <pc:spChg chg="add mod">
          <ac:chgData name="Sara Urbanija" userId="49408324d107db56" providerId="LiveId" clId="{1A2B3EA8-F559-45A7-833D-7CFEF7714DED}" dt="2020-11-10T15:44:46.129" v="490" actId="1076"/>
          <ac:spMkLst>
            <pc:docMk/>
            <pc:sldMk cId="2468905386" sldId="256"/>
            <ac:spMk id="6" creationId="{24E34F18-916D-49F6-9D96-6E3F1E91253F}"/>
          </ac:spMkLst>
        </pc:spChg>
        <pc:picChg chg="add del mod">
          <ac:chgData name="Sara Urbanija" userId="49408324d107db56" providerId="LiveId" clId="{1A2B3EA8-F559-45A7-833D-7CFEF7714DED}" dt="2020-11-11T10:50:58.023" v="492"/>
          <ac:picMkLst>
            <pc:docMk/>
            <pc:sldMk cId="2468905386" sldId="256"/>
            <ac:picMk id="3" creationId="{F0D05D9F-18F4-44F0-B376-1409CB996774}"/>
          </ac:picMkLst>
        </pc:picChg>
        <pc:picChg chg="add mod">
          <ac:chgData name="Sara Urbanija" userId="49408324d107db56" providerId="LiveId" clId="{1A2B3EA8-F559-45A7-833D-7CFEF7714DED}" dt="2020-11-10T15:12:04.376" v="154" actId="1076"/>
          <ac:picMkLst>
            <pc:docMk/>
            <pc:sldMk cId="2468905386" sldId="256"/>
            <ac:picMk id="5" creationId="{DB4FBE75-1D61-4E25-A440-662F0463528D}"/>
          </ac:picMkLst>
        </pc:picChg>
        <pc:picChg chg="add del mod">
          <ac:chgData name="Sara Urbanija" userId="49408324d107db56" providerId="LiveId" clId="{1A2B3EA8-F559-45A7-833D-7CFEF7714DED}" dt="2020-11-11T10:51:58.395" v="494"/>
          <ac:picMkLst>
            <pc:docMk/>
            <pc:sldMk cId="2468905386" sldId="256"/>
            <ac:picMk id="7" creationId="{D3516384-FE27-4801-81A9-8A43AE86C560}"/>
          </ac:picMkLst>
        </pc:picChg>
        <pc:picChg chg="add del mod">
          <ac:chgData name="Sara Urbanija" userId="49408324d107db56" providerId="LiveId" clId="{1A2B3EA8-F559-45A7-833D-7CFEF7714DED}" dt="2020-11-11T10:52:29.042" v="496"/>
          <ac:picMkLst>
            <pc:docMk/>
            <pc:sldMk cId="2468905386" sldId="256"/>
            <ac:picMk id="8" creationId="{045FF706-4405-4C5F-AF6F-564F13B6D6F7}"/>
          </ac:picMkLst>
        </pc:picChg>
        <pc:picChg chg="add del mod">
          <ac:chgData name="Sara Urbanija" userId="49408324d107db56" providerId="LiveId" clId="{1A2B3EA8-F559-45A7-833D-7CFEF7714DED}" dt="2020-11-11T10:53:27.714" v="499"/>
          <ac:picMkLst>
            <pc:docMk/>
            <pc:sldMk cId="2468905386" sldId="256"/>
            <ac:picMk id="9" creationId="{B85AE1EF-D4DA-4C45-88F7-EE840E2000C4}"/>
          </ac:picMkLst>
        </pc:picChg>
        <pc:picChg chg="add del mod">
          <ac:chgData name="Sara Urbanija" userId="49408324d107db56" providerId="LiveId" clId="{1A2B3EA8-F559-45A7-833D-7CFEF7714DED}" dt="2020-11-11T10:53:41.446" v="501"/>
          <ac:picMkLst>
            <pc:docMk/>
            <pc:sldMk cId="2468905386" sldId="256"/>
            <ac:picMk id="10" creationId="{06795FD3-BE45-4BDB-9E58-E392E55F44D7}"/>
          </ac:picMkLst>
        </pc:picChg>
        <pc:picChg chg="add del mod">
          <ac:chgData name="Sara Urbanija" userId="49408324d107db56" providerId="LiveId" clId="{1A2B3EA8-F559-45A7-833D-7CFEF7714DED}" dt="2020-11-11T10:53:57.528" v="503"/>
          <ac:picMkLst>
            <pc:docMk/>
            <pc:sldMk cId="2468905386" sldId="256"/>
            <ac:picMk id="11" creationId="{1AD80F47-2E01-49D2-BF3D-4DC74C028EFB}"/>
          </ac:picMkLst>
        </pc:picChg>
        <pc:picChg chg="add del mod">
          <ac:chgData name="Sara Urbanija" userId="49408324d107db56" providerId="LiveId" clId="{1A2B3EA8-F559-45A7-833D-7CFEF7714DED}" dt="2020-11-11T10:54:15.275" v="505"/>
          <ac:picMkLst>
            <pc:docMk/>
            <pc:sldMk cId="2468905386" sldId="256"/>
            <ac:picMk id="12" creationId="{88754727-1664-41FF-8D86-3B480F562530}"/>
          </ac:picMkLst>
        </pc:picChg>
        <pc:picChg chg="add del mod">
          <ac:chgData name="Sara Urbanija" userId="49408324d107db56" providerId="LiveId" clId="{1A2B3EA8-F559-45A7-833D-7CFEF7714DED}" dt="2020-11-11T10:54:27.307" v="507"/>
          <ac:picMkLst>
            <pc:docMk/>
            <pc:sldMk cId="2468905386" sldId="256"/>
            <ac:picMk id="13" creationId="{2C9E994F-423B-46E9-A5E2-496A6B0F875F}"/>
          </ac:picMkLst>
        </pc:picChg>
        <pc:picChg chg="add del mod">
          <ac:chgData name="Sara Urbanija" userId="49408324d107db56" providerId="LiveId" clId="{1A2B3EA8-F559-45A7-833D-7CFEF7714DED}" dt="2020-11-11T10:55:06.269" v="509"/>
          <ac:picMkLst>
            <pc:docMk/>
            <pc:sldMk cId="2468905386" sldId="256"/>
            <ac:picMk id="14" creationId="{FAF67438-CDE2-46EB-91CD-3453C3831959}"/>
          </ac:picMkLst>
        </pc:picChg>
        <pc:picChg chg="add del mod">
          <ac:chgData name="Sara Urbanija" userId="49408324d107db56" providerId="LiveId" clId="{1A2B3EA8-F559-45A7-833D-7CFEF7714DED}" dt="2020-11-11T10:55:36.830" v="511"/>
          <ac:picMkLst>
            <pc:docMk/>
            <pc:sldMk cId="2468905386" sldId="256"/>
            <ac:picMk id="15" creationId="{1D64FEE1-BB11-45B7-AEB8-0C1FCC1524F6}"/>
          </ac:picMkLst>
        </pc:picChg>
        <pc:picChg chg="add del mod">
          <ac:chgData name="Sara Urbanija" userId="49408324d107db56" providerId="LiveId" clId="{1A2B3EA8-F559-45A7-833D-7CFEF7714DED}" dt="2020-11-11T10:57:50.871" v="518"/>
          <ac:picMkLst>
            <pc:docMk/>
            <pc:sldMk cId="2468905386" sldId="256"/>
            <ac:picMk id="16" creationId="{90433054-7C1C-4084-8E04-6C02D063513D}"/>
          </ac:picMkLst>
        </pc:picChg>
        <pc:picChg chg="add del mod">
          <ac:chgData name="Sara Urbanija" userId="49408324d107db56" providerId="LiveId" clId="{1A2B3EA8-F559-45A7-833D-7CFEF7714DED}" dt="2020-11-11T10:58:25.425" v="520"/>
          <ac:picMkLst>
            <pc:docMk/>
            <pc:sldMk cId="2468905386" sldId="256"/>
            <ac:picMk id="17" creationId="{97A136FC-C27B-4DC4-9C38-1CE91F3992FF}"/>
          </ac:picMkLst>
        </pc:picChg>
        <pc:picChg chg="add del mod">
          <ac:chgData name="Sara Urbanija" userId="49408324d107db56" providerId="LiveId" clId="{1A2B3EA8-F559-45A7-833D-7CFEF7714DED}" dt="2020-11-11T10:59:00.153" v="522"/>
          <ac:picMkLst>
            <pc:docMk/>
            <pc:sldMk cId="2468905386" sldId="256"/>
            <ac:picMk id="18" creationId="{48D03579-A4AB-4914-A46E-0B2FC11F2E4C}"/>
          </ac:picMkLst>
        </pc:picChg>
        <pc:picChg chg="add mod">
          <ac:chgData name="Sara Urbanija" userId="49408324d107db56" providerId="LiveId" clId="{1A2B3EA8-F559-45A7-833D-7CFEF7714DED}" dt="2020-11-11T10:59:38.436" v="523"/>
          <ac:picMkLst>
            <pc:docMk/>
            <pc:sldMk cId="2468905386" sldId="256"/>
            <ac:picMk id="19" creationId="{2E0A0CD1-B364-49DD-BF91-3F11BEDD317E}"/>
          </ac:picMkLst>
        </pc:picChg>
      </pc:sldChg>
      <pc:sldChg chg="addSp delSp modSp mod modTransition setBg delAnim modAnim">
        <pc:chgData name="Sara Urbanija" userId="49408324d107db56" providerId="LiveId" clId="{1A2B3EA8-F559-45A7-833D-7CFEF7714DED}" dt="2020-11-11T16:40:45.355" v="973"/>
        <pc:sldMkLst>
          <pc:docMk/>
          <pc:sldMk cId="901989620" sldId="257"/>
        </pc:sldMkLst>
        <pc:picChg chg="add del mod">
          <ac:chgData name="Sara Urbanija" userId="49408324d107db56" providerId="LiveId" clId="{1A2B3EA8-F559-45A7-833D-7CFEF7714DED}" dt="2020-11-11T11:34:23.087" v="807"/>
          <ac:picMkLst>
            <pc:docMk/>
            <pc:sldMk cId="901989620" sldId="257"/>
            <ac:picMk id="2" creationId="{CDBA127A-8015-40F5-A49B-6CE782C9CC11}"/>
          </ac:picMkLst>
        </pc:picChg>
        <pc:picChg chg="add del mod">
          <ac:chgData name="Sara Urbanija" userId="49408324d107db56" providerId="LiveId" clId="{1A2B3EA8-F559-45A7-833D-7CFEF7714DED}" dt="2020-11-11T10:53:23.316" v="498"/>
          <ac:picMkLst>
            <pc:docMk/>
            <pc:sldMk cId="901989620" sldId="257"/>
            <ac:picMk id="2" creationId="{D9E2438E-AA5B-4C8D-B88A-FB9880A7D43E}"/>
          </ac:picMkLst>
        </pc:picChg>
        <pc:picChg chg="mod">
          <ac:chgData name="Sara Urbanija" userId="49408324d107db56" providerId="LiveId" clId="{1A2B3EA8-F559-45A7-833D-7CFEF7714DED}" dt="2020-11-10T15:15:18.560" v="353" actId="1076"/>
          <ac:picMkLst>
            <pc:docMk/>
            <pc:sldMk cId="901989620" sldId="257"/>
            <ac:picMk id="3" creationId="{70809461-9DD2-41DE-8233-CC77F5EA0CA7}"/>
          </ac:picMkLst>
        </pc:picChg>
        <pc:picChg chg="add del mod">
          <ac:chgData name="Sara Urbanija" userId="49408324d107db56" providerId="LiveId" clId="{1A2B3EA8-F559-45A7-833D-7CFEF7714DED}" dt="2020-11-11T10:56:38.572" v="514"/>
          <ac:picMkLst>
            <pc:docMk/>
            <pc:sldMk cId="901989620" sldId="257"/>
            <ac:picMk id="5" creationId="{7766D8D6-B583-4E22-8EC4-20D3A09A2C4C}"/>
          </ac:picMkLst>
        </pc:picChg>
        <pc:picChg chg="add del mod">
          <ac:chgData name="Sara Urbanija" userId="49408324d107db56" providerId="LiveId" clId="{1A2B3EA8-F559-45A7-833D-7CFEF7714DED}" dt="2020-11-11T11:34:58.800" v="811"/>
          <ac:picMkLst>
            <pc:docMk/>
            <pc:sldMk cId="901989620" sldId="257"/>
            <ac:picMk id="5" creationId="{B26CA65E-9E18-4011-ABED-1023C7A3B398}"/>
          </ac:picMkLst>
        </pc:picChg>
        <pc:picChg chg="add del mod">
          <ac:chgData name="Sara Urbanija" userId="49408324d107db56" providerId="LiveId" clId="{1A2B3EA8-F559-45A7-833D-7CFEF7714DED}" dt="2020-11-11T11:35:55.757" v="814"/>
          <ac:picMkLst>
            <pc:docMk/>
            <pc:sldMk cId="901989620" sldId="257"/>
            <ac:picMk id="6" creationId="{12A784D2-277E-42F9-A776-BD73FB96FDB2}"/>
          </ac:picMkLst>
        </pc:picChg>
        <pc:picChg chg="add del mod">
          <ac:chgData name="Sara Urbanija" userId="49408324d107db56" providerId="LiveId" clId="{1A2B3EA8-F559-45A7-833D-7CFEF7714DED}" dt="2020-11-11T10:56:59.987" v="516"/>
          <ac:picMkLst>
            <pc:docMk/>
            <pc:sldMk cId="901989620" sldId="257"/>
            <ac:picMk id="6" creationId="{72F256E9-6590-4F9D-973E-204DECF0E8C1}"/>
          </ac:picMkLst>
        </pc:picChg>
        <pc:picChg chg="add del mod">
          <ac:chgData name="Sara Urbanija" userId="49408324d107db56" providerId="LiveId" clId="{1A2B3EA8-F559-45A7-833D-7CFEF7714DED}" dt="2020-11-11T10:57:50.871" v="518"/>
          <ac:picMkLst>
            <pc:docMk/>
            <pc:sldMk cId="901989620" sldId="257"/>
            <ac:picMk id="7" creationId="{F7B3A2B2-DB99-47D4-B733-2AA862F339F2}"/>
          </ac:picMkLst>
        </pc:picChg>
        <pc:picChg chg="add del mod">
          <ac:chgData name="Sara Urbanija" userId="49408324d107db56" providerId="LiveId" clId="{1A2B3EA8-F559-45A7-833D-7CFEF7714DED}" dt="2020-11-11T11:36:18.221" v="816"/>
          <ac:picMkLst>
            <pc:docMk/>
            <pc:sldMk cId="901989620" sldId="257"/>
            <ac:picMk id="7" creationId="{FA7584E3-78D2-4BDC-86A0-A0423829592C}"/>
          </ac:picMkLst>
        </pc:picChg>
        <pc:picChg chg="mod">
          <ac:chgData name="Sara Urbanija" userId="49408324d107db56" providerId="LiveId" clId="{1A2B3EA8-F559-45A7-833D-7CFEF7714DED}" dt="2020-11-10T15:15:50.862" v="357" actId="1076"/>
          <ac:picMkLst>
            <pc:docMk/>
            <pc:sldMk cId="901989620" sldId="257"/>
            <ac:picMk id="8" creationId="{DBC7C532-34E4-46E7-A63C-9548C553224A}"/>
          </ac:picMkLst>
        </pc:picChg>
        <pc:picChg chg="add del mod">
          <ac:chgData name="Sara Urbanija" userId="49408324d107db56" providerId="LiveId" clId="{1A2B3EA8-F559-45A7-833D-7CFEF7714DED}" dt="2020-11-11T11:36:51.750" v="818"/>
          <ac:picMkLst>
            <pc:docMk/>
            <pc:sldMk cId="901989620" sldId="257"/>
            <ac:picMk id="9" creationId="{27922D64-6514-405D-92E4-96F2272DACE7}"/>
          </ac:picMkLst>
        </pc:picChg>
        <pc:picChg chg="add del mod">
          <ac:chgData name="Sara Urbanija" userId="49408324d107db56" providerId="LiveId" clId="{1A2B3EA8-F559-45A7-833D-7CFEF7714DED}" dt="2020-11-11T10:59:54.778" v="525"/>
          <ac:picMkLst>
            <pc:docMk/>
            <pc:sldMk cId="901989620" sldId="257"/>
            <ac:picMk id="9" creationId="{693DBDC5-15C5-4BD6-85DD-9BA6F0219DFD}"/>
          </ac:picMkLst>
        </pc:picChg>
        <pc:picChg chg="mod">
          <ac:chgData name="Sara Urbanija" userId="49408324d107db56" providerId="LiveId" clId="{1A2B3EA8-F559-45A7-833D-7CFEF7714DED}" dt="2020-11-10T15:16:01.256" v="360" actId="1076"/>
          <ac:picMkLst>
            <pc:docMk/>
            <pc:sldMk cId="901989620" sldId="257"/>
            <ac:picMk id="10" creationId="{E43B9FBE-3BC4-4503-A4CF-55D069F42A16}"/>
          </ac:picMkLst>
        </pc:picChg>
        <pc:picChg chg="add del mod">
          <ac:chgData name="Sara Urbanija" userId="49408324d107db56" providerId="LiveId" clId="{1A2B3EA8-F559-45A7-833D-7CFEF7714DED}" dt="2020-11-11T11:00:04.859" v="527"/>
          <ac:picMkLst>
            <pc:docMk/>
            <pc:sldMk cId="901989620" sldId="257"/>
            <ac:picMk id="11" creationId="{1C5BC8EF-B25D-45F0-9CB2-BC1B27F90768}"/>
          </ac:picMkLst>
        </pc:picChg>
        <pc:picChg chg="add del mod">
          <ac:chgData name="Sara Urbanija" userId="49408324d107db56" providerId="LiveId" clId="{1A2B3EA8-F559-45A7-833D-7CFEF7714DED}" dt="2020-11-11T11:41:44.159" v="843"/>
          <ac:picMkLst>
            <pc:docMk/>
            <pc:sldMk cId="901989620" sldId="257"/>
            <ac:picMk id="11" creationId="{303C1F48-4C23-426B-B533-E169ACC14F70}"/>
          </ac:picMkLst>
        </pc:picChg>
        <pc:picChg chg="mod">
          <ac:chgData name="Sara Urbanija" userId="49408324d107db56" providerId="LiveId" clId="{1A2B3EA8-F559-45A7-833D-7CFEF7714DED}" dt="2020-11-10T15:15:54.335" v="358" actId="1076"/>
          <ac:picMkLst>
            <pc:docMk/>
            <pc:sldMk cId="901989620" sldId="257"/>
            <ac:picMk id="12" creationId="{22D71CA3-FDE9-4364-9CFB-FF490B5625A5}"/>
          </ac:picMkLst>
        </pc:picChg>
        <pc:picChg chg="add del mod">
          <ac:chgData name="Sara Urbanija" userId="49408324d107db56" providerId="LiveId" clId="{1A2B3EA8-F559-45A7-833D-7CFEF7714DED}" dt="2020-11-11T11:28:16.552" v="733" actId="478"/>
          <ac:picMkLst>
            <pc:docMk/>
            <pc:sldMk cId="901989620" sldId="257"/>
            <ac:picMk id="13" creationId="{7DF8B70D-85BD-49F5-8AFE-36189155FB1B}"/>
          </ac:picMkLst>
        </pc:picChg>
        <pc:picChg chg="mod">
          <ac:chgData name="Sara Urbanija" userId="49408324d107db56" providerId="LiveId" clId="{1A2B3EA8-F559-45A7-833D-7CFEF7714DED}" dt="2020-11-10T15:15:45.470" v="356" actId="1076"/>
          <ac:picMkLst>
            <pc:docMk/>
            <pc:sldMk cId="901989620" sldId="257"/>
            <ac:picMk id="14" creationId="{B7BBA8C8-8E53-41BC-89A4-9744EFD2F693}"/>
          </ac:picMkLst>
        </pc:picChg>
        <pc:picChg chg="add del mod">
          <ac:chgData name="Sara Urbanija" userId="49408324d107db56" providerId="LiveId" clId="{1A2B3EA8-F559-45A7-833D-7CFEF7714DED}" dt="2020-11-11T11:42:06.790" v="845"/>
          <ac:picMkLst>
            <pc:docMk/>
            <pc:sldMk cId="901989620" sldId="257"/>
            <ac:picMk id="15" creationId="{71C4B8AE-1EB2-4A7A-99E7-84B718078A9B}"/>
          </ac:picMkLst>
        </pc:picChg>
        <pc:picChg chg="del">
          <ac:chgData name="Sara Urbanija" userId="49408324d107db56" providerId="LiveId" clId="{1A2B3EA8-F559-45A7-833D-7CFEF7714DED}" dt="2020-11-11T10:53:10.413" v="497"/>
          <ac:picMkLst>
            <pc:docMk/>
            <pc:sldMk cId="901989620" sldId="257"/>
            <ac:picMk id="15" creationId="{CE4E7F16-F097-45E0-A185-FFB199B208CC}"/>
          </ac:picMkLst>
        </pc:picChg>
        <pc:picChg chg="add del mod">
          <ac:chgData name="Sara Urbanija" userId="49408324d107db56" providerId="LiveId" clId="{1A2B3EA8-F559-45A7-833D-7CFEF7714DED}" dt="2020-11-11T11:42:43.817" v="847"/>
          <ac:picMkLst>
            <pc:docMk/>
            <pc:sldMk cId="901989620" sldId="257"/>
            <ac:picMk id="16" creationId="{73463C31-57FA-430D-8A33-B4E1DCBB7A8D}"/>
          </ac:picMkLst>
        </pc:picChg>
        <pc:picChg chg="add del mod">
          <ac:chgData name="Sara Urbanija" userId="49408324d107db56" providerId="LiveId" clId="{1A2B3EA8-F559-45A7-833D-7CFEF7714DED}" dt="2020-11-11T11:43:02.064" v="849"/>
          <ac:picMkLst>
            <pc:docMk/>
            <pc:sldMk cId="901989620" sldId="257"/>
            <ac:picMk id="17" creationId="{A54E1829-4F56-4F30-842B-1541C4715C81}"/>
          </ac:picMkLst>
        </pc:picChg>
        <pc:picChg chg="add mod">
          <ac:chgData name="Sara Urbanija" userId="49408324d107db56" providerId="LiveId" clId="{1A2B3EA8-F559-45A7-833D-7CFEF7714DED}" dt="2020-11-11T11:43:44.808" v="850"/>
          <ac:picMkLst>
            <pc:docMk/>
            <pc:sldMk cId="901989620" sldId="257"/>
            <ac:picMk id="18" creationId="{23BB78CA-A97C-46E0-8F4E-B3E7050C642D}"/>
          </ac:picMkLst>
        </pc:picChg>
      </pc:sldChg>
      <pc:sldChg chg="addSp delSp modSp mod modTransition setBg delAnim modAnim">
        <pc:chgData name="Sara Urbanija" userId="49408324d107db56" providerId="LiveId" clId="{1A2B3EA8-F559-45A7-833D-7CFEF7714DED}" dt="2020-11-11T16:38:52.510" v="933"/>
        <pc:sldMkLst>
          <pc:docMk/>
          <pc:sldMk cId="1657731930" sldId="258"/>
        </pc:sldMkLst>
        <pc:picChg chg="add del mod">
          <ac:chgData name="Sara Urbanija" userId="49408324d107db56" providerId="LiveId" clId="{1A2B3EA8-F559-45A7-833D-7CFEF7714DED}" dt="2020-11-11T11:01:19.550" v="530"/>
          <ac:picMkLst>
            <pc:docMk/>
            <pc:sldMk cId="1657731930" sldId="258"/>
            <ac:picMk id="2" creationId="{B95B26B9-9C08-4FD5-B4FE-451FA7F41C55}"/>
          </ac:picMkLst>
        </pc:picChg>
        <pc:picChg chg="add del mod">
          <ac:chgData name="Sara Urbanija" userId="49408324d107db56" providerId="LiveId" clId="{1A2B3EA8-F559-45A7-833D-7CFEF7714DED}" dt="2020-11-11T11:06:12.075" v="539"/>
          <ac:picMkLst>
            <pc:docMk/>
            <pc:sldMk cId="1657731930" sldId="258"/>
            <ac:picMk id="2" creationId="{CD6ADBEE-45F0-4A70-962F-180A2807D82A}"/>
          </ac:picMkLst>
        </pc:picChg>
        <pc:picChg chg="add mod">
          <ac:chgData name="Sara Urbanija" userId="49408324d107db56" providerId="LiveId" clId="{1A2B3EA8-F559-45A7-833D-7CFEF7714DED}" dt="2020-11-10T15:13:38.680" v="160" actId="1076"/>
          <ac:picMkLst>
            <pc:docMk/>
            <pc:sldMk cId="1657731930" sldId="258"/>
            <ac:picMk id="3" creationId="{949E5DFD-BCC3-4214-8FE1-DB7514E7679A}"/>
          </ac:picMkLst>
        </pc:picChg>
        <pc:picChg chg="add del mod">
          <ac:chgData name="Sara Urbanija" userId="49408324d107db56" providerId="LiveId" clId="{1A2B3EA8-F559-45A7-833D-7CFEF7714DED}" dt="2020-11-11T11:01:39.697" v="532"/>
          <ac:picMkLst>
            <pc:docMk/>
            <pc:sldMk cId="1657731930" sldId="258"/>
            <ac:picMk id="4" creationId="{C08D256E-991C-445B-ADD4-51D4C3589DE0}"/>
          </ac:picMkLst>
        </pc:picChg>
        <pc:picChg chg="add mod">
          <ac:chgData name="Sara Urbanija" userId="49408324d107db56" providerId="LiveId" clId="{1A2B3EA8-F559-45A7-833D-7CFEF7714DED}" dt="2020-11-11T11:06:57.066" v="540"/>
          <ac:picMkLst>
            <pc:docMk/>
            <pc:sldMk cId="1657731930" sldId="258"/>
            <ac:picMk id="4" creationId="{D4F88325-425A-49A3-98D5-B3B0175F4784}"/>
          </ac:picMkLst>
        </pc:picChg>
        <pc:picChg chg="add del mod">
          <ac:chgData name="Sara Urbanija" userId="49408324d107db56" providerId="LiveId" clId="{1A2B3EA8-F559-45A7-833D-7CFEF7714DED}" dt="2020-11-11T11:05:56.662" v="537"/>
          <ac:picMkLst>
            <pc:docMk/>
            <pc:sldMk cId="1657731930" sldId="258"/>
            <ac:picMk id="6" creationId="{F9E617BD-54A0-4B5D-A61D-B9042998E001}"/>
          </ac:picMkLst>
        </pc:picChg>
        <pc:picChg chg="del">
          <ac:chgData name="Sara Urbanija" userId="49408324d107db56" providerId="LiveId" clId="{1A2B3EA8-F559-45A7-833D-7CFEF7714DED}" dt="2020-11-10T15:12:19.368" v="155" actId="478"/>
          <ac:picMkLst>
            <pc:docMk/>
            <pc:sldMk cId="1657731930" sldId="258"/>
            <ac:picMk id="35" creationId="{ED9B69C1-F854-4C3E-B738-4678C39DFAC2}"/>
          </ac:picMkLst>
        </pc:picChg>
        <pc:picChg chg="del">
          <ac:chgData name="Sara Urbanija" userId="49408324d107db56" providerId="LiveId" clId="{1A2B3EA8-F559-45A7-833D-7CFEF7714DED}" dt="2020-11-11T10:57:50.871" v="518"/>
          <ac:picMkLst>
            <pc:docMk/>
            <pc:sldMk cId="1657731930" sldId="258"/>
            <ac:picMk id="42" creationId="{EBFFE0D3-7DAC-47A8-A03F-686A59D6BA0D}"/>
          </ac:picMkLst>
        </pc:picChg>
      </pc:sldChg>
      <pc:sldChg chg="addSp delSp modSp mod modTransition setBg modAnim">
        <pc:chgData name="Sara Urbanija" userId="49408324d107db56" providerId="LiveId" clId="{1A2B3EA8-F559-45A7-833D-7CFEF7714DED}" dt="2020-11-11T17:12:35.444" v="1007"/>
        <pc:sldMkLst>
          <pc:docMk/>
          <pc:sldMk cId="3345937300" sldId="259"/>
        </pc:sldMkLst>
        <pc:spChg chg="add del mod">
          <ac:chgData name="Sara Urbanija" userId="49408324d107db56" providerId="LiveId" clId="{1A2B3EA8-F559-45A7-833D-7CFEF7714DED}" dt="2020-11-10T15:29:30.034" v="428"/>
          <ac:spMkLst>
            <pc:docMk/>
            <pc:sldMk cId="3345937300" sldId="259"/>
            <ac:spMk id="12" creationId="{47C9DEC2-FE4A-425B-A3D2-9A2CE10B18AF}"/>
          </ac:spMkLst>
        </pc:spChg>
        <pc:spChg chg="mod">
          <ac:chgData name="Sara Urbanija" userId="49408324d107db56" providerId="LiveId" clId="{1A2B3EA8-F559-45A7-833D-7CFEF7714DED}" dt="2020-11-10T15:29:26.178" v="423" actId="14100"/>
          <ac:spMkLst>
            <pc:docMk/>
            <pc:sldMk cId="3345937300" sldId="259"/>
            <ac:spMk id="16" creationId="{8ADA6D04-373A-457C-8A9B-1027C849F808}"/>
          </ac:spMkLst>
        </pc:spChg>
        <pc:picChg chg="add mod">
          <ac:chgData name="Sara Urbanija" userId="49408324d107db56" providerId="LiveId" clId="{1A2B3EA8-F559-45A7-833D-7CFEF7714DED}" dt="2020-11-11T11:07:37.709" v="542"/>
          <ac:picMkLst>
            <pc:docMk/>
            <pc:sldMk cId="3345937300" sldId="259"/>
            <ac:picMk id="2" creationId="{A7E3E2D1-4D7B-4F61-B8D4-22210EBA854E}"/>
          </ac:picMkLst>
        </pc:picChg>
        <pc:picChg chg="add del mod">
          <ac:chgData name="Sara Urbanija" userId="49408324d107db56" providerId="LiveId" clId="{1A2B3EA8-F559-45A7-833D-7CFEF7714DED}" dt="2020-11-11T11:02:39.422" v="535"/>
          <ac:picMkLst>
            <pc:docMk/>
            <pc:sldMk cId="3345937300" sldId="259"/>
            <ac:picMk id="2" creationId="{C4C9BA32-F119-418C-B9D5-BD28C2D250BB}"/>
          </ac:picMkLst>
        </pc:picChg>
        <pc:picChg chg="add mod ord">
          <ac:chgData name="Sara Urbanija" userId="49408324d107db56" providerId="LiveId" clId="{1A2B3EA8-F559-45A7-833D-7CFEF7714DED}" dt="2020-11-10T14:29:50.498" v="97" actId="1076"/>
          <ac:picMkLst>
            <pc:docMk/>
            <pc:sldMk cId="3345937300" sldId="259"/>
            <ac:picMk id="3" creationId="{9CC6C873-B3C3-48EE-9B71-54CF03C63F91}"/>
          </ac:picMkLst>
        </pc:picChg>
        <pc:picChg chg="add del mod">
          <ac:chgData name="Sara Urbanija" userId="49408324d107db56" providerId="LiveId" clId="{1A2B3EA8-F559-45A7-833D-7CFEF7714DED}" dt="2020-11-11T11:07:01.434" v="541"/>
          <ac:picMkLst>
            <pc:docMk/>
            <pc:sldMk cId="3345937300" sldId="259"/>
            <ac:picMk id="4" creationId="{F8595371-BEB1-41BE-80E5-6A8FA6E43908}"/>
          </ac:picMkLst>
        </pc:picChg>
        <pc:picChg chg="mod ord">
          <ac:chgData name="Sara Urbanija" userId="49408324d107db56" providerId="LiveId" clId="{1A2B3EA8-F559-45A7-833D-7CFEF7714DED}" dt="2020-11-10T14:33:50.174" v="109" actId="1076"/>
          <ac:picMkLst>
            <pc:docMk/>
            <pc:sldMk cId="3345937300" sldId="259"/>
            <ac:picMk id="5" creationId="{9FD7FB46-09BF-48D5-863C-38C00DA23D07}"/>
          </ac:picMkLst>
        </pc:picChg>
        <pc:picChg chg="add mod">
          <ac:chgData name="Sara Urbanija" userId="49408324d107db56" providerId="LiveId" clId="{1A2B3EA8-F559-45A7-833D-7CFEF7714DED}" dt="2020-11-10T14:29:37.249" v="90" actId="1076"/>
          <ac:picMkLst>
            <pc:docMk/>
            <pc:sldMk cId="3345937300" sldId="259"/>
            <ac:picMk id="6" creationId="{8464FA8A-DA73-4D46-AF28-2A83935DBDFE}"/>
          </ac:picMkLst>
        </pc:picChg>
        <pc:picChg chg="add del mod">
          <ac:chgData name="Sara Urbanija" userId="49408324d107db56" providerId="LiveId" clId="{1A2B3EA8-F559-45A7-833D-7CFEF7714DED}" dt="2020-11-10T14:30:47.963" v="103" actId="478"/>
          <ac:picMkLst>
            <pc:docMk/>
            <pc:sldMk cId="3345937300" sldId="259"/>
            <ac:picMk id="8" creationId="{20738ED6-66B2-48DB-92C1-BFD22A413830}"/>
          </ac:picMkLst>
        </pc:picChg>
        <pc:picChg chg="add mod">
          <ac:chgData name="Sara Urbanija" userId="49408324d107db56" providerId="LiveId" clId="{1A2B3EA8-F559-45A7-833D-7CFEF7714DED}" dt="2020-11-10T14:33:52.400" v="110" actId="1076"/>
          <ac:picMkLst>
            <pc:docMk/>
            <pc:sldMk cId="3345937300" sldId="259"/>
            <ac:picMk id="10" creationId="{0D3336E9-496E-43A4-AF4B-3A0D2B30B478}"/>
          </ac:picMkLst>
        </pc:picChg>
      </pc:sldChg>
      <pc:sldChg chg="addSp delSp modSp mod modTransition setBg modAnim">
        <pc:chgData name="Sara Urbanija" userId="49408324d107db56" providerId="LiveId" clId="{1A2B3EA8-F559-45A7-833D-7CFEF7714DED}" dt="2020-11-11T17:12:41.993" v="1029"/>
        <pc:sldMkLst>
          <pc:docMk/>
          <pc:sldMk cId="2421437376" sldId="260"/>
        </pc:sldMkLst>
        <pc:spChg chg="mod">
          <ac:chgData name="Sara Urbanija" userId="49408324d107db56" providerId="LiveId" clId="{1A2B3EA8-F559-45A7-833D-7CFEF7714DED}" dt="2020-11-10T14:35:43.787" v="129" actId="207"/>
          <ac:spMkLst>
            <pc:docMk/>
            <pc:sldMk cId="2421437376" sldId="260"/>
            <ac:spMk id="16" creationId="{EADC53AA-69E5-4DF5-BCEB-34CBFCF073BA}"/>
          </ac:spMkLst>
        </pc:spChg>
        <pc:picChg chg="add del mod">
          <ac:chgData name="Sara Urbanija" userId="49408324d107db56" providerId="LiveId" clId="{1A2B3EA8-F559-45A7-833D-7CFEF7714DED}" dt="2020-11-11T11:10:14.053" v="544"/>
          <ac:picMkLst>
            <pc:docMk/>
            <pc:sldMk cId="2421437376" sldId="260"/>
            <ac:picMk id="2" creationId="{C34D4F99-7D01-48DD-B2D1-71492A382FB4}"/>
          </ac:picMkLst>
        </pc:picChg>
        <pc:picChg chg="mod">
          <ac:chgData name="Sara Urbanija" userId="49408324d107db56" providerId="LiveId" clId="{1A2B3EA8-F559-45A7-833D-7CFEF7714DED}" dt="2020-11-10T15:17:29.759" v="369" actId="1076"/>
          <ac:picMkLst>
            <pc:docMk/>
            <pc:sldMk cId="2421437376" sldId="260"/>
            <ac:picMk id="3" creationId="{4095E4B4-03A4-499F-8596-00EB07210D14}"/>
          </ac:picMkLst>
        </pc:picChg>
        <pc:picChg chg="add mod">
          <ac:chgData name="Sara Urbanija" userId="49408324d107db56" providerId="LiveId" clId="{1A2B3EA8-F559-45A7-833D-7CFEF7714DED}" dt="2020-11-10T14:35:19.744" v="118" actId="1076"/>
          <ac:picMkLst>
            <pc:docMk/>
            <pc:sldMk cId="2421437376" sldId="260"/>
            <ac:picMk id="4" creationId="{22B52B8F-207C-482B-AC37-8F21FAA672A6}"/>
          </ac:picMkLst>
        </pc:picChg>
        <pc:picChg chg="add mod">
          <ac:chgData name="Sara Urbanija" userId="49408324d107db56" providerId="LiveId" clId="{1A2B3EA8-F559-45A7-833D-7CFEF7714DED}" dt="2020-11-11T11:10:14.053" v="544"/>
          <ac:picMkLst>
            <pc:docMk/>
            <pc:sldMk cId="2421437376" sldId="260"/>
            <ac:picMk id="5" creationId="{0536CB81-B79C-4E32-8C93-8E71942F447F}"/>
          </ac:picMkLst>
        </pc:picChg>
        <pc:picChg chg="add mod">
          <ac:chgData name="Sara Urbanija" userId="49408324d107db56" providerId="LiveId" clId="{1A2B3EA8-F559-45A7-833D-7CFEF7714DED}" dt="2020-11-10T15:17:24.576" v="368" actId="1076"/>
          <ac:picMkLst>
            <pc:docMk/>
            <pc:sldMk cId="2421437376" sldId="260"/>
            <ac:picMk id="6" creationId="{CB869245-D271-4043-9AFC-178B5F5AEA35}"/>
          </ac:picMkLst>
        </pc:picChg>
      </pc:sldChg>
      <pc:sldChg chg="addSp delSp modSp mod modTransition setBg modAnim">
        <pc:chgData name="Sara Urbanija" userId="49408324d107db56" providerId="LiveId" clId="{1A2B3EA8-F559-45A7-833D-7CFEF7714DED}" dt="2020-11-11T17:12:48.831" v="1051"/>
        <pc:sldMkLst>
          <pc:docMk/>
          <pc:sldMk cId="213567008" sldId="261"/>
        </pc:sldMkLst>
        <pc:spChg chg="mod">
          <ac:chgData name="Sara Urbanija" userId="49408324d107db56" providerId="LiveId" clId="{1A2B3EA8-F559-45A7-833D-7CFEF7714DED}" dt="2020-11-10T15:17:44.013" v="373" actId="1076"/>
          <ac:spMkLst>
            <pc:docMk/>
            <pc:sldMk cId="213567008" sldId="261"/>
            <ac:spMk id="14" creationId="{877F62CC-9EE9-4151-9A85-1A78C0DCDC1A}"/>
          </ac:spMkLst>
        </pc:spChg>
        <pc:picChg chg="add mod">
          <ac:chgData name="Sara Urbanija" userId="49408324d107db56" providerId="LiveId" clId="{1A2B3EA8-F559-45A7-833D-7CFEF7714DED}" dt="2020-11-11T11:10:59.835" v="545"/>
          <ac:picMkLst>
            <pc:docMk/>
            <pc:sldMk cId="213567008" sldId="261"/>
            <ac:picMk id="2" creationId="{A8B04C95-73EC-4723-AF0A-43BC628741D6}"/>
          </ac:picMkLst>
        </pc:picChg>
        <pc:picChg chg="mod">
          <ac:chgData name="Sara Urbanija" userId="49408324d107db56" providerId="LiveId" clId="{1A2B3EA8-F559-45A7-833D-7CFEF7714DED}" dt="2020-11-10T15:17:40.763" v="372" actId="1076"/>
          <ac:picMkLst>
            <pc:docMk/>
            <pc:sldMk cId="213567008" sldId="261"/>
            <ac:picMk id="3" creationId="{E973861C-9B0A-4378-8BDA-354B734B7880}"/>
          </ac:picMkLst>
        </pc:picChg>
        <pc:picChg chg="add mod">
          <ac:chgData name="Sara Urbanija" userId="49408324d107db56" providerId="LiveId" clId="{1A2B3EA8-F559-45A7-833D-7CFEF7714DED}" dt="2020-11-10T15:17:56.112" v="378" actId="1076"/>
          <ac:picMkLst>
            <pc:docMk/>
            <pc:sldMk cId="213567008" sldId="261"/>
            <ac:picMk id="4" creationId="{8C11020E-9C74-4655-A9A0-E98651F440D1}"/>
          </ac:picMkLst>
        </pc:picChg>
        <pc:picChg chg="add mod">
          <ac:chgData name="Sara Urbanija" userId="49408324d107db56" providerId="LiveId" clId="{1A2B3EA8-F559-45A7-833D-7CFEF7714DED}" dt="2020-11-10T15:17:48.341" v="375" actId="14100"/>
          <ac:picMkLst>
            <pc:docMk/>
            <pc:sldMk cId="213567008" sldId="261"/>
            <ac:picMk id="6" creationId="{EABE2FB8-C16D-4F4E-99A2-613FC39D6F90}"/>
          </ac:picMkLst>
        </pc:picChg>
        <pc:picChg chg="add del mod">
          <ac:chgData name="Sara Urbanija" userId="49408324d107db56" providerId="LiveId" clId="{1A2B3EA8-F559-45A7-833D-7CFEF7714DED}" dt="2020-11-10T14:19:22.202" v="57" actId="478"/>
          <ac:picMkLst>
            <pc:docMk/>
            <pc:sldMk cId="213567008" sldId="261"/>
            <ac:picMk id="8" creationId="{13AA699E-EE7A-4A5D-BB09-E8CEF6A432A0}"/>
          </ac:picMkLst>
        </pc:picChg>
        <pc:picChg chg="add mod">
          <ac:chgData name="Sara Urbanija" userId="49408324d107db56" providerId="LiveId" clId="{1A2B3EA8-F559-45A7-833D-7CFEF7714DED}" dt="2020-11-10T15:17:52.474" v="377" actId="1076"/>
          <ac:picMkLst>
            <pc:docMk/>
            <pc:sldMk cId="213567008" sldId="261"/>
            <ac:picMk id="10" creationId="{9BBB7E4A-9CE9-45A9-A1BA-7760A6105BBE}"/>
          </ac:picMkLst>
        </pc:picChg>
      </pc:sldChg>
      <pc:sldChg chg="addSp delSp modSp mod modTransition setBg modAnim">
        <pc:chgData name="Sara Urbanija" userId="49408324d107db56" providerId="LiveId" clId="{1A2B3EA8-F559-45A7-833D-7CFEF7714DED}" dt="2020-11-11T17:12:55.507" v="1073"/>
        <pc:sldMkLst>
          <pc:docMk/>
          <pc:sldMk cId="3213183249" sldId="262"/>
        </pc:sldMkLst>
        <pc:spChg chg="del mod topLvl">
          <ac:chgData name="Sara Urbanija" userId="49408324d107db56" providerId="LiveId" clId="{1A2B3EA8-F559-45A7-833D-7CFEF7714DED}" dt="2020-11-10T14:10:12.746" v="14" actId="478"/>
          <ac:spMkLst>
            <pc:docMk/>
            <pc:sldMk cId="3213183249" sldId="262"/>
            <ac:spMk id="13" creationId="{ADD5D871-A749-4360-87FE-B87242B74124}"/>
          </ac:spMkLst>
        </pc:spChg>
        <pc:spChg chg="mod topLvl">
          <ac:chgData name="Sara Urbanija" userId="49408324d107db56" providerId="LiveId" clId="{1A2B3EA8-F559-45A7-833D-7CFEF7714DED}" dt="2020-11-10T14:36:10.346" v="135" actId="1076"/>
          <ac:spMkLst>
            <pc:docMk/>
            <pc:sldMk cId="3213183249" sldId="262"/>
            <ac:spMk id="14" creationId="{4661E775-DD4F-460A-8448-E5EDCB0C3D60}"/>
          </ac:spMkLst>
        </pc:spChg>
        <pc:grpChg chg="del">
          <ac:chgData name="Sara Urbanija" userId="49408324d107db56" providerId="LiveId" clId="{1A2B3EA8-F559-45A7-833D-7CFEF7714DED}" dt="2020-11-10T14:10:12.746" v="14" actId="478"/>
          <ac:grpSpMkLst>
            <pc:docMk/>
            <pc:sldMk cId="3213183249" sldId="262"/>
            <ac:grpSpMk id="12" creationId="{B8B89987-52B4-41B0-92D6-DB0F4BD04FE9}"/>
          </ac:grpSpMkLst>
        </pc:grpChg>
        <pc:picChg chg="add del mod">
          <ac:chgData name="Sara Urbanija" userId="49408324d107db56" providerId="LiveId" clId="{1A2B3EA8-F559-45A7-833D-7CFEF7714DED}" dt="2020-11-11T11:11:15.983" v="547"/>
          <ac:picMkLst>
            <pc:docMk/>
            <pc:sldMk cId="3213183249" sldId="262"/>
            <ac:picMk id="2" creationId="{78AD4D6F-E292-46C0-825D-6CE5649600E2}"/>
          </ac:picMkLst>
        </pc:picChg>
        <pc:picChg chg="mod">
          <ac:chgData name="Sara Urbanija" userId="49408324d107db56" providerId="LiveId" clId="{1A2B3EA8-F559-45A7-833D-7CFEF7714DED}" dt="2020-11-10T14:36:07.826" v="134" actId="1076"/>
          <ac:picMkLst>
            <pc:docMk/>
            <pc:sldMk cId="3213183249" sldId="262"/>
            <ac:picMk id="3" creationId="{5B2B310F-5FF4-4BB0-8851-076F5752A0FF}"/>
          </ac:picMkLst>
        </pc:picChg>
        <pc:picChg chg="add mod">
          <ac:chgData name="Sara Urbanija" userId="49408324d107db56" providerId="LiveId" clId="{1A2B3EA8-F559-45A7-833D-7CFEF7714DED}" dt="2020-11-10T15:10:41.213" v="145" actId="1076"/>
          <ac:picMkLst>
            <pc:docMk/>
            <pc:sldMk cId="3213183249" sldId="262"/>
            <ac:picMk id="4" creationId="{90C6E5D0-67D9-40C9-BB07-6E1BCA439465}"/>
          </ac:picMkLst>
        </pc:picChg>
        <pc:picChg chg="add del mod">
          <ac:chgData name="Sara Urbanija" userId="49408324d107db56" providerId="LiveId" clId="{1A2B3EA8-F559-45A7-833D-7CFEF7714DED}" dt="2020-11-11T11:11:24.398" v="549"/>
          <ac:picMkLst>
            <pc:docMk/>
            <pc:sldMk cId="3213183249" sldId="262"/>
            <ac:picMk id="5" creationId="{023E0216-6DC7-4B13-8818-CB45F3340EC9}"/>
          </ac:picMkLst>
        </pc:picChg>
        <pc:picChg chg="del">
          <ac:chgData name="Sara Urbanija" userId="49408324d107db56" providerId="LiveId" clId="{1A2B3EA8-F559-45A7-833D-7CFEF7714DED}" dt="2020-11-10T14:10:16.248" v="16" actId="478"/>
          <ac:picMkLst>
            <pc:docMk/>
            <pc:sldMk cId="3213183249" sldId="262"/>
            <ac:picMk id="5" creationId="{AC523752-9C02-429A-8745-D8C9531E8804}"/>
          </ac:picMkLst>
        </pc:picChg>
        <pc:picChg chg="add del mod">
          <ac:chgData name="Sara Urbanija" userId="49408324d107db56" providerId="LiveId" clId="{1A2B3EA8-F559-45A7-833D-7CFEF7714DED}" dt="2020-11-11T11:13:31.314" v="569"/>
          <ac:picMkLst>
            <pc:docMk/>
            <pc:sldMk cId="3213183249" sldId="262"/>
            <ac:picMk id="6" creationId="{2E3B8E04-9B39-46B5-9ADC-7D6609099EF1}"/>
          </ac:picMkLst>
        </pc:picChg>
        <pc:picChg chg="add del mod">
          <ac:chgData name="Sara Urbanija" userId="49408324d107db56" providerId="LiveId" clId="{1A2B3EA8-F559-45A7-833D-7CFEF7714DED}" dt="2020-11-11T11:13:50.711" v="571"/>
          <ac:picMkLst>
            <pc:docMk/>
            <pc:sldMk cId="3213183249" sldId="262"/>
            <ac:picMk id="7" creationId="{2D04FCD6-C26C-4430-815D-A231DBF53AD9}"/>
          </ac:picMkLst>
        </pc:picChg>
        <pc:picChg chg="del">
          <ac:chgData name="Sara Urbanija" userId="49408324d107db56" providerId="LiveId" clId="{1A2B3EA8-F559-45A7-833D-7CFEF7714DED}" dt="2020-11-10T14:10:14.459" v="15" actId="478"/>
          <ac:picMkLst>
            <pc:docMk/>
            <pc:sldMk cId="3213183249" sldId="262"/>
            <ac:picMk id="7" creationId="{39A0D181-B8A6-44E7-86EA-B4188DAAD47C}"/>
          </ac:picMkLst>
        </pc:picChg>
        <pc:picChg chg="add mod">
          <ac:chgData name="Sara Urbanija" userId="49408324d107db56" providerId="LiveId" clId="{1A2B3EA8-F559-45A7-833D-7CFEF7714DED}" dt="2020-11-11T11:14:26.861" v="572"/>
          <ac:picMkLst>
            <pc:docMk/>
            <pc:sldMk cId="3213183249" sldId="262"/>
            <ac:picMk id="8" creationId="{597E085C-36AD-43AD-82BE-6A80B83374B5}"/>
          </ac:picMkLst>
        </pc:picChg>
        <pc:picChg chg="add del mod">
          <ac:chgData name="Sara Urbanija" userId="49408324d107db56" providerId="LiveId" clId="{1A2B3EA8-F559-45A7-833D-7CFEF7714DED}" dt="2020-11-10T15:10:17.309" v="139" actId="478"/>
          <ac:picMkLst>
            <pc:docMk/>
            <pc:sldMk cId="3213183249" sldId="262"/>
            <ac:picMk id="8" creationId="{DD1A912B-D020-45F4-B029-DD72F6E064F0}"/>
          </ac:picMkLst>
        </pc:picChg>
        <pc:picChg chg="del">
          <ac:chgData name="Sara Urbanija" userId="49408324d107db56" providerId="LiveId" clId="{1A2B3EA8-F559-45A7-833D-7CFEF7714DED}" dt="2020-11-10T14:10:17.972" v="17" actId="478"/>
          <ac:picMkLst>
            <pc:docMk/>
            <pc:sldMk cId="3213183249" sldId="262"/>
            <ac:picMk id="9" creationId="{B1E2441D-1469-426A-BA92-81FACB7B127C}"/>
          </ac:picMkLst>
        </pc:picChg>
        <pc:picChg chg="del">
          <ac:chgData name="Sara Urbanija" userId="49408324d107db56" providerId="LiveId" clId="{1A2B3EA8-F559-45A7-833D-7CFEF7714DED}" dt="2020-11-10T14:10:19.902" v="18" actId="478"/>
          <ac:picMkLst>
            <pc:docMk/>
            <pc:sldMk cId="3213183249" sldId="262"/>
            <ac:picMk id="11" creationId="{83567584-A410-4B15-911C-7DDC5CB40AEC}"/>
          </ac:picMkLst>
        </pc:picChg>
        <pc:picChg chg="add mod">
          <ac:chgData name="Sara Urbanija" userId="49408324d107db56" providerId="LiveId" clId="{1A2B3EA8-F559-45A7-833D-7CFEF7714DED}" dt="2020-11-10T15:10:39.097" v="144" actId="1076"/>
          <ac:picMkLst>
            <pc:docMk/>
            <pc:sldMk cId="3213183249" sldId="262"/>
            <ac:picMk id="15" creationId="{67D818CA-5302-4383-8D58-A41C47C6F924}"/>
          </ac:picMkLst>
        </pc:picChg>
      </pc:sldChg>
      <pc:sldMasterChg chg="modTransition modSldLayout">
        <pc:chgData name="Sara Urbanija" userId="49408324d107db56" providerId="LiveId" clId="{1A2B3EA8-F559-45A7-833D-7CFEF7714DED}" dt="2020-11-11T14:33:08.210" v="870"/>
        <pc:sldMasterMkLst>
          <pc:docMk/>
          <pc:sldMasterMk cId="3946727683" sldId="2147483648"/>
        </pc:sldMasterMkLst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3407709222" sldId="2147483649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4106322740" sldId="2147483650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2783222207" sldId="2147483651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2568809026" sldId="2147483652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3824331826" sldId="2147483653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2743786248" sldId="2147483654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1971563002" sldId="2147483655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553049251" sldId="2147483656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2495745712" sldId="2147483657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3997633548" sldId="2147483658"/>
          </pc:sldLayoutMkLst>
        </pc:sldLayoutChg>
        <pc:sldLayoutChg chg="modTransition">
          <pc:chgData name="Sara Urbanija" userId="49408324d107db56" providerId="LiveId" clId="{1A2B3EA8-F559-45A7-833D-7CFEF7714DED}" dt="2020-11-11T14:33:08.210" v="870"/>
          <pc:sldLayoutMkLst>
            <pc:docMk/>
            <pc:sldMasterMk cId="3946727683" sldId="2147483648"/>
            <pc:sldLayoutMk cId="112777859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8E30DD-7F30-44DF-9C62-471F6AE8E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3E0D7C-6FB8-4955-9C8E-2D97D33BC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BEC4DF-36AF-4540-9F13-5648EB47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A4DED9-D9A3-4235-B07E-B1D29B2B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491E93-2140-49EC-AA08-69191E64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70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C93769-BB95-4CF9-A92F-D0775DEC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BC496E1-8D50-42DB-99C9-9157BA860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829AEFA-9772-4B50-BBFE-3609CA9C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B40F13-2FAC-4A90-B7A6-B217CC64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E663289-2C38-4523-854B-F5400B34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763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C7E0A82-0DB8-4949-9E4A-79B3B105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EC04BB1-1346-4CF6-B9A7-F28E6F64E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601677-4138-4F6F-8C91-6CFF9F0A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D11FD9-6073-4E96-BFC9-55572107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8321A71-C76F-48A2-A646-58832A4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777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1FCF7-995A-49D7-9632-97191FDD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007EBC-9BC7-48F4-A70E-998B6A5E4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1CA581-1DFF-4C16-9C45-6C235324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46D6C50-5FF2-403D-91C2-E33C8F26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D51FF2D-3CA1-4C24-8C97-D3FB5CAA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632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16F15C-6F9C-415E-B9BE-E4074058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BD17A14-1A77-4087-B949-592659C3E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28B1E27-621C-4B94-A80C-F966B0A7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5873EF-B3D3-45C8-88B4-D4B874C6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F2B3B0-15B1-4C72-B40D-678F517D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22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96C75-B970-4DB5-A6A5-0FBC04C7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07F427-EB33-4DEA-A867-92869284B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78D808D-D2FE-4845-9E6F-AAAFA37B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14F4FF2-A318-4780-90B1-19662EB1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C695492-ED7B-4996-A3C3-2B06845A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808D257-6744-4448-A598-B6CE3863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880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5FFE7A-75F1-4316-8EE7-1DBE5EDD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D81CBE-1AFC-43CA-8C1B-41C99E32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908AE4D-1E28-4158-91F7-1C3AC98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0D508CD-6B99-46B4-80BD-65DAB05ED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66463C7-3C29-46AA-8770-646E8156B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EC99F20-B577-4AA0-B0C3-31DC2F50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5431C2F-ECA1-43D7-944B-BD4FA27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F23A7C3-01D7-4DE3-8588-47E82465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433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2D0411-049B-486C-842A-2115DB9C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4FC11E7-58F3-40E4-B8DE-2E64B102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D9DA5D5-8452-4C86-88E7-FF6421845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CAA2D22-862E-4641-8A17-780DE27E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78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DB7ACB9-BADD-49B8-AF36-C8B06E4B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41E3C55-2A91-475C-9201-E729B043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0B74E3C-73DB-4527-AFC6-D69BD09B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156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F5AB30-F8C4-4B93-A926-93E2AC0A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61521F-390D-4E80-93DB-6201C452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9CFD2F2-FB32-416F-861D-2C16E90AF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FAC3AC-999D-4443-BB69-797D2839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3E2CE7F-97F8-4B67-8B30-E4E75791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37C5E04-2CEE-4030-8E7C-C107D8AF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304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A479C0-DAD5-47D3-8CDD-706F13E9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FA1E391-F4EF-4655-836F-D93E3F761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C6B8355-9B50-4201-83E7-6A85F9425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E12C635-0032-4540-B1A0-202380F8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545DA23-BFBD-47AB-8C5D-CD0C7FE1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75C19F9-FDD4-49D3-BB96-75074440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574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4B96DE6-E818-4E59-A108-9D7D042A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F64457E-292A-4B0A-BD73-F274B558D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73BC8A-31BA-405D-BA8B-C35973183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CB1E8-5C61-45A2-8B42-D1B72A31193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C78182-D1E0-4310-A5D2-53AE7A044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1B7EB10-B7AD-4575-AF11-CC261CD78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157-4304-465B-B7D5-CE5DC16E36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672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m4a"/><Relationship Id="rId7" Type="http://schemas.openxmlformats.org/officeDocument/2006/relationships/image" Target="../media/image10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4.m4a"/><Relationship Id="rId7" Type="http://schemas.openxmlformats.org/officeDocument/2006/relationships/image" Target="../media/image15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image" Target="../media/image19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media6.m4a"/><Relationship Id="rId7" Type="http://schemas.openxmlformats.org/officeDocument/2006/relationships/image" Target="../media/image22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7.m4a"/><Relationship Id="rId7" Type="http://schemas.openxmlformats.org/officeDocument/2006/relationships/image" Target="../media/image26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4D52E2E0-8921-46E7-83CC-837C97155545}"/>
              </a:ext>
            </a:extLst>
          </p:cNvPr>
          <p:cNvSpPr/>
          <p:nvPr/>
        </p:nvSpPr>
        <p:spPr>
          <a:xfrm>
            <a:off x="601906" y="136895"/>
            <a:ext cx="10454640" cy="3840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EC0D9A-A550-4460-9B2F-27B9D69E1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109641"/>
            <a:ext cx="10200640" cy="23876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sl-SI" sz="10000" b="1" dirty="0">
                <a:solidFill>
                  <a:srgbClr val="FF0000"/>
                </a:solidFill>
                <a:effectLst/>
              </a:rPr>
              <a:t>PRVI GLAS V BESEDI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4E34F18-916D-49F6-9D96-6E3F1E91253F}"/>
              </a:ext>
            </a:extLst>
          </p:cNvPr>
          <p:cNvSpPr txBox="1"/>
          <p:nvPr/>
        </p:nvSpPr>
        <p:spPr>
          <a:xfrm>
            <a:off x="9048219" y="3155982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2. DEL</a:t>
            </a:r>
          </a:p>
        </p:txBody>
      </p:sp>
      <p:pic>
        <p:nvPicPr>
          <p:cNvPr id="19" name="Zvok 18">
            <a:hlinkClick r:id="" action="ppaction://media"/>
            <a:extLst>
              <a:ext uri="{FF2B5EF4-FFF2-40B4-BE49-F238E27FC236}">
                <a16:creationId xmlns:a16="http://schemas.microsoft.com/office/drawing/2014/main" id="{2E0A0CD1-B364-49DD-BF91-3F11BEDD3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DBFD5C8-73CA-49D7-ADC7-0A9144169C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4799" r="6883"/>
          <a:stretch/>
        </p:blipFill>
        <p:spPr>
          <a:xfrm>
            <a:off x="3657599" y="2517773"/>
            <a:ext cx="4509857" cy="42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bg1"/>
            </a:gs>
            <a:gs pos="91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Slika, ki vsebuje besede risba&#10;&#10;Opis je samodejno ustvarjen">
            <a:extLst>
              <a:ext uri="{FF2B5EF4-FFF2-40B4-BE49-F238E27FC236}">
                <a16:creationId xmlns:a16="http://schemas.microsoft.com/office/drawing/2014/main" id="{B7BBA8C8-8E53-41BC-89A4-9744EFD2F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 b="14189"/>
          <a:stretch/>
        </p:blipFill>
        <p:spPr>
          <a:xfrm>
            <a:off x="2915615" y="1351459"/>
            <a:ext cx="1499935" cy="183896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0809461-9DD2-41DE-8233-CC77F5EA0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52" y="1990905"/>
            <a:ext cx="8818348" cy="454850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F305D8A-DA3A-4017-8503-712A60C8A345}"/>
              </a:ext>
            </a:extLst>
          </p:cNvPr>
          <p:cNvSpPr txBox="1"/>
          <p:nvPr/>
        </p:nvSpPr>
        <p:spPr>
          <a:xfrm>
            <a:off x="371745" y="538480"/>
            <a:ext cx="2489733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l-SI" sz="20000" dirty="0"/>
              <a:t> B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BC7C532-34E4-46E7-A63C-9548C5532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87" y="1336219"/>
            <a:ext cx="2245539" cy="224553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43B9FBE-3BC4-4503-A4CF-55D069F42A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3"/>
          <a:stretch/>
        </p:blipFill>
        <p:spPr>
          <a:xfrm>
            <a:off x="10416018" y="3142387"/>
            <a:ext cx="1205751" cy="2245539"/>
          </a:xfrm>
          <a:prstGeom prst="rect">
            <a:avLst/>
          </a:prstGeom>
        </p:spPr>
      </p:pic>
      <p:pic>
        <p:nvPicPr>
          <p:cNvPr id="12" name="Slika 11" descr="Slika, ki vsebuje besede balon, letalo, transport, roža&#10;&#10;Opis je samodejno ustvarjen">
            <a:extLst>
              <a:ext uri="{FF2B5EF4-FFF2-40B4-BE49-F238E27FC236}">
                <a16:creationId xmlns:a16="http://schemas.microsoft.com/office/drawing/2014/main" id="{22D71CA3-FDE9-4364-9CFB-FF490B5625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19" y="1884500"/>
            <a:ext cx="2092569" cy="2103120"/>
          </a:xfrm>
          <a:prstGeom prst="rect">
            <a:avLst/>
          </a:prstGeom>
        </p:spPr>
      </p:pic>
      <p:pic>
        <p:nvPicPr>
          <p:cNvPr id="18" name="Zvok 17">
            <a:hlinkClick r:id="" action="ppaction://media"/>
            <a:extLst>
              <a:ext uri="{FF2B5EF4-FFF2-40B4-BE49-F238E27FC236}">
                <a16:creationId xmlns:a16="http://schemas.microsoft.com/office/drawing/2014/main" id="{23BB78CA-A97C-46E0-8F4E-B3E7050C64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9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0"/>
    </mc:Choice>
    <mc:Fallback xmlns="">
      <p:transition spd="slow" advTm="7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3806CED2-272E-416C-97CB-FE82CF253EC0}"/>
              </a:ext>
            </a:extLst>
          </p:cNvPr>
          <p:cNvSpPr txBox="1"/>
          <p:nvPr/>
        </p:nvSpPr>
        <p:spPr>
          <a:xfrm>
            <a:off x="2963079" y="238006"/>
            <a:ext cx="28189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</a:rPr>
              <a:t>E</a:t>
            </a:r>
            <a:r>
              <a:rPr lang="sl-SI" sz="11000" b="1" dirty="0"/>
              <a:t>VA</a:t>
            </a: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3FCF12FF-A842-44F2-A6B5-2E1088DE7203}"/>
              </a:ext>
            </a:extLst>
          </p:cNvPr>
          <p:cNvGrpSpPr/>
          <p:nvPr/>
        </p:nvGrpSpPr>
        <p:grpSpPr>
          <a:xfrm>
            <a:off x="4572619" y="-40034"/>
            <a:ext cx="4573192" cy="4029952"/>
            <a:chOff x="4572619" y="-40034"/>
            <a:chExt cx="4573192" cy="4029952"/>
          </a:xfrm>
        </p:grpSpPr>
        <p:pic>
          <p:nvPicPr>
            <p:cNvPr id="5" name="Slika 4" descr="Slika, ki vsebuje besede ura&#10;&#10;Opis je samodejno ustvarjen">
              <a:extLst>
                <a:ext uri="{FF2B5EF4-FFF2-40B4-BE49-F238E27FC236}">
                  <a16:creationId xmlns:a16="http://schemas.microsoft.com/office/drawing/2014/main" id="{4F8DE2A2-A53E-4F19-B96B-44E0C25BE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859" y="-40034"/>
              <a:ext cx="4029952" cy="4029952"/>
            </a:xfrm>
            <a:prstGeom prst="rect">
              <a:avLst/>
            </a:prstGeom>
          </p:spPr>
        </p:pic>
        <p:pic>
          <p:nvPicPr>
            <p:cNvPr id="26" name="Slika 25" descr="Slika, ki vsebuje besede koš, vsebnik&#10;&#10;Opis je samodejno ustvarjen">
              <a:extLst>
                <a:ext uri="{FF2B5EF4-FFF2-40B4-BE49-F238E27FC236}">
                  <a16:creationId xmlns:a16="http://schemas.microsoft.com/office/drawing/2014/main" id="{7374D53B-3D0A-4308-B752-F1D3D9F25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619" y="2230792"/>
              <a:ext cx="1745787" cy="1551444"/>
            </a:xfrm>
            <a:prstGeom prst="rect">
              <a:avLst/>
            </a:prstGeom>
          </p:spPr>
        </p:pic>
      </p:grpSp>
      <p:pic>
        <p:nvPicPr>
          <p:cNvPr id="29" name="Slika 28">
            <a:extLst>
              <a:ext uri="{FF2B5EF4-FFF2-40B4-BE49-F238E27FC236}">
                <a16:creationId xmlns:a16="http://schemas.microsoft.com/office/drawing/2014/main" id="{2877FDDC-C22A-4B05-9EA9-FA8236164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1" y="3006514"/>
            <a:ext cx="2503398" cy="2503398"/>
          </a:xfrm>
          <a:prstGeom prst="rect">
            <a:avLst/>
          </a:prstGeom>
        </p:spPr>
      </p:pic>
      <p:pic>
        <p:nvPicPr>
          <p:cNvPr id="33" name="Slika 32" descr="Slika, ki vsebuje besede risba&#10;&#10;Opis je samodejno ustvarjen">
            <a:extLst>
              <a:ext uri="{FF2B5EF4-FFF2-40B4-BE49-F238E27FC236}">
                <a16:creationId xmlns:a16="http://schemas.microsoft.com/office/drawing/2014/main" id="{73DE81FE-9AC8-4D32-BED2-54C1773A35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030">
            <a:off x="4085810" y="3855195"/>
            <a:ext cx="2907633" cy="3298210"/>
          </a:xfrm>
          <a:prstGeom prst="rect">
            <a:avLst/>
          </a:prstGeom>
        </p:spPr>
      </p:pic>
      <p:pic>
        <p:nvPicPr>
          <p:cNvPr id="3" name="Slika 2" descr="Slika, ki vsebuje besede igrača, kozarec, miza, sedeče&#10;&#10;Opis je samodejno ustvarjen">
            <a:extLst>
              <a:ext uri="{FF2B5EF4-FFF2-40B4-BE49-F238E27FC236}">
                <a16:creationId xmlns:a16="http://schemas.microsoft.com/office/drawing/2014/main" id="{949E5DFD-BCC3-4214-8FE1-DB7514E767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74" y="2353383"/>
            <a:ext cx="3196664" cy="4029952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D4F88325-425A-49A3-98D5-B3B0175F47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7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8ADA6D04-373A-457C-8A9B-1027C849F808}"/>
              </a:ext>
            </a:extLst>
          </p:cNvPr>
          <p:cNvSpPr txBox="1"/>
          <p:nvPr/>
        </p:nvSpPr>
        <p:spPr>
          <a:xfrm>
            <a:off x="972689" y="356170"/>
            <a:ext cx="39650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</a:rPr>
              <a:t>F</a:t>
            </a:r>
            <a:r>
              <a:rPr lang="sl-SI" sz="11000" b="1" dirty="0"/>
              <a:t>ILIP</a:t>
            </a:r>
            <a:r>
              <a:rPr lang="sl-SI" sz="11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8464FA8A-DA73-4D46-AF28-2A83935D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8" y="4725317"/>
            <a:ext cx="10133917" cy="207745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CC6C873-B3C3-48EE-9B71-54CF03C63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96" y="2527259"/>
            <a:ext cx="1894807" cy="2664573"/>
          </a:xfrm>
          <a:prstGeom prst="rect">
            <a:avLst/>
          </a:prstGeom>
        </p:spPr>
      </p:pic>
      <p:pic>
        <p:nvPicPr>
          <p:cNvPr id="5" name="Slika 4" descr="Slika, ki vsebuje besede sadje, miza, hrana, skleda&#10;&#10;Opis je samodejno ustvarjen">
            <a:extLst>
              <a:ext uri="{FF2B5EF4-FFF2-40B4-BE49-F238E27FC236}">
                <a16:creationId xmlns:a16="http://schemas.microsoft.com/office/drawing/2014/main" id="{9FD7FB46-09BF-48D5-863C-38C00DA23D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08" y="2662914"/>
            <a:ext cx="3132751" cy="2664573"/>
          </a:xfrm>
          <a:prstGeom prst="rect">
            <a:avLst/>
          </a:prstGeom>
        </p:spPr>
      </p:pic>
      <p:pic>
        <p:nvPicPr>
          <p:cNvPr id="10" name="Slika 9" descr="Slika, ki vsebuje besede ptica, sedeče, temno, oranžna&#10;&#10;Opis je samodejno ustvarjen">
            <a:extLst>
              <a:ext uri="{FF2B5EF4-FFF2-40B4-BE49-F238E27FC236}">
                <a16:creationId xmlns:a16="http://schemas.microsoft.com/office/drawing/2014/main" id="{0D3336E9-496E-43A4-AF4B-3A0D2B30B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01" y="1890944"/>
            <a:ext cx="3873100" cy="3873100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A7E3E2D1-4D7B-4F61-B8D4-22210EBA85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095E4B4-03A4-499F-8596-00EB07210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61" y="430637"/>
            <a:ext cx="2407226" cy="2836292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EADC53AA-69E5-4DF5-BCEB-34CBFCF073BA}"/>
              </a:ext>
            </a:extLst>
          </p:cNvPr>
          <p:cNvSpPr txBox="1"/>
          <p:nvPr/>
        </p:nvSpPr>
        <p:spPr>
          <a:xfrm>
            <a:off x="1383041" y="552164"/>
            <a:ext cx="35106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</a:rPr>
              <a:t>G</a:t>
            </a:r>
            <a:r>
              <a:rPr lang="sl-SI" sz="11000" b="1" dirty="0"/>
              <a:t>AJA</a:t>
            </a:r>
          </a:p>
        </p:txBody>
      </p:sp>
      <p:pic>
        <p:nvPicPr>
          <p:cNvPr id="4" name="Slika 3" descr="Slika, ki vsebuje besede igralec, igra, žoga&#10;&#10;Opis je samodejno ustvarjen">
            <a:extLst>
              <a:ext uri="{FF2B5EF4-FFF2-40B4-BE49-F238E27FC236}">
                <a16:creationId xmlns:a16="http://schemas.microsoft.com/office/drawing/2014/main" id="{22B52B8F-207C-482B-AC37-8F21FAA67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15" y="2998363"/>
            <a:ext cx="3510643" cy="3429000"/>
          </a:xfrm>
          <a:prstGeom prst="rect">
            <a:avLst/>
          </a:prstGeom>
        </p:spPr>
      </p:pic>
      <p:pic>
        <p:nvPicPr>
          <p:cNvPr id="6" name="Slika 5" descr="Slika, ki vsebuje besede znak, ospredje, ustavi, ulica&#10;&#10;Opis je samodejno ustvarjen">
            <a:extLst>
              <a:ext uri="{FF2B5EF4-FFF2-40B4-BE49-F238E27FC236}">
                <a16:creationId xmlns:a16="http://schemas.microsoft.com/office/drawing/2014/main" id="{CB869245-D271-4043-9AFC-178B5F5AEA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1" y="2783840"/>
            <a:ext cx="6448129" cy="4074160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0536CB81-B79C-4E32-8C93-8E71942F44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4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stavba, hiša, okno, zunanje&#10;&#10;Opis je samodejno ustvarjen">
            <a:extLst>
              <a:ext uri="{FF2B5EF4-FFF2-40B4-BE49-F238E27FC236}">
                <a16:creationId xmlns:a16="http://schemas.microsoft.com/office/drawing/2014/main" id="{E973861C-9B0A-4378-8BDA-354B734B7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8" y="2451286"/>
            <a:ext cx="4923045" cy="4136343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77F62CC-9EE9-4151-9A85-1A78C0DCDC1A}"/>
              </a:ext>
            </a:extLst>
          </p:cNvPr>
          <p:cNvSpPr txBox="1"/>
          <p:nvPr/>
        </p:nvSpPr>
        <p:spPr>
          <a:xfrm>
            <a:off x="576018" y="577921"/>
            <a:ext cx="34132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</a:rPr>
              <a:t>H</a:t>
            </a:r>
            <a:r>
              <a:rPr lang="sl-SI" sz="11000" b="1" dirty="0"/>
              <a:t>IŠA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11020E-9C74-4655-A9A0-E98651F44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81" y="4269794"/>
            <a:ext cx="2111715" cy="22003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ABE2FB8-C16D-4F4E-99A2-613FC39D6F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36" y="688665"/>
            <a:ext cx="2931536" cy="211290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BBB7E4A-9CE9-45A9-A1BA-7760A6105B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83" y="2363025"/>
            <a:ext cx="3316299" cy="2437217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A8B04C95-73EC-4723-AF0A-43BC628741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stavba, miza&#10;&#10;Opis je samodejno ustvarjen">
            <a:extLst>
              <a:ext uri="{FF2B5EF4-FFF2-40B4-BE49-F238E27FC236}">
                <a16:creationId xmlns:a16="http://schemas.microsoft.com/office/drawing/2014/main" id="{5B2B310F-5FF4-4BB0-8851-076F5752A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" y="2642511"/>
            <a:ext cx="5222245" cy="3916683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661E775-DD4F-460A-8448-E5EDCB0C3D60}"/>
              </a:ext>
            </a:extLst>
          </p:cNvPr>
          <p:cNvSpPr txBox="1"/>
          <p:nvPr/>
        </p:nvSpPr>
        <p:spPr>
          <a:xfrm>
            <a:off x="1232405" y="665824"/>
            <a:ext cx="31709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</a:rPr>
              <a:t>I</a:t>
            </a:r>
            <a:r>
              <a:rPr lang="sl-SI" sz="11000" b="1" dirty="0"/>
              <a:t>GLU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C6E5D0-67D9-40C9-BB07-6E1BCA439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09" y="747943"/>
            <a:ext cx="2443797" cy="2374777"/>
          </a:xfrm>
          <a:prstGeom prst="rect">
            <a:avLst/>
          </a:prstGeom>
        </p:spPr>
      </p:pic>
      <p:pic>
        <p:nvPicPr>
          <p:cNvPr id="15" name="Slika 14" descr="Slika, ki vsebuje besede igrača, punčka&#10;&#10;Opis je samodejno ustvarjen">
            <a:extLst>
              <a:ext uri="{FF2B5EF4-FFF2-40B4-BE49-F238E27FC236}">
                <a16:creationId xmlns:a16="http://schemas.microsoft.com/office/drawing/2014/main" id="{67D818CA-5302-4383-8D58-A41C47C6F9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28" y="1935332"/>
            <a:ext cx="2274939" cy="4316932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597E085C-36AD-43AD-82BE-6A80B83374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31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8.2|3.3|2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7.7|2.3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3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8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6|4.2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2|2.4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14</Words>
  <Application>Microsoft Office PowerPoint</Application>
  <PresentationFormat>Širokozaslonsko</PresentationFormat>
  <Paragraphs>8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PRVI GLAS V BESEDI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GLAS V BESEDI</dc:title>
  <dc:creator>Sara Urbanija</dc:creator>
  <cp:lastModifiedBy>HELENA BREZOVNIK</cp:lastModifiedBy>
  <cp:revision>4</cp:revision>
  <dcterms:created xsi:type="dcterms:W3CDTF">2020-11-10T11:32:21Z</dcterms:created>
  <dcterms:modified xsi:type="dcterms:W3CDTF">2020-11-12T13:50:30Z</dcterms:modified>
</cp:coreProperties>
</file>