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8"/>
  </p:notesMasterIdLst>
  <p:sldIdLst>
    <p:sldId id="256" r:id="rId2"/>
    <p:sldId id="257" r:id="rId3"/>
    <p:sldId id="258" r:id="rId4"/>
    <p:sldId id="261" r:id="rId5"/>
    <p:sldId id="259" r:id="rId6"/>
    <p:sldId id="260" r:id="rId7"/>
  </p:sldIdLst>
  <p:sldSz cx="9144000" cy="6858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9" autoAdjust="0"/>
    <p:restoredTop sz="94434" autoAdjust="0"/>
  </p:normalViewPr>
  <p:slideViewPr>
    <p:cSldViewPr snapToGrid="0">
      <p:cViewPr varScale="1">
        <p:scale>
          <a:sx n="105" d="100"/>
          <a:sy n="105" d="100"/>
        </p:scale>
        <p:origin x="1188" y="10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4" name="Shape 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 sz="1100"/>
            </a:lvl1pPr>
            <a:lvl2pPr lvl="1">
              <a:spcBef>
                <a:spcPts val="0"/>
              </a:spcBef>
              <a:defRPr sz="1100"/>
            </a:lvl2pPr>
            <a:lvl3pPr lvl="2">
              <a:spcBef>
                <a:spcPts val="0"/>
              </a:spcBef>
              <a:defRPr sz="1100"/>
            </a:lvl3pPr>
            <a:lvl4pPr lvl="3">
              <a:spcBef>
                <a:spcPts val="0"/>
              </a:spcBef>
              <a:defRPr sz="1100"/>
            </a:lvl4pPr>
            <a:lvl5pPr lvl="4">
              <a:spcBef>
                <a:spcPts val="0"/>
              </a:spcBef>
              <a:defRPr sz="1100"/>
            </a:lvl5pPr>
            <a:lvl6pPr lvl="5">
              <a:spcBef>
                <a:spcPts val="0"/>
              </a:spcBef>
              <a:defRPr sz="1100"/>
            </a:lvl6pPr>
            <a:lvl7pPr lvl="6">
              <a:spcBef>
                <a:spcPts val="0"/>
              </a:spcBef>
              <a:defRPr sz="1100"/>
            </a:lvl7pPr>
            <a:lvl8pPr lvl="7">
              <a:spcBef>
                <a:spcPts val="0"/>
              </a:spcBef>
              <a:defRPr sz="1100"/>
            </a:lvl8pPr>
            <a:lvl9pPr lvl="8">
              <a:spcBef>
                <a:spcPts val="0"/>
              </a:spcBef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108194386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Shape 8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82" name="Shape 82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97981210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Shape 9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02575010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Shape 10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03" name="Shape 10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82830113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Shape 10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03" name="Shape 10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18404835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Shape 11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15" name="Shape 115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22240217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Shape 12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23" name="Shape 12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9712884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hape 12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lt1"/>
              </a:buClr>
              <a:buFont typeface="Calibri"/>
              <a:buNone/>
              <a:defRPr/>
            </a:lvl1pPr>
            <a:lvl2pPr marL="0" marR="0" lvl="1" indent="0" algn="l" rtl="0">
              <a:spcBef>
                <a:spcPts val="0"/>
              </a:spcBef>
              <a:defRPr/>
            </a:lvl2pPr>
            <a:lvl3pPr marL="0" marR="0" lvl="2" indent="0" algn="l" rtl="0">
              <a:spcBef>
                <a:spcPts val="0"/>
              </a:spcBef>
              <a:defRPr/>
            </a:lvl3pPr>
            <a:lvl4pPr marL="0" marR="0" lvl="3" indent="0" algn="l" rtl="0">
              <a:spcBef>
                <a:spcPts val="0"/>
              </a:spcBef>
              <a:defRPr/>
            </a:lvl4pPr>
            <a:lvl5pPr marL="0" marR="0" lvl="4" indent="0" algn="l" rtl="0">
              <a:spcBef>
                <a:spcPts val="0"/>
              </a:spcBef>
              <a:defRPr/>
            </a:lvl5pPr>
            <a:lvl6pPr marL="0" marR="0" lvl="5" indent="0" algn="l" rtl="0">
              <a:spcBef>
                <a:spcPts val="0"/>
              </a:spcBef>
              <a:defRPr/>
            </a:lvl6pPr>
            <a:lvl7pPr marL="0" marR="0" lvl="6" indent="0" algn="l" rtl="0">
              <a:spcBef>
                <a:spcPts val="0"/>
              </a:spcBef>
              <a:defRPr/>
            </a:lvl7pPr>
            <a:lvl8pPr marL="0" marR="0" lvl="7" indent="0" algn="l" rtl="0">
              <a:spcBef>
                <a:spcPts val="0"/>
              </a:spcBef>
              <a:defRPr/>
            </a:lvl8pPr>
            <a:lvl9pPr marL="0" marR="0" lvl="8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3" name="Shape 13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799" cy="1752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ctr" rtl="0">
              <a:spcBef>
                <a:spcPts val="640"/>
              </a:spcBef>
              <a:buClr>
                <a:schemeClr val="lt1"/>
              </a:buClr>
              <a:buFont typeface="Arial"/>
              <a:buNone/>
              <a:defRPr/>
            </a:lvl1pPr>
            <a:lvl2pPr marL="457200" marR="0" lvl="1" indent="0" algn="ctr" rtl="0">
              <a:spcBef>
                <a:spcPts val="560"/>
              </a:spcBef>
              <a:buClr>
                <a:schemeClr val="lt1"/>
              </a:buClr>
              <a:buFont typeface="Arial"/>
              <a:buNone/>
              <a:defRPr/>
            </a:lvl2pPr>
            <a:lvl3pPr marL="914400" marR="0" lvl="2" indent="0" algn="ctr" rtl="0">
              <a:spcBef>
                <a:spcPts val="480"/>
              </a:spcBef>
              <a:buClr>
                <a:schemeClr val="lt1"/>
              </a:buClr>
              <a:buFont typeface="Arial"/>
              <a:buNone/>
              <a:defRPr/>
            </a:lvl3pPr>
            <a:lvl4pPr marL="1371600" marR="0" lvl="3" indent="0" algn="ctr" rtl="0">
              <a:spcBef>
                <a:spcPts val="400"/>
              </a:spcBef>
              <a:buClr>
                <a:schemeClr val="lt1"/>
              </a:buClr>
              <a:buFont typeface="Arial"/>
              <a:buNone/>
              <a:defRPr/>
            </a:lvl4pPr>
            <a:lvl5pPr marL="1828800" marR="0" lvl="4" indent="0" algn="ctr" rtl="0">
              <a:spcBef>
                <a:spcPts val="400"/>
              </a:spcBef>
              <a:buClr>
                <a:schemeClr val="lt1"/>
              </a:buClr>
              <a:buFont typeface="Arial"/>
              <a:buNone/>
              <a:defRPr/>
            </a:lvl5pPr>
            <a:lvl6pPr marL="2286000" marR="0" lvl="5" indent="0" algn="ctr" rtl="0">
              <a:spcBef>
                <a:spcPts val="400"/>
              </a:spcBef>
              <a:buClr>
                <a:schemeClr val="lt1"/>
              </a:buClr>
              <a:buFont typeface="Arial"/>
              <a:buNone/>
              <a:defRPr/>
            </a:lvl6pPr>
            <a:lvl7pPr marL="2743200" marR="0" lvl="6" indent="0" algn="ctr" rtl="0">
              <a:spcBef>
                <a:spcPts val="400"/>
              </a:spcBef>
              <a:buClr>
                <a:schemeClr val="lt1"/>
              </a:buClr>
              <a:buFont typeface="Arial"/>
              <a:buNone/>
              <a:defRPr/>
            </a:lvl7pPr>
            <a:lvl8pPr marL="3200400" marR="0" lvl="7" indent="0" algn="ctr" rtl="0">
              <a:spcBef>
                <a:spcPts val="400"/>
              </a:spcBef>
              <a:buClr>
                <a:schemeClr val="lt1"/>
              </a:buClr>
              <a:buFont typeface="Arial"/>
              <a:buNone/>
              <a:defRPr/>
            </a:lvl8pPr>
            <a:lvl9pPr marL="3657600" marR="0" lvl="8" indent="0" algn="ctr" rtl="0">
              <a:spcBef>
                <a:spcPts val="400"/>
              </a:spcBef>
              <a:buClr>
                <a:schemeClr val="lt1"/>
              </a:buClr>
              <a:buFont typeface="Arial"/>
              <a:buNone/>
              <a:defRPr/>
            </a:lvl9pPr>
          </a:lstStyle>
          <a:p>
            <a:endParaRPr/>
          </a:p>
        </p:txBody>
      </p:sp>
      <p:sp>
        <p:nvSpPr>
          <p:cNvPr id="14" name="Shape 14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defRPr/>
            </a:lvl1pPr>
            <a:lvl2pPr marL="457200" marR="0" lvl="1" indent="0" algn="l" rtl="0">
              <a:spcBef>
                <a:spcPts val="0"/>
              </a:spcBef>
              <a:defRPr/>
            </a:lvl2pPr>
            <a:lvl3pPr marL="914400" marR="0" lvl="2" indent="0" algn="l" rtl="0">
              <a:spcBef>
                <a:spcPts val="0"/>
              </a:spcBef>
              <a:defRPr/>
            </a:lvl3pPr>
            <a:lvl4pPr marL="1371600" marR="0" lvl="3" indent="0" algn="l" rtl="0">
              <a:spcBef>
                <a:spcPts val="0"/>
              </a:spcBef>
              <a:defRPr/>
            </a:lvl4pPr>
            <a:lvl5pPr marL="1828800" marR="0" lvl="4" indent="0" algn="l" rtl="0">
              <a:spcBef>
                <a:spcPts val="0"/>
              </a:spcBef>
              <a:defRPr/>
            </a:lvl5pPr>
            <a:lvl6pPr marL="2286000" marR="0" lvl="5" indent="0" algn="l" rtl="0">
              <a:spcBef>
                <a:spcPts val="0"/>
              </a:spcBef>
              <a:defRPr/>
            </a:lvl6pPr>
            <a:lvl7pPr marL="2743200" marR="0" lvl="6" indent="0" algn="l" rtl="0">
              <a:spcBef>
                <a:spcPts val="0"/>
              </a:spcBef>
              <a:defRPr/>
            </a:lvl7pPr>
            <a:lvl8pPr marL="3200400" marR="0" lvl="7" indent="0" algn="l" rtl="0">
              <a:spcBef>
                <a:spcPts val="0"/>
              </a:spcBef>
              <a:defRPr/>
            </a:lvl8pPr>
            <a:lvl9pPr marL="3657600" marR="0" lvl="8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5" name="Shape 15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defRPr/>
            </a:lvl1pPr>
            <a:lvl2pPr marL="457200" marR="0" lvl="1" indent="0" algn="l" rtl="0">
              <a:spcBef>
                <a:spcPts val="0"/>
              </a:spcBef>
              <a:defRPr/>
            </a:lvl2pPr>
            <a:lvl3pPr marL="914400" marR="0" lvl="2" indent="0" algn="l" rtl="0">
              <a:spcBef>
                <a:spcPts val="0"/>
              </a:spcBef>
              <a:defRPr/>
            </a:lvl3pPr>
            <a:lvl4pPr marL="1371600" marR="0" lvl="3" indent="0" algn="l" rtl="0">
              <a:spcBef>
                <a:spcPts val="0"/>
              </a:spcBef>
              <a:defRPr/>
            </a:lvl4pPr>
            <a:lvl5pPr marL="1828800" marR="0" lvl="4" indent="0" algn="l" rtl="0">
              <a:spcBef>
                <a:spcPts val="0"/>
              </a:spcBef>
              <a:defRPr/>
            </a:lvl5pPr>
            <a:lvl6pPr marL="2286000" marR="0" lvl="5" indent="0" algn="l" rtl="0">
              <a:spcBef>
                <a:spcPts val="0"/>
              </a:spcBef>
              <a:defRPr/>
            </a:lvl6pPr>
            <a:lvl7pPr marL="2743200" marR="0" lvl="6" indent="0" algn="l" rtl="0">
              <a:spcBef>
                <a:spcPts val="0"/>
              </a:spcBef>
              <a:defRPr/>
            </a:lvl7pPr>
            <a:lvl8pPr marL="3200400" marR="0" lvl="7" indent="0" algn="l" rtl="0">
              <a:spcBef>
                <a:spcPts val="0"/>
              </a:spcBef>
              <a:defRPr/>
            </a:lvl8pPr>
            <a:lvl9pPr marL="3657600" marR="0" lvl="8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6" name="Shape 1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sl-SI"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sl-SI" sz="12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>
  <p:cSld name="Title and Vertical 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Shape 69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lvl="0" algn="ctr" rtl="0">
              <a:spcBef>
                <a:spcPts val="0"/>
              </a:spcBef>
              <a:buClr>
                <a:schemeClr val="lt1"/>
              </a:buClr>
              <a:buFont typeface="Calibri"/>
              <a:buNone/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70" name="Shape 70"/>
          <p:cNvSpPr txBox="1">
            <a:spLocks noGrp="1"/>
          </p:cNvSpPr>
          <p:nvPr>
            <p:ph type="body" idx="1"/>
          </p:nvPr>
        </p:nvSpPr>
        <p:spPr>
          <a:xfrm rot="5400000">
            <a:off x="2309018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lvl="0" indent="-139700" algn="l" rtl="0">
              <a:spcBef>
                <a:spcPts val="640"/>
              </a:spcBef>
              <a:buClr>
                <a:schemeClr val="lt1"/>
              </a:buClr>
              <a:buFont typeface="Arial"/>
              <a:buChar char="•"/>
              <a:defRPr/>
            </a:lvl1pPr>
            <a:lvl2pPr marL="742950" lvl="1" indent="-107950" algn="l" rtl="0">
              <a:spcBef>
                <a:spcPts val="560"/>
              </a:spcBef>
              <a:buClr>
                <a:schemeClr val="lt1"/>
              </a:buClr>
              <a:buFont typeface="Arial"/>
              <a:buChar char="–"/>
              <a:defRPr/>
            </a:lvl2pPr>
            <a:lvl3pPr marL="1143000" lvl="2" indent="-76200" algn="l" rtl="0">
              <a:spcBef>
                <a:spcPts val="480"/>
              </a:spcBef>
              <a:buClr>
                <a:schemeClr val="lt1"/>
              </a:buClr>
              <a:buFont typeface="Arial"/>
              <a:buChar char="•"/>
              <a:defRPr/>
            </a:lvl3pPr>
            <a:lvl4pPr marL="1600200" lvl="3" indent="-101600" algn="l" rtl="0">
              <a:spcBef>
                <a:spcPts val="400"/>
              </a:spcBef>
              <a:buClr>
                <a:schemeClr val="lt1"/>
              </a:buClr>
              <a:buFont typeface="Arial"/>
              <a:buChar char="–"/>
              <a:defRPr/>
            </a:lvl4pPr>
            <a:lvl5pPr marL="2057400" lvl="4" indent="-101600" algn="l" rtl="0">
              <a:spcBef>
                <a:spcPts val="400"/>
              </a:spcBef>
              <a:buClr>
                <a:schemeClr val="lt1"/>
              </a:buClr>
              <a:buFont typeface="Arial"/>
              <a:buChar char="»"/>
              <a:defRPr/>
            </a:lvl5pPr>
            <a:lvl6pPr marL="2514600" lvl="5" indent="-101600" algn="l" rtl="0">
              <a:spcBef>
                <a:spcPts val="400"/>
              </a:spcBef>
              <a:buClr>
                <a:schemeClr val="lt1"/>
              </a:buClr>
              <a:buFont typeface="Arial"/>
              <a:buChar char="•"/>
              <a:defRPr/>
            </a:lvl6pPr>
            <a:lvl7pPr marL="2971800" lvl="6" indent="-101600" algn="l" rtl="0">
              <a:spcBef>
                <a:spcPts val="400"/>
              </a:spcBef>
              <a:buClr>
                <a:schemeClr val="lt1"/>
              </a:buClr>
              <a:buFont typeface="Arial"/>
              <a:buChar char="•"/>
              <a:defRPr/>
            </a:lvl7pPr>
            <a:lvl8pPr marL="3429000" lvl="7" indent="-101600" algn="l" rtl="0">
              <a:spcBef>
                <a:spcPts val="400"/>
              </a:spcBef>
              <a:buClr>
                <a:schemeClr val="lt1"/>
              </a:buClr>
              <a:buFont typeface="Arial"/>
              <a:buChar char="•"/>
              <a:defRPr/>
            </a:lvl8pPr>
            <a:lvl9pPr marL="3886200" lvl="8" indent="-101600" algn="l" rtl="0">
              <a:spcBef>
                <a:spcPts val="400"/>
              </a:spcBef>
              <a:buClr>
                <a:schemeClr val="lt1"/>
              </a:buClr>
              <a:buFont typeface="Arial"/>
              <a:buChar char="•"/>
              <a:defRPr/>
            </a:lvl9pPr>
          </a:lstStyle>
          <a:p>
            <a:endParaRPr/>
          </a:p>
        </p:txBody>
      </p:sp>
      <p:sp>
        <p:nvSpPr>
          <p:cNvPr id="71" name="Shape 7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defRPr/>
            </a:lvl1pPr>
            <a:lvl2pPr marL="457200" marR="0" lvl="1" indent="0" algn="l" rtl="0">
              <a:spcBef>
                <a:spcPts val="0"/>
              </a:spcBef>
              <a:defRPr/>
            </a:lvl2pPr>
            <a:lvl3pPr marL="914400" marR="0" lvl="2" indent="0" algn="l" rtl="0">
              <a:spcBef>
                <a:spcPts val="0"/>
              </a:spcBef>
              <a:defRPr/>
            </a:lvl3pPr>
            <a:lvl4pPr marL="1371600" marR="0" lvl="3" indent="0" algn="l" rtl="0">
              <a:spcBef>
                <a:spcPts val="0"/>
              </a:spcBef>
              <a:defRPr/>
            </a:lvl4pPr>
            <a:lvl5pPr marL="1828800" marR="0" lvl="4" indent="0" algn="l" rtl="0">
              <a:spcBef>
                <a:spcPts val="0"/>
              </a:spcBef>
              <a:defRPr/>
            </a:lvl5pPr>
            <a:lvl6pPr marL="2286000" marR="0" lvl="5" indent="0" algn="l" rtl="0">
              <a:spcBef>
                <a:spcPts val="0"/>
              </a:spcBef>
              <a:defRPr/>
            </a:lvl6pPr>
            <a:lvl7pPr marL="2743200" marR="0" lvl="6" indent="0" algn="l" rtl="0">
              <a:spcBef>
                <a:spcPts val="0"/>
              </a:spcBef>
              <a:defRPr/>
            </a:lvl7pPr>
            <a:lvl8pPr marL="3200400" marR="0" lvl="7" indent="0" algn="l" rtl="0">
              <a:spcBef>
                <a:spcPts val="0"/>
              </a:spcBef>
              <a:defRPr/>
            </a:lvl8pPr>
            <a:lvl9pPr marL="3657600" marR="0" lvl="8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72" name="Shape 7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defRPr/>
            </a:lvl1pPr>
            <a:lvl2pPr marL="457200" marR="0" lvl="1" indent="0" algn="l" rtl="0">
              <a:spcBef>
                <a:spcPts val="0"/>
              </a:spcBef>
              <a:defRPr/>
            </a:lvl2pPr>
            <a:lvl3pPr marL="914400" marR="0" lvl="2" indent="0" algn="l" rtl="0">
              <a:spcBef>
                <a:spcPts val="0"/>
              </a:spcBef>
              <a:defRPr/>
            </a:lvl3pPr>
            <a:lvl4pPr marL="1371600" marR="0" lvl="3" indent="0" algn="l" rtl="0">
              <a:spcBef>
                <a:spcPts val="0"/>
              </a:spcBef>
              <a:defRPr/>
            </a:lvl4pPr>
            <a:lvl5pPr marL="1828800" marR="0" lvl="4" indent="0" algn="l" rtl="0">
              <a:spcBef>
                <a:spcPts val="0"/>
              </a:spcBef>
              <a:defRPr/>
            </a:lvl5pPr>
            <a:lvl6pPr marL="2286000" marR="0" lvl="5" indent="0" algn="l" rtl="0">
              <a:spcBef>
                <a:spcPts val="0"/>
              </a:spcBef>
              <a:defRPr/>
            </a:lvl6pPr>
            <a:lvl7pPr marL="2743200" marR="0" lvl="6" indent="0" algn="l" rtl="0">
              <a:spcBef>
                <a:spcPts val="0"/>
              </a:spcBef>
              <a:defRPr/>
            </a:lvl7pPr>
            <a:lvl8pPr marL="3200400" marR="0" lvl="7" indent="0" algn="l" rtl="0">
              <a:spcBef>
                <a:spcPts val="0"/>
              </a:spcBef>
              <a:defRPr/>
            </a:lvl8pPr>
            <a:lvl9pPr marL="3657600" marR="0" lvl="8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73" name="Shape 7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sl-SI"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sl-SI" sz="12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>
  <p:cSld name="Vertical Title and 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Shape 75"/>
          <p:cNvSpPr txBox="1">
            <a:spLocks noGrp="1"/>
          </p:cNvSpPr>
          <p:nvPr>
            <p:ph type="title"/>
          </p:nvPr>
        </p:nvSpPr>
        <p:spPr>
          <a:xfrm rot="5400000">
            <a:off x="4732337" y="2171700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lvl="0" algn="ctr" rtl="0">
              <a:spcBef>
                <a:spcPts val="0"/>
              </a:spcBef>
              <a:buClr>
                <a:schemeClr val="lt1"/>
              </a:buClr>
              <a:buFont typeface="Calibri"/>
              <a:buNone/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76" name="Shape 76"/>
          <p:cNvSpPr txBox="1">
            <a:spLocks noGrp="1"/>
          </p:cNvSpPr>
          <p:nvPr>
            <p:ph type="body" idx="1"/>
          </p:nvPr>
        </p:nvSpPr>
        <p:spPr>
          <a:xfrm rot="5400000">
            <a:off x="541337" y="190500"/>
            <a:ext cx="5851525" cy="60197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lvl="0" indent="-139700" algn="l" rtl="0">
              <a:spcBef>
                <a:spcPts val="640"/>
              </a:spcBef>
              <a:buClr>
                <a:schemeClr val="lt1"/>
              </a:buClr>
              <a:buFont typeface="Arial"/>
              <a:buChar char="•"/>
              <a:defRPr/>
            </a:lvl1pPr>
            <a:lvl2pPr marL="742950" lvl="1" indent="-107950" algn="l" rtl="0">
              <a:spcBef>
                <a:spcPts val="560"/>
              </a:spcBef>
              <a:buClr>
                <a:schemeClr val="lt1"/>
              </a:buClr>
              <a:buFont typeface="Arial"/>
              <a:buChar char="–"/>
              <a:defRPr/>
            </a:lvl2pPr>
            <a:lvl3pPr marL="1143000" lvl="2" indent="-76200" algn="l" rtl="0">
              <a:spcBef>
                <a:spcPts val="480"/>
              </a:spcBef>
              <a:buClr>
                <a:schemeClr val="lt1"/>
              </a:buClr>
              <a:buFont typeface="Arial"/>
              <a:buChar char="•"/>
              <a:defRPr/>
            </a:lvl3pPr>
            <a:lvl4pPr marL="1600200" lvl="3" indent="-101600" algn="l" rtl="0">
              <a:spcBef>
                <a:spcPts val="400"/>
              </a:spcBef>
              <a:buClr>
                <a:schemeClr val="lt1"/>
              </a:buClr>
              <a:buFont typeface="Arial"/>
              <a:buChar char="–"/>
              <a:defRPr/>
            </a:lvl4pPr>
            <a:lvl5pPr marL="2057400" lvl="4" indent="-101600" algn="l" rtl="0">
              <a:spcBef>
                <a:spcPts val="400"/>
              </a:spcBef>
              <a:buClr>
                <a:schemeClr val="lt1"/>
              </a:buClr>
              <a:buFont typeface="Arial"/>
              <a:buChar char="»"/>
              <a:defRPr/>
            </a:lvl5pPr>
            <a:lvl6pPr marL="2514600" lvl="5" indent="-101600" algn="l" rtl="0">
              <a:spcBef>
                <a:spcPts val="400"/>
              </a:spcBef>
              <a:buClr>
                <a:schemeClr val="lt1"/>
              </a:buClr>
              <a:buFont typeface="Arial"/>
              <a:buChar char="•"/>
              <a:defRPr/>
            </a:lvl6pPr>
            <a:lvl7pPr marL="2971800" lvl="6" indent="-101600" algn="l" rtl="0">
              <a:spcBef>
                <a:spcPts val="400"/>
              </a:spcBef>
              <a:buClr>
                <a:schemeClr val="lt1"/>
              </a:buClr>
              <a:buFont typeface="Arial"/>
              <a:buChar char="•"/>
              <a:defRPr/>
            </a:lvl7pPr>
            <a:lvl8pPr marL="3429000" lvl="7" indent="-101600" algn="l" rtl="0">
              <a:spcBef>
                <a:spcPts val="400"/>
              </a:spcBef>
              <a:buClr>
                <a:schemeClr val="lt1"/>
              </a:buClr>
              <a:buFont typeface="Arial"/>
              <a:buChar char="•"/>
              <a:defRPr/>
            </a:lvl8pPr>
            <a:lvl9pPr marL="3886200" lvl="8" indent="-101600" algn="l" rtl="0">
              <a:spcBef>
                <a:spcPts val="400"/>
              </a:spcBef>
              <a:buClr>
                <a:schemeClr val="lt1"/>
              </a:buClr>
              <a:buFont typeface="Arial"/>
              <a:buChar char="•"/>
              <a:defRPr/>
            </a:lvl9pPr>
          </a:lstStyle>
          <a:p>
            <a:endParaRPr/>
          </a:p>
        </p:txBody>
      </p:sp>
      <p:sp>
        <p:nvSpPr>
          <p:cNvPr id="77" name="Shape 77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defRPr/>
            </a:lvl1pPr>
            <a:lvl2pPr marL="457200" marR="0" lvl="1" indent="0" algn="l" rtl="0">
              <a:spcBef>
                <a:spcPts val="0"/>
              </a:spcBef>
              <a:defRPr/>
            </a:lvl2pPr>
            <a:lvl3pPr marL="914400" marR="0" lvl="2" indent="0" algn="l" rtl="0">
              <a:spcBef>
                <a:spcPts val="0"/>
              </a:spcBef>
              <a:defRPr/>
            </a:lvl3pPr>
            <a:lvl4pPr marL="1371600" marR="0" lvl="3" indent="0" algn="l" rtl="0">
              <a:spcBef>
                <a:spcPts val="0"/>
              </a:spcBef>
              <a:defRPr/>
            </a:lvl4pPr>
            <a:lvl5pPr marL="1828800" marR="0" lvl="4" indent="0" algn="l" rtl="0">
              <a:spcBef>
                <a:spcPts val="0"/>
              </a:spcBef>
              <a:defRPr/>
            </a:lvl5pPr>
            <a:lvl6pPr marL="2286000" marR="0" lvl="5" indent="0" algn="l" rtl="0">
              <a:spcBef>
                <a:spcPts val="0"/>
              </a:spcBef>
              <a:defRPr/>
            </a:lvl6pPr>
            <a:lvl7pPr marL="2743200" marR="0" lvl="6" indent="0" algn="l" rtl="0">
              <a:spcBef>
                <a:spcPts val="0"/>
              </a:spcBef>
              <a:defRPr/>
            </a:lvl7pPr>
            <a:lvl8pPr marL="3200400" marR="0" lvl="7" indent="0" algn="l" rtl="0">
              <a:spcBef>
                <a:spcPts val="0"/>
              </a:spcBef>
              <a:defRPr/>
            </a:lvl8pPr>
            <a:lvl9pPr marL="3657600" marR="0" lvl="8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78" name="Shape 78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defRPr/>
            </a:lvl1pPr>
            <a:lvl2pPr marL="457200" marR="0" lvl="1" indent="0" algn="l" rtl="0">
              <a:spcBef>
                <a:spcPts val="0"/>
              </a:spcBef>
              <a:defRPr/>
            </a:lvl2pPr>
            <a:lvl3pPr marL="914400" marR="0" lvl="2" indent="0" algn="l" rtl="0">
              <a:spcBef>
                <a:spcPts val="0"/>
              </a:spcBef>
              <a:defRPr/>
            </a:lvl3pPr>
            <a:lvl4pPr marL="1371600" marR="0" lvl="3" indent="0" algn="l" rtl="0">
              <a:spcBef>
                <a:spcPts val="0"/>
              </a:spcBef>
              <a:defRPr/>
            </a:lvl4pPr>
            <a:lvl5pPr marL="1828800" marR="0" lvl="4" indent="0" algn="l" rtl="0">
              <a:spcBef>
                <a:spcPts val="0"/>
              </a:spcBef>
              <a:defRPr/>
            </a:lvl5pPr>
            <a:lvl6pPr marL="2286000" marR="0" lvl="5" indent="0" algn="l" rtl="0">
              <a:spcBef>
                <a:spcPts val="0"/>
              </a:spcBef>
              <a:defRPr/>
            </a:lvl6pPr>
            <a:lvl7pPr marL="2743200" marR="0" lvl="6" indent="0" algn="l" rtl="0">
              <a:spcBef>
                <a:spcPts val="0"/>
              </a:spcBef>
              <a:defRPr/>
            </a:lvl7pPr>
            <a:lvl8pPr marL="3200400" marR="0" lvl="7" indent="0" algn="l" rtl="0">
              <a:spcBef>
                <a:spcPts val="0"/>
              </a:spcBef>
              <a:defRPr/>
            </a:lvl8pPr>
            <a:lvl9pPr marL="3657600" marR="0" lvl="8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79" name="Shape 79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sl-SI"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sl-SI" sz="12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Comparison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Shape 18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lvl="0" rtl="0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9" name="Shape 19"/>
          <p:cNvSpPr txBox="1">
            <a:spLocks noGrp="1"/>
          </p:cNvSpPr>
          <p:nvPr>
            <p:ph type="body" idx="1"/>
          </p:nvPr>
        </p:nvSpPr>
        <p:spPr>
          <a:xfrm>
            <a:off x="457200" y="1535112"/>
            <a:ext cx="4040187" cy="6397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lvl="0" indent="0" rtl="0">
              <a:spcBef>
                <a:spcPts val="0"/>
              </a:spcBef>
              <a:buFont typeface="Calibri"/>
              <a:buNone/>
              <a:defRPr/>
            </a:lvl1pPr>
            <a:lvl2pPr marL="457200" lvl="1" indent="0" rtl="0">
              <a:spcBef>
                <a:spcPts val="0"/>
              </a:spcBef>
              <a:buFont typeface="Calibri"/>
              <a:buNone/>
              <a:defRPr/>
            </a:lvl2pPr>
            <a:lvl3pPr marL="914400" lvl="2" indent="0" rtl="0">
              <a:spcBef>
                <a:spcPts val="0"/>
              </a:spcBef>
              <a:buFont typeface="Calibri"/>
              <a:buNone/>
              <a:defRPr/>
            </a:lvl3pPr>
            <a:lvl4pPr marL="1371600" lvl="3" indent="0" rtl="0">
              <a:spcBef>
                <a:spcPts val="0"/>
              </a:spcBef>
              <a:buFont typeface="Calibri"/>
              <a:buNone/>
              <a:defRPr/>
            </a:lvl4pPr>
            <a:lvl5pPr marL="1828800" lvl="4" indent="0" rtl="0">
              <a:spcBef>
                <a:spcPts val="0"/>
              </a:spcBef>
              <a:buFont typeface="Calibri"/>
              <a:buNone/>
              <a:defRPr/>
            </a:lvl5pPr>
            <a:lvl6pPr marL="2286000" lvl="5" indent="0" rtl="0">
              <a:spcBef>
                <a:spcPts val="0"/>
              </a:spcBef>
              <a:buFont typeface="Calibri"/>
              <a:buNone/>
              <a:defRPr/>
            </a:lvl6pPr>
            <a:lvl7pPr marL="2743200" lvl="6" indent="0" rtl="0">
              <a:spcBef>
                <a:spcPts val="0"/>
              </a:spcBef>
              <a:buFont typeface="Calibri"/>
              <a:buNone/>
              <a:defRPr/>
            </a:lvl7pPr>
            <a:lvl8pPr marL="3200400" lvl="7" indent="0" rtl="0">
              <a:spcBef>
                <a:spcPts val="0"/>
              </a:spcBef>
              <a:buFont typeface="Calibri"/>
              <a:buNone/>
              <a:defRPr/>
            </a:lvl8pPr>
            <a:lvl9pPr marL="3657600" lvl="8" indent="0" rtl="0">
              <a:spcBef>
                <a:spcPts val="0"/>
              </a:spcBef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20" name="Shape 20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7" cy="39512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 rtl="0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1" name="Shape 21"/>
          <p:cNvSpPr txBox="1">
            <a:spLocks noGrp="1"/>
          </p:cNvSpPr>
          <p:nvPr>
            <p:ph type="body" idx="3"/>
          </p:nvPr>
        </p:nvSpPr>
        <p:spPr>
          <a:xfrm>
            <a:off x="4645025" y="1535112"/>
            <a:ext cx="4041774" cy="6397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lvl="0" indent="0" rtl="0">
              <a:spcBef>
                <a:spcPts val="0"/>
              </a:spcBef>
              <a:buFont typeface="Calibri"/>
              <a:buNone/>
              <a:defRPr/>
            </a:lvl1pPr>
            <a:lvl2pPr marL="457200" lvl="1" indent="0" rtl="0">
              <a:spcBef>
                <a:spcPts val="0"/>
              </a:spcBef>
              <a:buFont typeface="Calibri"/>
              <a:buNone/>
              <a:defRPr/>
            </a:lvl2pPr>
            <a:lvl3pPr marL="914400" lvl="2" indent="0" rtl="0">
              <a:spcBef>
                <a:spcPts val="0"/>
              </a:spcBef>
              <a:buFont typeface="Calibri"/>
              <a:buNone/>
              <a:defRPr/>
            </a:lvl3pPr>
            <a:lvl4pPr marL="1371600" lvl="3" indent="0" rtl="0">
              <a:spcBef>
                <a:spcPts val="0"/>
              </a:spcBef>
              <a:buFont typeface="Calibri"/>
              <a:buNone/>
              <a:defRPr/>
            </a:lvl4pPr>
            <a:lvl5pPr marL="1828800" lvl="4" indent="0" rtl="0">
              <a:spcBef>
                <a:spcPts val="0"/>
              </a:spcBef>
              <a:buFont typeface="Calibri"/>
              <a:buNone/>
              <a:defRPr/>
            </a:lvl5pPr>
            <a:lvl6pPr marL="2286000" lvl="5" indent="0" rtl="0">
              <a:spcBef>
                <a:spcPts val="0"/>
              </a:spcBef>
              <a:buFont typeface="Calibri"/>
              <a:buNone/>
              <a:defRPr/>
            </a:lvl6pPr>
            <a:lvl7pPr marL="2743200" lvl="6" indent="0" rtl="0">
              <a:spcBef>
                <a:spcPts val="0"/>
              </a:spcBef>
              <a:buFont typeface="Calibri"/>
              <a:buNone/>
              <a:defRPr/>
            </a:lvl7pPr>
            <a:lvl8pPr marL="3200400" lvl="7" indent="0" rtl="0">
              <a:spcBef>
                <a:spcPts val="0"/>
              </a:spcBef>
              <a:buFont typeface="Calibri"/>
              <a:buNone/>
              <a:defRPr/>
            </a:lvl8pPr>
            <a:lvl9pPr marL="3657600" lvl="8" indent="0" rtl="0">
              <a:spcBef>
                <a:spcPts val="0"/>
              </a:spcBef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22" name="Shape 22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4" cy="39512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 rtl="0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3" name="Shape 23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defRPr/>
            </a:lvl1pPr>
            <a:lvl2pPr marL="457200" marR="0" lvl="1" indent="0" algn="l" rtl="0">
              <a:spcBef>
                <a:spcPts val="0"/>
              </a:spcBef>
              <a:defRPr/>
            </a:lvl2pPr>
            <a:lvl3pPr marL="914400" marR="0" lvl="2" indent="0" algn="l" rtl="0">
              <a:spcBef>
                <a:spcPts val="0"/>
              </a:spcBef>
              <a:defRPr/>
            </a:lvl3pPr>
            <a:lvl4pPr marL="1371600" marR="0" lvl="3" indent="0" algn="l" rtl="0">
              <a:spcBef>
                <a:spcPts val="0"/>
              </a:spcBef>
              <a:defRPr/>
            </a:lvl4pPr>
            <a:lvl5pPr marL="1828800" marR="0" lvl="4" indent="0" algn="l" rtl="0">
              <a:spcBef>
                <a:spcPts val="0"/>
              </a:spcBef>
              <a:defRPr/>
            </a:lvl5pPr>
            <a:lvl6pPr marL="2286000" marR="0" lvl="5" indent="0" algn="l" rtl="0">
              <a:spcBef>
                <a:spcPts val="0"/>
              </a:spcBef>
              <a:defRPr/>
            </a:lvl6pPr>
            <a:lvl7pPr marL="2743200" marR="0" lvl="6" indent="0" algn="l" rtl="0">
              <a:spcBef>
                <a:spcPts val="0"/>
              </a:spcBef>
              <a:defRPr/>
            </a:lvl7pPr>
            <a:lvl8pPr marL="3200400" marR="0" lvl="7" indent="0" algn="l" rtl="0">
              <a:spcBef>
                <a:spcPts val="0"/>
              </a:spcBef>
              <a:defRPr/>
            </a:lvl8pPr>
            <a:lvl9pPr marL="3657600" marR="0" lvl="8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4" name="Shape 24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defRPr/>
            </a:lvl1pPr>
            <a:lvl2pPr marL="457200" marR="0" lvl="1" indent="0" algn="l" rtl="0">
              <a:spcBef>
                <a:spcPts val="0"/>
              </a:spcBef>
              <a:defRPr/>
            </a:lvl2pPr>
            <a:lvl3pPr marL="914400" marR="0" lvl="2" indent="0" algn="l" rtl="0">
              <a:spcBef>
                <a:spcPts val="0"/>
              </a:spcBef>
              <a:defRPr/>
            </a:lvl3pPr>
            <a:lvl4pPr marL="1371600" marR="0" lvl="3" indent="0" algn="l" rtl="0">
              <a:spcBef>
                <a:spcPts val="0"/>
              </a:spcBef>
              <a:defRPr/>
            </a:lvl4pPr>
            <a:lvl5pPr marL="1828800" marR="0" lvl="4" indent="0" algn="l" rtl="0">
              <a:spcBef>
                <a:spcPts val="0"/>
              </a:spcBef>
              <a:defRPr/>
            </a:lvl5pPr>
            <a:lvl6pPr marL="2286000" marR="0" lvl="5" indent="0" algn="l" rtl="0">
              <a:spcBef>
                <a:spcPts val="0"/>
              </a:spcBef>
              <a:defRPr/>
            </a:lvl6pPr>
            <a:lvl7pPr marL="2743200" marR="0" lvl="6" indent="0" algn="l" rtl="0">
              <a:spcBef>
                <a:spcPts val="0"/>
              </a:spcBef>
              <a:defRPr/>
            </a:lvl7pPr>
            <a:lvl8pPr marL="3200400" marR="0" lvl="7" indent="0" algn="l" rtl="0">
              <a:spcBef>
                <a:spcPts val="0"/>
              </a:spcBef>
              <a:defRPr/>
            </a:lvl8pPr>
            <a:lvl9pPr marL="3657600" marR="0" lvl="8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5" name="Shape 25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sl-SI"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sl-SI" sz="12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Shape 27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lvl="0" algn="ctr" rtl="0">
              <a:spcBef>
                <a:spcPts val="0"/>
              </a:spcBef>
              <a:buClr>
                <a:schemeClr val="lt1"/>
              </a:buClr>
              <a:buFont typeface="Calibri"/>
              <a:buNone/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8" name="Shape 28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lvl="0" indent="-139700" algn="l" rtl="0">
              <a:spcBef>
                <a:spcPts val="640"/>
              </a:spcBef>
              <a:buClr>
                <a:schemeClr val="lt1"/>
              </a:buClr>
              <a:buFont typeface="Arial"/>
              <a:buChar char="•"/>
              <a:defRPr/>
            </a:lvl1pPr>
            <a:lvl2pPr marL="742950" lvl="1" indent="-107950" algn="l" rtl="0">
              <a:spcBef>
                <a:spcPts val="560"/>
              </a:spcBef>
              <a:buClr>
                <a:schemeClr val="lt1"/>
              </a:buClr>
              <a:buFont typeface="Arial"/>
              <a:buChar char="–"/>
              <a:defRPr/>
            </a:lvl2pPr>
            <a:lvl3pPr marL="1143000" lvl="2" indent="-76200" algn="l" rtl="0">
              <a:spcBef>
                <a:spcPts val="480"/>
              </a:spcBef>
              <a:buClr>
                <a:schemeClr val="lt1"/>
              </a:buClr>
              <a:buFont typeface="Arial"/>
              <a:buChar char="•"/>
              <a:defRPr/>
            </a:lvl3pPr>
            <a:lvl4pPr marL="1600200" lvl="3" indent="-101600" algn="l" rtl="0">
              <a:spcBef>
                <a:spcPts val="400"/>
              </a:spcBef>
              <a:buClr>
                <a:schemeClr val="lt1"/>
              </a:buClr>
              <a:buFont typeface="Arial"/>
              <a:buChar char="–"/>
              <a:defRPr/>
            </a:lvl4pPr>
            <a:lvl5pPr marL="2057400" lvl="4" indent="-101600" algn="l" rtl="0">
              <a:spcBef>
                <a:spcPts val="400"/>
              </a:spcBef>
              <a:buClr>
                <a:schemeClr val="lt1"/>
              </a:buClr>
              <a:buFont typeface="Arial"/>
              <a:buChar char="»"/>
              <a:defRPr/>
            </a:lvl5pPr>
            <a:lvl6pPr marL="2514600" lvl="5" indent="-101600" algn="l" rtl="0">
              <a:spcBef>
                <a:spcPts val="400"/>
              </a:spcBef>
              <a:buClr>
                <a:schemeClr val="lt1"/>
              </a:buClr>
              <a:buFont typeface="Arial"/>
              <a:buChar char="•"/>
              <a:defRPr/>
            </a:lvl6pPr>
            <a:lvl7pPr marL="2971800" lvl="6" indent="-101600" algn="l" rtl="0">
              <a:spcBef>
                <a:spcPts val="400"/>
              </a:spcBef>
              <a:buClr>
                <a:schemeClr val="lt1"/>
              </a:buClr>
              <a:buFont typeface="Arial"/>
              <a:buChar char="•"/>
              <a:defRPr/>
            </a:lvl7pPr>
            <a:lvl8pPr marL="3429000" lvl="7" indent="-101600" algn="l" rtl="0">
              <a:spcBef>
                <a:spcPts val="400"/>
              </a:spcBef>
              <a:buClr>
                <a:schemeClr val="lt1"/>
              </a:buClr>
              <a:buFont typeface="Arial"/>
              <a:buChar char="•"/>
              <a:defRPr/>
            </a:lvl8pPr>
            <a:lvl9pPr marL="3886200" lvl="8" indent="-101600" algn="l" rtl="0">
              <a:spcBef>
                <a:spcPts val="400"/>
              </a:spcBef>
              <a:buClr>
                <a:schemeClr val="lt1"/>
              </a:buClr>
              <a:buFont typeface="Arial"/>
              <a:buChar char="•"/>
              <a:defRPr/>
            </a:lvl9pPr>
          </a:lstStyle>
          <a:p>
            <a:endParaRPr/>
          </a:p>
        </p:txBody>
      </p:sp>
      <p:sp>
        <p:nvSpPr>
          <p:cNvPr id="29" name="Shape 2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defRPr/>
            </a:lvl1pPr>
            <a:lvl2pPr marL="457200" marR="0" lvl="1" indent="0" algn="l" rtl="0">
              <a:spcBef>
                <a:spcPts val="0"/>
              </a:spcBef>
              <a:defRPr/>
            </a:lvl2pPr>
            <a:lvl3pPr marL="914400" marR="0" lvl="2" indent="0" algn="l" rtl="0">
              <a:spcBef>
                <a:spcPts val="0"/>
              </a:spcBef>
              <a:defRPr/>
            </a:lvl3pPr>
            <a:lvl4pPr marL="1371600" marR="0" lvl="3" indent="0" algn="l" rtl="0">
              <a:spcBef>
                <a:spcPts val="0"/>
              </a:spcBef>
              <a:defRPr/>
            </a:lvl4pPr>
            <a:lvl5pPr marL="1828800" marR="0" lvl="4" indent="0" algn="l" rtl="0">
              <a:spcBef>
                <a:spcPts val="0"/>
              </a:spcBef>
              <a:defRPr/>
            </a:lvl5pPr>
            <a:lvl6pPr marL="2286000" marR="0" lvl="5" indent="0" algn="l" rtl="0">
              <a:spcBef>
                <a:spcPts val="0"/>
              </a:spcBef>
              <a:defRPr/>
            </a:lvl6pPr>
            <a:lvl7pPr marL="2743200" marR="0" lvl="6" indent="0" algn="l" rtl="0">
              <a:spcBef>
                <a:spcPts val="0"/>
              </a:spcBef>
              <a:defRPr/>
            </a:lvl7pPr>
            <a:lvl8pPr marL="3200400" marR="0" lvl="7" indent="0" algn="l" rtl="0">
              <a:spcBef>
                <a:spcPts val="0"/>
              </a:spcBef>
              <a:defRPr/>
            </a:lvl8pPr>
            <a:lvl9pPr marL="3657600" marR="0" lvl="8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30" name="Shape 3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defRPr/>
            </a:lvl1pPr>
            <a:lvl2pPr marL="457200" marR="0" lvl="1" indent="0" algn="l" rtl="0">
              <a:spcBef>
                <a:spcPts val="0"/>
              </a:spcBef>
              <a:defRPr/>
            </a:lvl2pPr>
            <a:lvl3pPr marL="914400" marR="0" lvl="2" indent="0" algn="l" rtl="0">
              <a:spcBef>
                <a:spcPts val="0"/>
              </a:spcBef>
              <a:defRPr/>
            </a:lvl3pPr>
            <a:lvl4pPr marL="1371600" marR="0" lvl="3" indent="0" algn="l" rtl="0">
              <a:spcBef>
                <a:spcPts val="0"/>
              </a:spcBef>
              <a:defRPr/>
            </a:lvl4pPr>
            <a:lvl5pPr marL="1828800" marR="0" lvl="4" indent="0" algn="l" rtl="0">
              <a:spcBef>
                <a:spcPts val="0"/>
              </a:spcBef>
              <a:defRPr/>
            </a:lvl5pPr>
            <a:lvl6pPr marL="2286000" marR="0" lvl="5" indent="0" algn="l" rtl="0">
              <a:spcBef>
                <a:spcPts val="0"/>
              </a:spcBef>
              <a:defRPr/>
            </a:lvl6pPr>
            <a:lvl7pPr marL="2743200" marR="0" lvl="6" indent="0" algn="l" rtl="0">
              <a:spcBef>
                <a:spcPts val="0"/>
              </a:spcBef>
              <a:defRPr/>
            </a:lvl7pPr>
            <a:lvl8pPr marL="3200400" marR="0" lvl="7" indent="0" algn="l" rtl="0">
              <a:spcBef>
                <a:spcPts val="0"/>
              </a:spcBef>
              <a:defRPr/>
            </a:lvl8pPr>
            <a:lvl9pPr marL="3657600" marR="0" lvl="8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31" name="Shape 3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sl-SI"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sl-SI" sz="12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Section Header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Shape 33"/>
          <p:cNvSpPr txBox="1">
            <a:spLocks noGrp="1"/>
          </p:cNvSpPr>
          <p:nvPr>
            <p:ph type="title"/>
          </p:nvPr>
        </p:nvSpPr>
        <p:spPr>
          <a:xfrm>
            <a:off x="722312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 algn="l" rtl="0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34" name="Shape 34"/>
          <p:cNvSpPr txBox="1">
            <a:spLocks noGrp="1"/>
          </p:cNvSpPr>
          <p:nvPr>
            <p:ph type="body" idx="1"/>
          </p:nvPr>
        </p:nvSpPr>
        <p:spPr>
          <a:xfrm>
            <a:off x="722312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lvl="0" indent="0" rtl="0">
              <a:spcBef>
                <a:spcPts val="0"/>
              </a:spcBef>
              <a:buClr>
                <a:schemeClr val="lt1"/>
              </a:buClr>
              <a:buFont typeface="Calibri"/>
              <a:buNone/>
              <a:defRPr/>
            </a:lvl1pPr>
            <a:lvl2pPr marL="457200" lvl="1" indent="0" rtl="0">
              <a:spcBef>
                <a:spcPts val="0"/>
              </a:spcBef>
              <a:buClr>
                <a:schemeClr val="lt1"/>
              </a:buClr>
              <a:buFont typeface="Calibri"/>
              <a:buNone/>
              <a:defRPr/>
            </a:lvl2pPr>
            <a:lvl3pPr marL="914400" lvl="2" indent="0" rtl="0">
              <a:spcBef>
                <a:spcPts val="0"/>
              </a:spcBef>
              <a:buClr>
                <a:schemeClr val="lt1"/>
              </a:buClr>
              <a:buFont typeface="Calibri"/>
              <a:buNone/>
              <a:defRPr/>
            </a:lvl3pPr>
            <a:lvl4pPr marL="1371600" lvl="3" indent="0" rtl="0">
              <a:spcBef>
                <a:spcPts val="0"/>
              </a:spcBef>
              <a:buClr>
                <a:schemeClr val="lt1"/>
              </a:buClr>
              <a:buFont typeface="Calibri"/>
              <a:buNone/>
              <a:defRPr/>
            </a:lvl4pPr>
            <a:lvl5pPr marL="1828800" lvl="4" indent="0" rtl="0">
              <a:spcBef>
                <a:spcPts val="0"/>
              </a:spcBef>
              <a:buClr>
                <a:schemeClr val="lt1"/>
              </a:buClr>
              <a:buFont typeface="Calibri"/>
              <a:buNone/>
              <a:defRPr/>
            </a:lvl5pPr>
            <a:lvl6pPr marL="2286000" lvl="5" indent="0" rtl="0">
              <a:spcBef>
                <a:spcPts val="0"/>
              </a:spcBef>
              <a:buClr>
                <a:schemeClr val="lt1"/>
              </a:buClr>
              <a:buFont typeface="Calibri"/>
              <a:buNone/>
              <a:defRPr/>
            </a:lvl6pPr>
            <a:lvl7pPr marL="2743200" lvl="6" indent="0" rtl="0">
              <a:spcBef>
                <a:spcPts val="0"/>
              </a:spcBef>
              <a:buClr>
                <a:schemeClr val="lt1"/>
              </a:buClr>
              <a:buFont typeface="Calibri"/>
              <a:buNone/>
              <a:defRPr/>
            </a:lvl7pPr>
            <a:lvl8pPr marL="3200400" lvl="7" indent="0" rtl="0">
              <a:spcBef>
                <a:spcPts val="0"/>
              </a:spcBef>
              <a:buClr>
                <a:schemeClr val="lt1"/>
              </a:buClr>
              <a:buFont typeface="Calibri"/>
              <a:buNone/>
              <a:defRPr/>
            </a:lvl8pPr>
            <a:lvl9pPr marL="3657600" lvl="8" indent="0" rtl="0">
              <a:spcBef>
                <a:spcPts val="0"/>
              </a:spcBef>
              <a:buClr>
                <a:schemeClr val="lt1"/>
              </a:buClr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35" name="Shape 3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defRPr/>
            </a:lvl1pPr>
            <a:lvl2pPr marL="457200" marR="0" lvl="1" indent="0" algn="l" rtl="0">
              <a:spcBef>
                <a:spcPts val="0"/>
              </a:spcBef>
              <a:defRPr/>
            </a:lvl2pPr>
            <a:lvl3pPr marL="914400" marR="0" lvl="2" indent="0" algn="l" rtl="0">
              <a:spcBef>
                <a:spcPts val="0"/>
              </a:spcBef>
              <a:defRPr/>
            </a:lvl3pPr>
            <a:lvl4pPr marL="1371600" marR="0" lvl="3" indent="0" algn="l" rtl="0">
              <a:spcBef>
                <a:spcPts val="0"/>
              </a:spcBef>
              <a:defRPr/>
            </a:lvl4pPr>
            <a:lvl5pPr marL="1828800" marR="0" lvl="4" indent="0" algn="l" rtl="0">
              <a:spcBef>
                <a:spcPts val="0"/>
              </a:spcBef>
              <a:defRPr/>
            </a:lvl5pPr>
            <a:lvl6pPr marL="2286000" marR="0" lvl="5" indent="0" algn="l" rtl="0">
              <a:spcBef>
                <a:spcPts val="0"/>
              </a:spcBef>
              <a:defRPr/>
            </a:lvl6pPr>
            <a:lvl7pPr marL="2743200" marR="0" lvl="6" indent="0" algn="l" rtl="0">
              <a:spcBef>
                <a:spcPts val="0"/>
              </a:spcBef>
              <a:defRPr/>
            </a:lvl7pPr>
            <a:lvl8pPr marL="3200400" marR="0" lvl="7" indent="0" algn="l" rtl="0">
              <a:spcBef>
                <a:spcPts val="0"/>
              </a:spcBef>
              <a:defRPr/>
            </a:lvl8pPr>
            <a:lvl9pPr marL="3657600" marR="0" lvl="8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36" name="Shape 3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defRPr/>
            </a:lvl1pPr>
            <a:lvl2pPr marL="457200" marR="0" lvl="1" indent="0" algn="l" rtl="0">
              <a:spcBef>
                <a:spcPts val="0"/>
              </a:spcBef>
              <a:defRPr/>
            </a:lvl2pPr>
            <a:lvl3pPr marL="914400" marR="0" lvl="2" indent="0" algn="l" rtl="0">
              <a:spcBef>
                <a:spcPts val="0"/>
              </a:spcBef>
              <a:defRPr/>
            </a:lvl3pPr>
            <a:lvl4pPr marL="1371600" marR="0" lvl="3" indent="0" algn="l" rtl="0">
              <a:spcBef>
                <a:spcPts val="0"/>
              </a:spcBef>
              <a:defRPr/>
            </a:lvl4pPr>
            <a:lvl5pPr marL="1828800" marR="0" lvl="4" indent="0" algn="l" rtl="0">
              <a:spcBef>
                <a:spcPts val="0"/>
              </a:spcBef>
              <a:defRPr/>
            </a:lvl5pPr>
            <a:lvl6pPr marL="2286000" marR="0" lvl="5" indent="0" algn="l" rtl="0">
              <a:spcBef>
                <a:spcPts val="0"/>
              </a:spcBef>
              <a:defRPr/>
            </a:lvl6pPr>
            <a:lvl7pPr marL="2743200" marR="0" lvl="6" indent="0" algn="l" rtl="0">
              <a:spcBef>
                <a:spcPts val="0"/>
              </a:spcBef>
              <a:defRPr/>
            </a:lvl7pPr>
            <a:lvl8pPr marL="3200400" marR="0" lvl="7" indent="0" algn="l" rtl="0">
              <a:spcBef>
                <a:spcPts val="0"/>
              </a:spcBef>
              <a:defRPr/>
            </a:lvl8pPr>
            <a:lvl9pPr marL="3657600" marR="0" lvl="8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37" name="Shape 3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sl-SI"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sl-SI" sz="12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Two Content">
    <p:spTree>
      <p:nvGrpSpPr>
        <p:cNvPr id="1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Shape 39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lvl="0" algn="ctr" rtl="0">
              <a:spcBef>
                <a:spcPts val="0"/>
              </a:spcBef>
              <a:buClr>
                <a:schemeClr val="lt1"/>
              </a:buClr>
              <a:buFont typeface="Calibri"/>
              <a:buNone/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0" name="Shape 40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599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 rtl="0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1" name="Shape 41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599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 rtl="0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2" name="Shape 4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defRPr/>
            </a:lvl1pPr>
            <a:lvl2pPr marL="457200" marR="0" lvl="1" indent="0" algn="l" rtl="0">
              <a:spcBef>
                <a:spcPts val="0"/>
              </a:spcBef>
              <a:defRPr/>
            </a:lvl2pPr>
            <a:lvl3pPr marL="914400" marR="0" lvl="2" indent="0" algn="l" rtl="0">
              <a:spcBef>
                <a:spcPts val="0"/>
              </a:spcBef>
              <a:defRPr/>
            </a:lvl3pPr>
            <a:lvl4pPr marL="1371600" marR="0" lvl="3" indent="0" algn="l" rtl="0">
              <a:spcBef>
                <a:spcPts val="0"/>
              </a:spcBef>
              <a:defRPr/>
            </a:lvl4pPr>
            <a:lvl5pPr marL="1828800" marR="0" lvl="4" indent="0" algn="l" rtl="0">
              <a:spcBef>
                <a:spcPts val="0"/>
              </a:spcBef>
              <a:defRPr/>
            </a:lvl5pPr>
            <a:lvl6pPr marL="2286000" marR="0" lvl="5" indent="0" algn="l" rtl="0">
              <a:spcBef>
                <a:spcPts val="0"/>
              </a:spcBef>
              <a:defRPr/>
            </a:lvl6pPr>
            <a:lvl7pPr marL="2743200" marR="0" lvl="6" indent="0" algn="l" rtl="0">
              <a:spcBef>
                <a:spcPts val="0"/>
              </a:spcBef>
              <a:defRPr/>
            </a:lvl7pPr>
            <a:lvl8pPr marL="3200400" marR="0" lvl="7" indent="0" algn="l" rtl="0">
              <a:spcBef>
                <a:spcPts val="0"/>
              </a:spcBef>
              <a:defRPr/>
            </a:lvl8pPr>
            <a:lvl9pPr marL="3657600" marR="0" lvl="8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3" name="Shape 4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defRPr/>
            </a:lvl1pPr>
            <a:lvl2pPr marL="457200" marR="0" lvl="1" indent="0" algn="l" rtl="0">
              <a:spcBef>
                <a:spcPts val="0"/>
              </a:spcBef>
              <a:defRPr/>
            </a:lvl2pPr>
            <a:lvl3pPr marL="914400" marR="0" lvl="2" indent="0" algn="l" rtl="0">
              <a:spcBef>
                <a:spcPts val="0"/>
              </a:spcBef>
              <a:defRPr/>
            </a:lvl3pPr>
            <a:lvl4pPr marL="1371600" marR="0" lvl="3" indent="0" algn="l" rtl="0">
              <a:spcBef>
                <a:spcPts val="0"/>
              </a:spcBef>
              <a:defRPr/>
            </a:lvl4pPr>
            <a:lvl5pPr marL="1828800" marR="0" lvl="4" indent="0" algn="l" rtl="0">
              <a:spcBef>
                <a:spcPts val="0"/>
              </a:spcBef>
              <a:defRPr/>
            </a:lvl5pPr>
            <a:lvl6pPr marL="2286000" marR="0" lvl="5" indent="0" algn="l" rtl="0">
              <a:spcBef>
                <a:spcPts val="0"/>
              </a:spcBef>
              <a:defRPr/>
            </a:lvl6pPr>
            <a:lvl7pPr marL="2743200" marR="0" lvl="6" indent="0" algn="l" rtl="0">
              <a:spcBef>
                <a:spcPts val="0"/>
              </a:spcBef>
              <a:defRPr/>
            </a:lvl7pPr>
            <a:lvl8pPr marL="3200400" marR="0" lvl="7" indent="0" algn="l" rtl="0">
              <a:spcBef>
                <a:spcPts val="0"/>
              </a:spcBef>
              <a:defRPr/>
            </a:lvl8pPr>
            <a:lvl9pPr marL="3657600" marR="0" lvl="8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4" name="Shape 4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sl-SI"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sl-SI" sz="12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Shape 46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lvl="0" algn="ctr" rtl="0">
              <a:spcBef>
                <a:spcPts val="0"/>
              </a:spcBef>
              <a:buClr>
                <a:schemeClr val="lt1"/>
              </a:buClr>
              <a:buFont typeface="Calibri"/>
              <a:buNone/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7" name="Shape 47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defRPr/>
            </a:lvl1pPr>
            <a:lvl2pPr marL="457200" marR="0" lvl="1" indent="0" algn="l" rtl="0">
              <a:spcBef>
                <a:spcPts val="0"/>
              </a:spcBef>
              <a:defRPr/>
            </a:lvl2pPr>
            <a:lvl3pPr marL="914400" marR="0" lvl="2" indent="0" algn="l" rtl="0">
              <a:spcBef>
                <a:spcPts val="0"/>
              </a:spcBef>
              <a:defRPr/>
            </a:lvl3pPr>
            <a:lvl4pPr marL="1371600" marR="0" lvl="3" indent="0" algn="l" rtl="0">
              <a:spcBef>
                <a:spcPts val="0"/>
              </a:spcBef>
              <a:defRPr/>
            </a:lvl4pPr>
            <a:lvl5pPr marL="1828800" marR="0" lvl="4" indent="0" algn="l" rtl="0">
              <a:spcBef>
                <a:spcPts val="0"/>
              </a:spcBef>
              <a:defRPr/>
            </a:lvl5pPr>
            <a:lvl6pPr marL="2286000" marR="0" lvl="5" indent="0" algn="l" rtl="0">
              <a:spcBef>
                <a:spcPts val="0"/>
              </a:spcBef>
              <a:defRPr/>
            </a:lvl6pPr>
            <a:lvl7pPr marL="2743200" marR="0" lvl="6" indent="0" algn="l" rtl="0">
              <a:spcBef>
                <a:spcPts val="0"/>
              </a:spcBef>
              <a:defRPr/>
            </a:lvl7pPr>
            <a:lvl8pPr marL="3200400" marR="0" lvl="7" indent="0" algn="l" rtl="0">
              <a:spcBef>
                <a:spcPts val="0"/>
              </a:spcBef>
              <a:defRPr/>
            </a:lvl8pPr>
            <a:lvl9pPr marL="3657600" marR="0" lvl="8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8" name="Shape 48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defRPr/>
            </a:lvl1pPr>
            <a:lvl2pPr marL="457200" marR="0" lvl="1" indent="0" algn="l" rtl="0">
              <a:spcBef>
                <a:spcPts val="0"/>
              </a:spcBef>
              <a:defRPr/>
            </a:lvl2pPr>
            <a:lvl3pPr marL="914400" marR="0" lvl="2" indent="0" algn="l" rtl="0">
              <a:spcBef>
                <a:spcPts val="0"/>
              </a:spcBef>
              <a:defRPr/>
            </a:lvl3pPr>
            <a:lvl4pPr marL="1371600" marR="0" lvl="3" indent="0" algn="l" rtl="0">
              <a:spcBef>
                <a:spcPts val="0"/>
              </a:spcBef>
              <a:defRPr/>
            </a:lvl4pPr>
            <a:lvl5pPr marL="1828800" marR="0" lvl="4" indent="0" algn="l" rtl="0">
              <a:spcBef>
                <a:spcPts val="0"/>
              </a:spcBef>
              <a:defRPr/>
            </a:lvl5pPr>
            <a:lvl6pPr marL="2286000" marR="0" lvl="5" indent="0" algn="l" rtl="0">
              <a:spcBef>
                <a:spcPts val="0"/>
              </a:spcBef>
              <a:defRPr/>
            </a:lvl6pPr>
            <a:lvl7pPr marL="2743200" marR="0" lvl="6" indent="0" algn="l" rtl="0">
              <a:spcBef>
                <a:spcPts val="0"/>
              </a:spcBef>
              <a:defRPr/>
            </a:lvl7pPr>
            <a:lvl8pPr marL="3200400" marR="0" lvl="7" indent="0" algn="l" rtl="0">
              <a:spcBef>
                <a:spcPts val="0"/>
              </a:spcBef>
              <a:defRPr/>
            </a:lvl8pPr>
            <a:lvl9pPr marL="3657600" marR="0" lvl="8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9" name="Shape 49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sl-SI"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sl-SI" sz="12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Shape 5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defRPr/>
            </a:lvl1pPr>
            <a:lvl2pPr marL="457200" marR="0" lvl="1" indent="0" algn="l" rtl="0">
              <a:spcBef>
                <a:spcPts val="0"/>
              </a:spcBef>
              <a:defRPr/>
            </a:lvl2pPr>
            <a:lvl3pPr marL="914400" marR="0" lvl="2" indent="0" algn="l" rtl="0">
              <a:spcBef>
                <a:spcPts val="0"/>
              </a:spcBef>
              <a:defRPr/>
            </a:lvl3pPr>
            <a:lvl4pPr marL="1371600" marR="0" lvl="3" indent="0" algn="l" rtl="0">
              <a:spcBef>
                <a:spcPts val="0"/>
              </a:spcBef>
              <a:defRPr/>
            </a:lvl4pPr>
            <a:lvl5pPr marL="1828800" marR="0" lvl="4" indent="0" algn="l" rtl="0">
              <a:spcBef>
                <a:spcPts val="0"/>
              </a:spcBef>
              <a:defRPr/>
            </a:lvl5pPr>
            <a:lvl6pPr marL="2286000" marR="0" lvl="5" indent="0" algn="l" rtl="0">
              <a:spcBef>
                <a:spcPts val="0"/>
              </a:spcBef>
              <a:defRPr/>
            </a:lvl6pPr>
            <a:lvl7pPr marL="2743200" marR="0" lvl="6" indent="0" algn="l" rtl="0">
              <a:spcBef>
                <a:spcPts val="0"/>
              </a:spcBef>
              <a:defRPr/>
            </a:lvl7pPr>
            <a:lvl8pPr marL="3200400" marR="0" lvl="7" indent="0" algn="l" rtl="0">
              <a:spcBef>
                <a:spcPts val="0"/>
              </a:spcBef>
              <a:defRPr/>
            </a:lvl8pPr>
            <a:lvl9pPr marL="3657600" marR="0" lvl="8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52" name="Shape 5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defRPr/>
            </a:lvl1pPr>
            <a:lvl2pPr marL="457200" marR="0" lvl="1" indent="0" algn="l" rtl="0">
              <a:spcBef>
                <a:spcPts val="0"/>
              </a:spcBef>
              <a:defRPr/>
            </a:lvl2pPr>
            <a:lvl3pPr marL="914400" marR="0" lvl="2" indent="0" algn="l" rtl="0">
              <a:spcBef>
                <a:spcPts val="0"/>
              </a:spcBef>
              <a:defRPr/>
            </a:lvl3pPr>
            <a:lvl4pPr marL="1371600" marR="0" lvl="3" indent="0" algn="l" rtl="0">
              <a:spcBef>
                <a:spcPts val="0"/>
              </a:spcBef>
              <a:defRPr/>
            </a:lvl4pPr>
            <a:lvl5pPr marL="1828800" marR="0" lvl="4" indent="0" algn="l" rtl="0">
              <a:spcBef>
                <a:spcPts val="0"/>
              </a:spcBef>
              <a:defRPr/>
            </a:lvl5pPr>
            <a:lvl6pPr marL="2286000" marR="0" lvl="5" indent="0" algn="l" rtl="0">
              <a:spcBef>
                <a:spcPts val="0"/>
              </a:spcBef>
              <a:defRPr/>
            </a:lvl6pPr>
            <a:lvl7pPr marL="2743200" marR="0" lvl="6" indent="0" algn="l" rtl="0">
              <a:spcBef>
                <a:spcPts val="0"/>
              </a:spcBef>
              <a:defRPr/>
            </a:lvl7pPr>
            <a:lvl8pPr marL="3200400" marR="0" lvl="7" indent="0" algn="l" rtl="0">
              <a:spcBef>
                <a:spcPts val="0"/>
              </a:spcBef>
              <a:defRPr/>
            </a:lvl8pPr>
            <a:lvl9pPr marL="3657600" marR="0" lvl="8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53" name="Shape 5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sl-SI"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sl-SI" sz="12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>
  <p:cSld name="Content with Caption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Shape 55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lvl="0" algn="l" rtl="0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56" name="Shape 56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 rtl="0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57" name="Shape 57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lvl="0" indent="0" rtl="0">
              <a:spcBef>
                <a:spcPts val="0"/>
              </a:spcBef>
              <a:buFont typeface="Calibri"/>
              <a:buNone/>
              <a:defRPr/>
            </a:lvl1pPr>
            <a:lvl2pPr marL="457200" lvl="1" indent="0" rtl="0">
              <a:spcBef>
                <a:spcPts val="0"/>
              </a:spcBef>
              <a:buFont typeface="Calibri"/>
              <a:buNone/>
              <a:defRPr/>
            </a:lvl2pPr>
            <a:lvl3pPr marL="914400" lvl="2" indent="0" rtl="0">
              <a:spcBef>
                <a:spcPts val="0"/>
              </a:spcBef>
              <a:buFont typeface="Calibri"/>
              <a:buNone/>
              <a:defRPr/>
            </a:lvl3pPr>
            <a:lvl4pPr marL="1371600" lvl="3" indent="0" rtl="0">
              <a:spcBef>
                <a:spcPts val="0"/>
              </a:spcBef>
              <a:buFont typeface="Calibri"/>
              <a:buNone/>
              <a:defRPr/>
            </a:lvl4pPr>
            <a:lvl5pPr marL="1828800" lvl="4" indent="0" rtl="0">
              <a:spcBef>
                <a:spcPts val="0"/>
              </a:spcBef>
              <a:buFont typeface="Calibri"/>
              <a:buNone/>
              <a:defRPr/>
            </a:lvl5pPr>
            <a:lvl6pPr marL="2286000" lvl="5" indent="0" rtl="0">
              <a:spcBef>
                <a:spcPts val="0"/>
              </a:spcBef>
              <a:buFont typeface="Calibri"/>
              <a:buNone/>
              <a:defRPr/>
            </a:lvl6pPr>
            <a:lvl7pPr marL="2743200" lvl="6" indent="0" rtl="0">
              <a:spcBef>
                <a:spcPts val="0"/>
              </a:spcBef>
              <a:buFont typeface="Calibri"/>
              <a:buNone/>
              <a:defRPr/>
            </a:lvl7pPr>
            <a:lvl8pPr marL="3200400" lvl="7" indent="0" rtl="0">
              <a:spcBef>
                <a:spcPts val="0"/>
              </a:spcBef>
              <a:buFont typeface="Calibri"/>
              <a:buNone/>
              <a:defRPr/>
            </a:lvl8pPr>
            <a:lvl9pPr marL="3657600" lvl="8" indent="0" rtl="0">
              <a:spcBef>
                <a:spcPts val="0"/>
              </a:spcBef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58" name="Shape 58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defRPr/>
            </a:lvl1pPr>
            <a:lvl2pPr marL="457200" marR="0" lvl="1" indent="0" algn="l" rtl="0">
              <a:spcBef>
                <a:spcPts val="0"/>
              </a:spcBef>
              <a:defRPr/>
            </a:lvl2pPr>
            <a:lvl3pPr marL="914400" marR="0" lvl="2" indent="0" algn="l" rtl="0">
              <a:spcBef>
                <a:spcPts val="0"/>
              </a:spcBef>
              <a:defRPr/>
            </a:lvl3pPr>
            <a:lvl4pPr marL="1371600" marR="0" lvl="3" indent="0" algn="l" rtl="0">
              <a:spcBef>
                <a:spcPts val="0"/>
              </a:spcBef>
              <a:defRPr/>
            </a:lvl4pPr>
            <a:lvl5pPr marL="1828800" marR="0" lvl="4" indent="0" algn="l" rtl="0">
              <a:spcBef>
                <a:spcPts val="0"/>
              </a:spcBef>
              <a:defRPr/>
            </a:lvl5pPr>
            <a:lvl6pPr marL="2286000" marR="0" lvl="5" indent="0" algn="l" rtl="0">
              <a:spcBef>
                <a:spcPts val="0"/>
              </a:spcBef>
              <a:defRPr/>
            </a:lvl6pPr>
            <a:lvl7pPr marL="2743200" marR="0" lvl="6" indent="0" algn="l" rtl="0">
              <a:spcBef>
                <a:spcPts val="0"/>
              </a:spcBef>
              <a:defRPr/>
            </a:lvl7pPr>
            <a:lvl8pPr marL="3200400" marR="0" lvl="7" indent="0" algn="l" rtl="0">
              <a:spcBef>
                <a:spcPts val="0"/>
              </a:spcBef>
              <a:defRPr/>
            </a:lvl8pPr>
            <a:lvl9pPr marL="3657600" marR="0" lvl="8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59" name="Shape 59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defRPr/>
            </a:lvl1pPr>
            <a:lvl2pPr marL="457200" marR="0" lvl="1" indent="0" algn="l" rtl="0">
              <a:spcBef>
                <a:spcPts val="0"/>
              </a:spcBef>
              <a:defRPr/>
            </a:lvl2pPr>
            <a:lvl3pPr marL="914400" marR="0" lvl="2" indent="0" algn="l" rtl="0">
              <a:spcBef>
                <a:spcPts val="0"/>
              </a:spcBef>
              <a:defRPr/>
            </a:lvl3pPr>
            <a:lvl4pPr marL="1371600" marR="0" lvl="3" indent="0" algn="l" rtl="0">
              <a:spcBef>
                <a:spcPts val="0"/>
              </a:spcBef>
              <a:defRPr/>
            </a:lvl4pPr>
            <a:lvl5pPr marL="1828800" marR="0" lvl="4" indent="0" algn="l" rtl="0">
              <a:spcBef>
                <a:spcPts val="0"/>
              </a:spcBef>
              <a:defRPr/>
            </a:lvl5pPr>
            <a:lvl6pPr marL="2286000" marR="0" lvl="5" indent="0" algn="l" rtl="0">
              <a:spcBef>
                <a:spcPts val="0"/>
              </a:spcBef>
              <a:defRPr/>
            </a:lvl6pPr>
            <a:lvl7pPr marL="2743200" marR="0" lvl="6" indent="0" algn="l" rtl="0">
              <a:spcBef>
                <a:spcPts val="0"/>
              </a:spcBef>
              <a:defRPr/>
            </a:lvl7pPr>
            <a:lvl8pPr marL="3200400" marR="0" lvl="7" indent="0" algn="l" rtl="0">
              <a:spcBef>
                <a:spcPts val="0"/>
              </a:spcBef>
              <a:defRPr/>
            </a:lvl8pPr>
            <a:lvl9pPr marL="3657600" marR="0" lvl="8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60" name="Shape 60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sl-SI"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sl-SI" sz="12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>
  <p:cSld name="Picture with Caption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Shape 62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399" cy="56673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lvl="0" algn="l" rtl="0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63" name="Shape 63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399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Shape 64"/>
          <p:cNvSpPr txBox="1">
            <a:spLocks noGrp="1"/>
          </p:cNvSpPr>
          <p:nvPr>
            <p:ph type="body" idx="1"/>
          </p:nvPr>
        </p:nvSpPr>
        <p:spPr>
          <a:xfrm>
            <a:off x="1792288" y="5367337"/>
            <a:ext cx="5486399" cy="80486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lvl="0" indent="0" rtl="0">
              <a:spcBef>
                <a:spcPts val="0"/>
              </a:spcBef>
              <a:buFont typeface="Calibri"/>
              <a:buNone/>
              <a:defRPr/>
            </a:lvl1pPr>
            <a:lvl2pPr marL="457200" lvl="1" indent="0" rtl="0">
              <a:spcBef>
                <a:spcPts val="0"/>
              </a:spcBef>
              <a:buFont typeface="Calibri"/>
              <a:buNone/>
              <a:defRPr/>
            </a:lvl2pPr>
            <a:lvl3pPr marL="914400" lvl="2" indent="0" rtl="0">
              <a:spcBef>
                <a:spcPts val="0"/>
              </a:spcBef>
              <a:buFont typeface="Calibri"/>
              <a:buNone/>
              <a:defRPr/>
            </a:lvl3pPr>
            <a:lvl4pPr marL="1371600" lvl="3" indent="0" rtl="0">
              <a:spcBef>
                <a:spcPts val="0"/>
              </a:spcBef>
              <a:buFont typeface="Calibri"/>
              <a:buNone/>
              <a:defRPr/>
            </a:lvl4pPr>
            <a:lvl5pPr marL="1828800" lvl="4" indent="0" rtl="0">
              <a:spcBef>
                <a:spcPts val="0"/>
              </a:spcBef>
              <a:buFont typeface="Calibri"/>
              <a:buNone/>
              <a:defRPr/>
            </a:lvl5pPr>
            <a:lvl6pPr marL="2286000" lvl="5" indent="0" rtl="0">
              <a:spcBef>
                <a:spcPts val="0"/>
              </a:spcBef>
              <a:buFont typeface="Calibri"/>
              <a:buNone/>
              <a:defRPr/>
            </a:lvl6pPr>
            <a:lvl7pPr marL="2743200" lvl="6" indent="0" rtl="0">
              <a:spcBef>
                <a:spcPts val="0"/>
              </a:spcBef>
              <a:buFont typeface="Calibri"/>
              <a:buNone/>
              <a:defRPr/>
            </a:lvl7pPr>
            <a:lvl8pPr marL="3200400" lvl="7" indent="0" rtl="0">
              <a:spcBef>
                <a:spcPts val="0"/>
              </a:spcBef>
              <a:buFont typeface="Calibri"/>
              <a:buNone/>
              <a:defRPr/>
            </a:lvl8pPr>
            <a:lvl9pPr marL="3657600" lvl="8" indent="0" rtl="0">
              <a:spcBef>
                <a:spcPts val="0"/>
              </a:spcBef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65" name="Shape 6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defRPr/>
            </a:lvl1pPr>
            <a:lvl2pPr marL="457200" marR="0" lvl="1" indent="0" algn="l" rtl="0">
              <a:spcBef>
                <a:spcPts val="0"/>
              </a:spcBef>
              <a:defRPr/>
            </a:lvl2pPr>
            <a:lvl3pPr marL="914400" marR="0" lvl="2" indent="0" algn="l" rtl="0">
              <a:spcBef>
                <a:spcPts val="0"/>
              </a:spcBef>
              <a:defRPr/>
            </a:lvl3pPr>
            <a:lvl4pPr marL="1371600" marR="0" lvl="3" indent="0" algn="l" rtl="0">
              <a:spcBef>
                <a:spcPts val="0"/>
              </a:spcBef>
              <a:defRPr/>
            </a:lvl4pPr>
            <a:lvl5pPr marL="1828800" marR="0" lvl="4" indent="0" algn="l" rtl="0">
              <a:spcBef>
                <a:spcPts val="0"/>
              </a:spcBef>
              <a:defRPr/>
            </a:lvl5pPr>
            <a:lvl6pPr marL="2286000" marR="0" lvl="5" indent="0" algn="l" rtl="0">
              <a:spcBef>
                <a:spcPts val="0"/>
              </a:spcBef>
              <a:defRPr/>
            </a:lvl6pPr>
            <a:lvl7pPr marL="2743200" marR="0" lvl="6" indent="0" algn="l" rtl="0">
              <a:spcBef>
                <a:spcPts val="0"/>
              </a:spcBef>
              <a:defRPr/>
            </a:lvl7pPr>
            <a:lvl8pPr marL="3200400" marR="0" lvl="7" indent="0" algn="l" rtl="0">
              <a:spcBef>
                <a:spcPts val="0"/>
              </a:spcBef>
              <a:defRPr/>
            </a:lvl8pPr>
            <a:lvl9pPr marL="3657600" marR="0" lvl="8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66" name="Shape 6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defRPr/>
            </a:lvl1pPr>
            <a:lvl2pPr marL="457200" marR="0" lvl="1" indent="0" algn="l" rtl="0">
              <a:spcBef>
                <a:spcPts val="0"/>
              </a:spcBef>
              <a:defRPr/>
            </a:lvl2pPr>
            <a:lvl3pPr marL="914400" marR="0" lvl="2" indent="0" algn="l" rtl="0">
              <a:spcBef>
                <a:spcPts val="0"/>
              </a:spcBef>
              <a:defRPr/>
            </a:lvl3pPr>
            <a:lvl4pPr marL="1371600" marR="0" lvl="3" indent="0" algn="l" rtl="0">
              <a:spcBef>
                <a:spcPts val="0"/>
              </a:spcBef>
              <a:defRPr/>
            </a:lvl4pPr>
            <a:lvl5pPr marL="1828800" marR="0" lvl="4" indent="0" algn="l" rtl="0">
              <a:spcBef>
                <a:spcPts val="0"/>
              </a:spcBef>
              <a:defRPr/>
            </a:lvl5pPr>
            <a:lvl6pPr marL="2286000" marR="0" lvl="5" indent="0" algn="l" rtl="0">
              <a:spcBef>
                <a:spcPts val="0"/>
              </a:spcBef>
              <a:defRPr/>
            </a:lvl6pPr>
            <a:lvl7pPr marL="2743200" marR="0" lvl="6" indent="0" algn="l" rtl="0">
              <a:spcBef>
                <a:spcPts val="0"/>
              </a:spcBef>
              <a:defRPr/>
            </a:lvl7pPr>
            <a:lvl8pPr marL="3200400" marR="0" lvl="7" indent="0" algn="l" rtl="0">
              <a:spcBef>
                <a:spcPts val="0"/>
              </a:spcBef>
              <a:defRPr/>
            </a:lvl8pPr>
            <a:lvl9pPr marL="3657600" marR="0" lvl="8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67" name="Shape 6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sl-SI"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sl-SI" sz="12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chemeClr val="dk2"/>
          </a:fgClr>
          <a:bgClr>
            <a:schemeClr val="bg1"/>
          </a:bgClr>
        </a:patt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lt1"/>
              </a:buClr>
              <a:buFont typeface="Calibri"/>
              <a:buNone/>
              <a:defRPr/>
            </a:lvl1pPr>
            <a:lvl2pPr marL="0" marR="0" lvl="1" indent="0" algn="l" rtl="0">
              <a:spcBef>
                <a:spcPts val="0"/>
              </a:spcBef>
              <a:defRPr/>
            </a:lvl2pPr>
            <a:lvl3pPr marL="0" marR="0" lvl="2" indent="0" algn="l" rtl="0">
              <a:spcBef>
                <a:spcPts val="0"/>
              </a:spcBef>
              <a:defRPr/>
            </a:lvl3pPr>
            <a:lvl4pPr marL="0" marR="0" lvl="3" indent="0" algn="l" rtl="0">
              <a:spcBef>
                <a:spcPts val="0"/>
              </a:spcBef>
              <a:defRPr/>
            </a:lvl4pPr>
            <a:lvl5pPr marL="0" marR="0" lvl="4" indent="0" algn="l" rtl="0">
              <a:spcBef>
                <a:spcPts val="0"/>
              </a:spcBef>
              <a:defRPr/>
            </a:lvl5pPr>
            <a:lvl6pPr marL="0" marR="0" lvl="5" indent="0" algn="l" rtl="0">
              <a:spcBef>
                <a:spcPts val="0"/>
              </a:spcBef>
              <a:defRPr/>
            </a:lvl6pPr>
            <a:lvl7pPr marL="0" marR="0" lvl="6" indent="0" algn="l" rtl="0">
              <a:spcBef>
                <a:spcPts val="0"/>
              </a:spcBef>
              <a:defRPr/>
            </a:lvl7pPr>
            <a:lvl8pPr marL="0" marR="0" lvl="7" indent="0" algn="l" rtl="0">
              <a:spcBef>
                <a:spcPts val="0"/>
              </a:spcBef>
              <a:defRPr/>
            </a:lvl8pPr>
            <a:lvl9pPr marL="0" marR="0" lvl="8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lt1"/>
              </a:buClr>
              <a:buFont typeface="Arial"/>
              <a:buChar char="•"/>
              <a:defRPr/>
            </a:lvl1pPr>
            <a:lvl2pPr marL="742950" marR="0" lvl="1" indent="-107950" algn="l" rtl="0">
              <a:spcBef>
                <a:spcPts val="560"/>
              </a:spcBef>
              <a:buClr>
                <a:schemeClr val="lt1"/>
              </a:buClr>
              <a:buFont typeface="Arial"/>
              <a:buChar char="–"/>
              <a:defRPr/>
            </a:lvl2pPr>
            <a:lvl3pPr marL="1143000" marR="0" lvl="2" indent="-76200" algn="l" rtl="0">
              <a:spcBef>
                <a:spcPts val="480"/>
              </a:spcBef>
              <a:buClr>
                <a:schemeClr val="lt1"/>
              </a:buClr>
              <a:buFont typeface="Arial"/>
              <a:buChar char="•"/>
              <a:defRPr/>
            </a:lvl3pPr>
            <a:lvl4pPr marL="1600200" marR="0" lvl="3" indent="-101600" algn="l" rtl="0">
              <a:spcBef>
                <a:spcPts val="400"/>
              </a:spcBef>
              <a:buClr>
                <a:schemeClr val="lt1"/>
              </a:buClr>
              <a:buFont typeface="Arial"/>
              <a:buChar char="–"/>
              <a:defRPr/>
            </a:lvl4pPr>
            <a:lvl5pPr marL="2057400" marR="0" lvl="4" indent="-101600" algn="l" rtl="0">
              <a:spcBef>
                <a:spcPts val="400"/>
              </a:spcBef>
              <a:buClr>
                <a:schemeClr val="lt1"/>
              </a:buClr>
              <a:buFont typeface="Arial"/>
              <a:buChar char="»"/>
              <a:defRPr/>
            </a:lvl5pPr>
            <a:lvl6pPr marL="2514600" marR="0" lvl="5" indent="-101600" algn="l" rtl="0">
              <a:spcBef>
                <a:spcPts val="400"/>
              </a:spcBef>
              <a:buClr>
                <a:schemeClr val="lt1"/>
              </a:buClr>
              <a:buFont typeface="Arial"/>
              <a:buChar char="•"/>
              <a:defRPr/>
            </a:lvl6pPr>
            <a:lvl7pPr marL="2971800" marR="0" lvl="6" indent="-101600" algn="l" rtl="0">
              <a:spcBef>
                <a:spcPts val="400"/>
              </a:spcBef>
              <a:buClr>
                <a:schemeClr val="lt1"/>
              </a:buClr>
              <a:buFont typeface="Arial"/>
              <a:buChar char="•"/>
              <a:defRPr/>
            </a:lvl7pPr>
            <a:lvl8pPr marL="3429000" marR="0" lvl="7" indent="-101600" algn="l" rtl="0">
              <a:spcBef>
                <a:spcPts val="400"/>
              </a:spcBef>
              <a:buClr>
                <a:schemeClr val="lt1"/>
              </a:buClr>
              <a:buFont typeface="Arial"/>
              <a:buChar char="•"/>
              <a:defRPr/>
            </a:lvl8pPr>
            <a:lvl9pPr marL="3886200" marR="0" lvl="8" indent="-101600" algn="l" rtl="0">
              <a:spcBef>
                <a:spcPts val="400"/>
              </a:spcBef>
              <a:buClr>
                <a:schemeClr val="lt1"/>
              </a:buClr>
              <a:buFont typeface="Arial"/>
              <a:buChar char="•"/>
              <a:defRPr/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defRPr/>
            </a:lvl1pPr>
            <a:lvl2pPr marL="457200" marR="0" lvl="1" indent="0" algn="l" rtl="0">
              <a:spcBef>
                <a:spcPts val="0"/>
              </a:spcBef>
              <a:defRPr/>
            </a:lvl2pPr>
            <a:lvl3pPr marL="914400" marR="0" lvl="2" indent="0" algn="l" rtl="0">
              <a:spcBef>
                <a:spcPts val="0"/>
              </a:spcBef>
              <a:defRPr/>
            </a:lvl3pPr>
            <a:lvl4pPr marL="1371600" marR="0" lvl="3" indent="0" algn="l" rtl="0">
              <a:spcBef>
                <a:spcPts val="0"/>
              </a:spcBef>
              <a:defRPr/>
            </a:lvl4pPr>
            <a:lvl5pPr marL="1828800" marR="0" lvl="4" indent="0" algn="l" rtl="0">
              <a:spcBef>
                <a:spcPts val="0"/>
              </a:spcBef>
              <a:defRPr/>
            </a:lvl5pPr>
            <a:lvl6pPr marL="2286000" marR="0" lvl="5" indent="0" algn="l" rtl="0">
              <a:spcBef>
                <a:spcPts val="0"/>
              </a:spcBef>
              <a:defRPr/>
            </a:lvl6pPr>
            <a:lvl7pPr marL="2743200" marR="0" lvl="6" indent="0" algn="l" rtl="0">
              <a:spcBef>
                <a:spcPts val="0"/>
              </a:spcBef>
              <a:defRPr/>
            </a:lvl7pPr>
            <a:lvl8pPr marL="3200400" marR="0" lvl="7" indent="0" algn="l" rtl="0">
              <a:spcBef>
                <a:spcPts val="0"/>
              </a:spcBef>
              <a:defRPr/>
            </a:lvl8pPr>
            <a:lvl9pPr marL="3657600" marR="0" lvl="8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9" name="Shape 9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defRPr/>
            </a:lvl1pPr>
            <a:lvl2pPr marL="457200" marR="0" lvl="1" indent="0" algn="l" rtl="0">
              <a:spcBef>
                <a:spcPts val="0"/>
              </a:spcBef>
              <a:defRPr/>
            </a:lvl2pPr>
            <a:lvl3pPr marL="914400" marR="0" lvl="2" indent="0" algn="l" rtl="0">
              <a:spcBef>
                <a:spcPts val="0"/>
              </a:spcBef>
              <a:defRPr/>
            </a:lvl3pPr>
            <a:lvl4pPr marL="1371600" marR="0" lvl="3" indent="0" algn="l" rtl="0">
              <a:spcBef>
                <a:spcPts val="0"/>
              </a:spcBef>
              <a:defRPr/>
            </a:lvl4pPr>
            <a:lvl5pPr marL="1828800" marR="0" lvl="4" indent="0" algn="l" rtl="0">
              <a:spcBef>
                <a:spcPts val="0"/>
              </a:spcBef>
              <a:defRPr/>
            </a:lvl5pPr>
            <a:lvl6pPr marL="2286000" marR="0" lvl="5" indent="0" algn="l" rtl="0">
              <a:spcBef>
                <a:spcPts val="0"/>
              </a:spcBef>
              <a:defRPr/>
            </a:lvl6pPr>
            <a:lvl7pPr marL="2743200" marR="0" lvl="6" indent="0" algn="l" rtl="0">
              <a:spcBef>
                <a:spcPts val="0"/>
              </a:spcBef>
              <a:defRPr/>
            </a:lvl7pPr>
            <a:lvl8pPr marL="3200400" marR="0" lvl="7" indent="0" algn="l" rtl="0">
              <a:spcBef>
                <a:spcPts val="0"/>
              </a:spcBef>
              <a:defRPr/>
            </a:lvl8pPr>
            <a:lvl9pPr marL="3657600" marR="0" lvl="8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0" name="Shape 10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sl-SI"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sl-SI" sz="12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jp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4" name="Shape 8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60070" y="1412775"/>
            <a:ext cx="1277887" cy="1277887"/>
          </a:xfrm>
          <a:prstGeom prst="rect">
            <a:avLst/>
          </a:prstGeom>
          <a:noFill/>
          <a:ln>
            <a:noFill/>
          </a:ln>
        </p:spPr>
      </p:pic>
      <p:pic>
        <p:nvPicPr>
          <p:cNvPr id="85" name="Shape 85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5940151" y="692695"/>
            <a:ext cx="2258303" cy="1806644"/>
          </a:xfrm>
          <a:prstGeom prst="rect">
            <a:avLst/>
          </a:prstGeom>
          <a:noFill/>
          <a:ln>
            <a:noFill/>
          </a:ln>
        </p:spPr>
      </p:pic>
      <p:pic>
        <p:nvPicPr>
          <p:cNvPr id="86" name="Shape 86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899591" y="3861048"/>
            <a:ext cx="1834286" cy="1487728"/>
          </a:xfrm>
          <a:prstGeom prst="rect">
            <a:avLst/>
          </a:prstGeom>
          <a:noFill/>
          <a:ln>
            <a:noFill/>
          </a:ln>
        </p:spPr>
      </p:pic>
      <p:pic>
        <p:nvPicPr>
          <p:cNvPr id="87" name="Shape 87"/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6280150" y="4383087"/>
            <a:ext cx="2319337" cy="1711324"/>
          </a:xfrm>
          <a:prstGeom prst="rect">
            <a:avLst/>
          </a:prstGeom>
          <a:noFill/>
          <a:ln>
            <a:noFill/>
          </a:ln>
        </p:spPr>
      </p:pic>
      <p:pic>
        <p:nvPicPr>
          <p:cNvPr id="88" name="Shape 88"/>
          <p:cNvPicPr preferRelativeResize="0"/>
          <p:nvPr/>
        </p:nvPicPr>
        <p:blipFill rotWithShape="1">
          <a:blip r:embed="rId7">
            <a:alphaModFix/>
          </a:blip>
          <a:srcRect/>
          <a:stretch/>
        </p:blipFill>
        <p:spPr>
          <a:xfrm>
            <a:off x="4238625" y="3473450"/>
            <a:ext cx="1063624" cy="1825625"/>
          </a:xfrm>
          <a:prstGeom prst="rect">
            <a:avLst/>
          </a:prstGeom>
          <a:noFill/>
          <a:ln>
            <a:noFill/>
          </a:ln>
        </p:spPr>
      </p:pic>
      <p:sp>
        <p:nvSpPr>
          <p:cNvPr id="89" name="Shape 89"/>
          <p:cNvSpPr txBox="1">
            <a:spLocks noGrp="1"/>
          </p:cNvSpPr>
          <p:nvPr>
            <p:ph type="ctrTitle"/>
          </p:nvPr>
        </p:nvSpPr>
        <p:spPr>
          <a:xfrm>
            <a:off x="685800" y="2194198"/>
            <a:ext cx="7772400" cy="26915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Clr>
                <a:srgbClr val="FFC000"/>
              </a:buClr>
              <a:buSzPct val="25000"/>
              <a:buFont typeface="Calibri"/>
              <a:buNone/>
            </a:pPr>
            <a:r>
              <a:rPr lang="sl-SI" sz="5400" b="0" i="0" u="none" strike="noStrike" cap="non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Present simple tense</a:t>
            </a:r>
          </a:p>
          <a:p>
            <a:pPr marL="0" marR="0" lvl="0" indent="0" algn="ctr" rtl="0">
              <a:spcBef>
                <a:spcPts val="0"/>
              </a:spcBef>
              <a:buClr>
                <a:srgbClr val="FFC000"/>
              </a:buClr>
              <a:buSzPct val="25000"/>
              <a:buFont typeface="Calibri"/>
              <a:buNone/>
            </a:pPr>
            <a:r>
              <a:rPr lang="sl-SI" sz="54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Navadni sedanji čas</a:t>
            </a:r>
            <a:r>
              <a:rPr lang="sl-SI" sz="5400" b="0" i="0" u="none" strike="noStrike" cap="non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br>
              <a:rPr lang="sl-SI" sz="5400" b="0" i="0" u="none" strike="noStrike" cap="non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</a:br>
            <a:endParaRPr lang="sl-SI" sz="5400" b="0" i="0" u="none" strike="noStrike" cap="none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Shape 94"/>
          <p:cNvSpPr txBox="1">
            <a:spLocks noGrp="1"/>
          </p:cNvSpPr>
          <p:nvPr>
            <p:ph type="body" idx="1"/>
          </p:nvPr>
        </p:nvSpPr>
        <p:spPr>
          <a:xfrm>
            <a:off x="107504" y="5669557"/>
            <a:ext cx="2232248" cy="63976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rgbClr val="00B0F0"/>
              </a:buClr>
              <a:buSzPct val="25000"/>
              <a:buFont typeface="Arial"/>
              <a:buNone/>
            </a:pPr>
            <a:r>
              <a:rPr lang="sl-SI" sz="4000" b="1" i="0" u="none" strike="noStrike" cap="none">
                <a:solidFill>
                  <a:srgbClr val="00B0F0"/>
                </a:solidFill>
                <a:latin typeface="Calibri"/>
                <a:ea typeface="Calibri"/>
                <a:cs typeface="Calibri"/>
                <a:sym typeface="Calibri"/>
              </a:rPr>
              <a:t>RABA</a:t>
            </a:r>
          </a:p>
        </p:txBody>
      </p:sp>
      <p:sp>
        <p:nvSpPr>
          <p:cNvPr id="95" name="Shape 95"/>
          <p:cNvSpPr txBox="1"/>
          <p:nvPr/>
        </p:nvSpPr>
        <p:spPr>
          <a:xfrm>
            <a:off x="-42920" y="-8522"/>
            <a:ext cx="4398896" cy="1421297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rgbClr val="FF0000"/>
              </a:buClr>
              <a:buSzPct val="25000"/>
              <a:buFont typeface="Arial"/>
              <a:buNone/>
            </a:pPr>
            <a:r>
              <a:rPr lang="sl-SI" sz="2400" b="1" i="0" u="none" strike="noStrike" cap="none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Za dejanja, ki se ponavljajo</a:t>
            </a:r>
          </a:p>
          <a:p>
            <a:pPr marL="0" marR="0" lvl="0" indent="0" algn="l" rtl="0">
              <a:spcBef>
                <a:spcPts val="480"/>
              </a:spcBef>
              <a:buClr>
                <a:schemeClr val="lt1"/>
              </a:buClr>
              <a:buSzPct val="25000"/>
              <a:buFont typeface="Arial"/>
              <a:buNone/>
            </a:pPr>
            <a:r>
              <a:rPr lang="sl-SI" sz="2400" b="1" i="1" u="none" strike="noStrike" cap="none" dirty="0" err="1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sl-SI" sz="2400" b="1" i="1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 man </a:t>
            </a:r>
            <a:r>
              <a:rPr lang="sl-SI" sz="2400" b="1" i="1" u="none" strike="noStrike" cap="none" dirty="0" err="1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goes</a:t>
            </a:r>
            <a:r>
              <a:rPr lang="sl-SI" sz="2400" b="1" i="1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 to </a:t>
            </a:r>
            <a:r>
              <a:rPr lang="sl-SI" sz="2400" b="1" i="1" u="none" strike="noStrike" cap="none" dirty="0" err="1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sl-SI" sz="2400" b="1" i="1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sl-SI" sz="2400" b="1" i="1" u="none" strike="noStrike" cap="none" dirty="0" err="1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shop</a:t>
            </a:r>
            <a:r>
              <a:rPr lang="sl-SI" sz="2400" b="1" i="1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sl-SI" sz="2400" b="1" i="1" u="none" strike="noStrike" cap="none" dirty="0" err="1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every</a:t>
            </a:r>
            <a:r>
              <a:rPr lang="sl-SI" sz="2400" b="1" i="1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sl-SI" sz="2400" b="1" i="1" u="none" strike="noStrike" cap="none" dirty="0" err="1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day</a:t>
            </a:r>
            <a:r>
              <a:rPr lang="sl-SI" sz="2400" b="1" i="1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</a:p>
        </p:txBody>
      </p:sp>
      <p:sp>
        <p:nvSpPr>
          <p:cNvPr id="96" name="Shape 96"/>
          <p:cNvSpPr txBox="1"/>
          <p:nvPr/>
        </p:nvSpPr>
        <p:spPr>
          <a:xfrm>
            <a:off x="-42920" y="1215613"/>
            <a:ext cx="4398896" cy="1421297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rgbClr val="FF0000"/>
              </a:buClr>
              <a:buSzPct val="25000"/>
              <a:buFont typeface="Arial"/>
              <a:buNone/>
            </a:pPr>
            <a:r>
              <a:rPr lang="sl-SI" sz="2400" b="1" i="0" u="none" strike="noStrike" cap="none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Za navade</a:t>
            </a:r>
          </a:p>
          <a:p>
            <a:pPr marL="0" marR="0" lvl="0" indent="0" algn="l" rtl="0">
              <a:spcBef>
                <a:spcPts val="480"/>
              </a:spcBef>
              <a:buClr>
                <a:schemeClr val="lt1"/>
              </a:buClr>
              <a:buSzPct val="25000"/>
              <a:buFont typeface="Arial"/>
              <a:buNone/>
            </a:pPr>
            <a:r>
              <a:rPr lang="sl-SI" sz="2400" b="1" i="1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He </a:t>
            </a:r>
            <a:r>
              <a:rPr lang="sl-SI" sz="2400" b="1" i="1" u="none" strike="noStrike" cap="none" dirty="0" err="1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drinks</a:t>
            </a:r>
            <a:r>
              <a:rPr lang="sl-SI" sz="2400" b="1" i="1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sl-SI" sz="2400" b="1" i="1" u="none" strike="noStrike" cap="none" dirty="0" err="1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coffee</a:t>
            </a:r>
            <a:r>
              <a:rPr lang="sl-SI" sz="2400" b="1" i="1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sl-SI" sz="2400" b="1" i="1" u="none" strike="noStrike" cap="none" dirty="0" err="1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and</a:t>
            </a:r>
            <a:r>
              <a:rPr lang="sl-SI" sz="2400" b="1" i="1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sl-SI" sz="2400" b="1" i="1" u="none" strike="noStrike" cap="none" dirty="0" err="1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watches</a:t>
            </a:r>
            <a:r>
              <a:rPr lang="sl-SI" sz="2400" b="1" i="1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 TV.</a:t>
            </a:r>
          </a:p>
        </p:txBody>
      </p:sp>
      <p:sp>
        <p:nvSpPr>
          <p:cNvPr id="97" name="Shape 97"/>
          <p:cNvSpPr txBox="1"/>
          <p:nvPr/>
        </p:nvSpPr>
        <p:spPr>
          <a:xfrm>
            <a:off x="107504" y="2193257"/>
            <a:ext cx="4398896" cy="1152128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rgbClr val="FF0000"/>
              </a:buClr>
              <a:buSzPct val="25000"/>
              <a:buFont typeface="Arial"/>
              <a:buNone/>
            </a:pPr>
            <a:r>
              <a:rPr lang="sl-SI" sz="2400" b="1" i="0" u="none" strike="noStrike" cap="none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Za splošne resnice, dejstva</a:t>
            </a:r>
          </a:p>
          <a:p>
            <a:pPr marL="0" marR="0" lvl="0" indent="0" algn="l" rtl="0">
              <a:spcBef>
                <a:spcPts val="480"/>
              </a:spcBef>
              <a:buClr>
                <a:schemeClr val="lt1"/>
              </a:buClr>
              <a:buSzPct val="25000"/>
              <a:buFont typeface="Arial"/>
              <a:buNone/>
            </a:pPr>
            <a:r>
              <a:rPr lang="sl-SI" sz="2400" b="1" i="1" u="none" strike="noStrike" cap="none" dirty="0" err="1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It‘s</a:t>
            </a:r>
            <a:r>
              <a:rPr lang="sl-SI" sz="2400" b="1" i="1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sl-SI" sz="2400" b="1" i="1" u="none" strike="noStrike" cap="none" dirty="0" err="1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year</a:t>
            </a:r>
            <a:r>
              <a:rPr lang="sl-SI" sz="2400" b="1" i="1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sl-SI" sz="2400" b="1" i="1" u="none" strike="noStrike" cap="none" dirty="0" smtClean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2025.</a:t>
            </a:r>
            <a:endParaRPr lang="sl-SI" sz="2400" b="1" i="1" u="none" strike="noStrike" cap="none" dirty="0">
              <a:solidFill>
                <a:schemeClr val="tx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8" name="Shape 98"/>
          <p:cNvSpPr/>
          <p:nvPr/>
        </p:nvSpPr>
        <p:spPr>
          <a:xfrm>
            <a:off x="155575" y="-144463"/>
            <a:ext cx="304799" cy="30480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9" name="Shape 99"/>
          <p:cNvSpPr/>
          <p:nvPr/>
        </p:nvSpPr>
        <p:spPr>
          <a:xfrm>
            <a:off x="307975" y="7937"/>
            <a:ext cx="304799" cy="30480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5" name="Shape 105"/>
          <p:cNvCxnSpPr/>
          <p:nvPr/>
        </p:nvCxnSpPr>
        <p:spPr>
          <a:xfrm>
            <a:off x="4876179" y="1346554"/>
            <a:ext cx="357189" cy="285751"/>
          </a:xfrm>
          <a:prstGeom prst="straightConnector1">
            <a:avLst/>
          </a:prstGeom>
          <a:noFill/>
          <a:ln w="9525" cap="flat" cmpd="sng">
            <a:solidFill>
              <a:srgbClr val="4A7DBB"/>
            </a:solidFill>
            <a:prstDash val="solid"/>
            <a:round/>
            <a:headEnd type="none" w="med" len="med"/>
            <a:tailEnd type="stealth" w="lg" len="lg"/>
          </a:ln>
        </p:spPr>
      </p:cxnSp>
      <p:sp>
        <p:nvSpPr>
          <p:cNvPr id="106" name="Shape 106"/>
          <p:cNvSpPr txBox="1">
            <a:spLocks noGrp="1"/>
          </p:cNvSpPr>
          <p:nvPr>
            <p:ph type="body" idx="1"/>
          </p:nvPr>
        </p:nvSpPr>
        <p:spPr>
          <a:xfrm>
            <a:off x="35495" y="44623"/>
            <a:ext cx="2232248" cy="63976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rgbClr val="00B0F0"/>
              </a:buClr>
              <a:buSzPct val="25000"/>
              <a:buFont typeface="Arial"/>
              <a:buNone/>
            </a:pPr>
            <a:r>
              <a:rPr lang="sl-SI" sz="4000" b="1" i="0" u="none" strike="noStrike" cap="none">
                <a:solidFill>
                  <a:srgbClr val="00B0F0"/>
                </a:solidFill>
                <a:latin typeface="Calibri"/>
                <a:ea typeface="Calibri"/>
                <a:cs typeface="Calibri"/>
                <a:sym typeface="Calibri"/>
              </a:rPr>
              <a:t>OBLIKA</a:t>
            </a:r>
          </a:p>
        </p:txBody>
      </p:sp>
      <p:sp>
        <p:nvSpPr>
          <p:cNvPr id="107" name="Shape 107"/>
          <p:cNvSpPr txBox="1"/>
          <p:nvPr/>
        </p:nvSpPr>
        <p:spPr>
          <a:xfrm>
            <a:off x="35494" y="884121"/>
            <a:ext cx="4680519" cy="1536767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rgbClr val="FFFF00"/>
              </a:buClr>
              <a:buSzPct val="25000"/>
              <a:buFont typeface="Arial"/>
              <a:buNone/>
            </a:pPr>
            <a:r>
              <a:rPr lang="sl-SI" sz="2300" b="1" i="0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TRDILNA OBLIKA:</a:t>
            </a:r>
          </a:p>
          <a:p>
            <a:pPr marL="0" marR="0" lvl="0" indent="0" algn="l" rtl="0">
              <a:spcBef>
                <a:spcPts val="0"/>
              </a:spcBef>
              <a:buClr>
                <a:srgbClr val="FFFF00"/>
              </a:buClr>
              <a:buSzPct val="25000"/>
              <a:buFont typeface="Arial"/>
              <a:buNone/>
            </a:pPr>
            <a:r>
              <a:rPr lang="sl-SI" sz="2300" b="1" i="0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OSEBEK </a:t>
            </a:r>
            <a:r>
              <a:rPr lang="sl-SI" sz="2300" b="1" i="0" u="none" strike="noStrike" cap="none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+ </a:t>
            </a:r>
            <a:r>
              <a:rPr lang="sl-SI" sz="2300" b="1" i="0" u="none" strike="noStrike" cap="none" dirty="0">
                <a:solidFill>
                  <a:srgbClr val="E36C09"/>
                </a:solidFill>
                <a:latin typeface="Calibri"/>
                <a:ea typeface="Calibri"/>
                <a:cs typeface="Calibri"/>
                <a:sym typeface="Calibri"/>
              </a:rPr>
              <a:t>GLAGOL (-s/-es*)</a:t>
            </a:r>
          </a:p>
          <a:p>
            <a:pPr marL="0" marR="0" lvl="0" indent="0" algn="l" rtl="0">
              <a:spcBef>
                <a:spcPts val="480"/>
              </a:spcBef>
              <a:buClr>
                <a:srgbClr val="FFFF00"/>
              </a:buClr>
              <a:buSzPct val="25000"/>
              <a:buFont typeface="Arial"/>
              <a:buNone/>
            </a:pPr>
            <a:r>
              <a:rPr lang="sl-SI" sz="1900" b="1" i="1" u="none" strike="noStrike" cap="none" dirty="0" err="1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They</a:t>
            </a:r>
            <a:r>
              <a:rPr lang="sl-SI" sz="1900" b="1" i="1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 like pizza.</a:t>
            </a:r>
            <a:endParaRPr lang="sl-SI" sz="2400" b="1" i="1" u="none" strike="noStrike" cap="none" dirty="0">
              <a:solidFill>
                <a:schemeClr val="tx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380"/>
              </a:spcBef>
              <a:buClr>
                <a:srgbClr val="FFFF00"/>
              </a:buClr>
              <a:buSzPct val="25000"/>
              <a:buFont typeface="Arial"/>
              <a:buNone/>
            </a:pPr>
            <a:r>
              <a:rPr lang="sl-SI" sz="1900" b="1" i="1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He </a:t>
            </a:r>
            <a:r>
              <a:rPr lang="sl-SI" sz="1900" b="1" i="1" u="none" strike="noStrike" cap="none" dirty="0" err="1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like</a:t>
            </a:r>
            <a:r>
              <a:rPr lang="sl-SI" sz="1900" b="1" i="1" u="none" strike="noStrike" cap="none" dirty="0" err="1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s</a:t>
            </a:r>
            <a:r>
              <a:rPr lang="sl-SI" sz="1900" b="1" i="1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sl-SI" sz="1900" b="1" i="1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pizza.</a:t>
            </a:r>
            <a:endParaRPr lang="sl-SI" sz="1900" b="1" i="1" u="none" strike="noStrike" cap="none" dirty="0">
              <a:solidFill>
                <a:schemeClr val="tx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8" name="Shape 108"/>
          <p:cNvSpPr txBox="1"/>
          <p:nvPr/>
        </p:nvSpPr>
        <p:spPr>
          <a:xfrm>
            <a:off x="35495" y="2420888"/>
            <a:ext cx="7416825" cy="1584175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rgbClr val="FFFF00"/>
              </a:buClr>
              <a:buSzPct val="25000"/>
              <a:buFont typeface="Arial"/>
              <a:buNone/>
            </a:pPr>
            <a:r>
              <a:rPr lang="sl-SI" sz="2300" b="1" i="0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NIKALNA OBLIKA:</a:t>
            </a:r>
          </a:p>
          <a:p>
            <a:pPr marL="0" marR="0" lvl="0" indent="0" algn="l" rtl="0">
              <a:spcBef>
                <a:spcPts val="0"/>
              </a:spcBef>
              <a:buClr>
                <a:srgbClr val="FFFF00"/>
              </a:buClr>
              <a:buSzPct val="25000"/>
              <a:buFont typeface="Arial"/>
              <a:buNone/>
            </a:pPr>
            <a:r>
              <a:rPr lang="sl-SI" sz="2300" b="1" i="0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OSEBEK </a:t>
            </a:r>
            <a:r>
              <a:rPr lang="sl-SI" sz="2300" b="1" i="0" u="none" strike="noStrike" cap="none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+</a:t>
            </a:r>
            <a:r>
              <a:rPr lang="sl-SI" sz="2300" b="1" i="0" u="none" strike="noStrike" cap="none" dirty="0">
                <a:solidFill>
                  <a:srgbClr val="00B050"/>
                </a:solidFill>
                <a:latin typeface="Calibri"/>
                <a:ea typeface="Calibri"/>
                <a:cs typeface="Calibri"/>
                <a:sym typeface="Calibri"/>
              </a:rPr>
              <a:t> POMOŽNI GLAGOL (</a:t>
            </a:r>
            <a:r>
              <a:rPr lang="sl-SI" sz="2300" b="1" i="0" u="none" strike="noStrike" cap="none" dirty="0" err="1">
                <a:solidFill>
                  <a:srgbClr val="00B050"/>
                </a:solidFill>
                <a:latin typeface="Calibri"/>
                <a:ea typeface="Calibri"/>
                <a:cs typeface="Calibri"/>
                <a:sym typeface="Calibri"/>
              </a:rPr>
              <a:t>don‘t</a:t>
            </a:r>
            <a:r>
              <a:rPr lang="sl-SI" sz="2300" b="1" i="0" u="none" strike="noStrike" cap="none" dirty="0">
                <a:solidFill>
                  <a:srgbClr val="00B050"/>
                </a:solidFill>
                <a:latin typeface="Calibri"/>
                <a:ea typeface="Calibri"/>
                <a:cs typeface="Calibri"/>
                <a:sym typeface="Calibri"/>
              </a:rPr>
              <a:t>/</a:t>
            </a:r>
            <a:r>
              <a:rPr lang="sl-SI" sz="2300" b="1" i="0" u="none" strike="noStrike" cap="none" dirty="0" err="1">
                <a:solidFill>
                  <a:srgbClr val="00B050"/>
                </a:solidFill>
                <a:latin typeface="Calibri"/>
                <a:ea typeface="Calibri"/>
                <a:cs typeface="Calibri"/>
                <a:sym typeface="Calibri"/>
              </a:rPr>
              <a:t>doesn‘t</a:t>
            </a:r>
            <a:r>
              <a:rPr lang="sl-SI" sz="2300" b="1" i="0" u="none" strike="noStrike" cap="none" dirty="0">
                <a:solidFill>
                  <a:srgbClr val="00B050"/>
                </a:solidFill>
                <a:latin typeface="Calibri"/>
                <a:ea typeface="Calibri"/>
                <a:cs typeface="Calibri"/>
                <a:sym typeface="Calibri"/>
              </a:rPr>
              <a:t>*) </a:t>
            </a:r>
            <a:r>
              <a:rPr lang="sl-SI" sz="2300" b="1" i="0" u="none" strike="noStrike" cap="none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+ </a:t>
            </a:r>
            <a:r>
              <a:rPr lang="sl-SI" sz="2300" b="1" i="0" u="none" strike="noStrike" cap="none" dirty="0">
                <a:solidFill>
                  <a:srgbClr val="E36C09"/>
                </a:solidFill>
                <a:latin typeface="Calibri"/>
                <a:ea typeface="Calibri"/>
                <a:cs typeface="Calibri"/>
                <a:sym typeface="Calibri"/>
              </a:rPr>
              <a:t>GLAGOL </a:t>
            </a:r>
          </a:p>
          <a:p>
            <a:pPr marL="0" marR="0" lvl="0" indent="0" algn="l" rtl="0">
              <a:spcBef>
                <a:spcPts val="400"/>
              </a:spcBef>
              <a:buClr>
                <a:srgbClr val="FFFF00"/>
              </a:buClr>
              <a:buSzPct val="25000"/>
              <a:buFont typeface="Arial"/>
              <a:buNone/>
            </a:pPr>
            <a:r>
              <a:rPr lang="sl-SI" sz="1900" b="1" i="1" u="none" strike="noStrike" cap="none" dirty="0" err="1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They</a:t>
            </a:r>
            <a:r>
              <a:rPr lang="sl-SI" sz="1900" b="1" i="1" u="none" strike="noStrike" cap="none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sl-SI" sz="2000" b="1" i="1" u="none" strike="noStrike" cap="none" dirty="0" err="1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don‘t</a:t>
            </a:r>
            <a:r>
              <a:rPr lang="sl-SI" sz="2000" b="1" i="1" u="none" strike="noStrike" cap="none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sl-SI" sz="1900" b="1" i="1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like </a:t>
            </a:r>
            <a:r>
              <a:rPr lang="sl-SI" sz="1900" b="1" i="1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pizza</a:t>
            </a:r>
            <a:r>
              <a:rPr lang="sl-SI" sz="1900" b="1" i="1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. DON‘T=DO NOT (I, </a:t>
            </a:r>
            <a:r>
              <a:rPr lang="sl-SI" sz="1900" b="1" i="1" u="none" strike="noStrike" cap="none" dirty="0" err="1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you</a:t>
            </a:r>
            <a:r>
              <a:rPr lang="sl-SI" sz="1900" b="1" i="1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sl-SI" sz="1900" b="1" i="1" u="none" strike="noStrike" cap="none" dirty="0" err="1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we</a:t>
            </a:r>
            <a:r>
              <a:rPr lang="sl-SI" sz="1900" b="1" i="1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sl-SI" sz="1900" b="1" i="1" u="none" strike="noStrike" cap="none" dirty="0" err="1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they</a:t>
            </a:r>
            <a:r>
              <a:rPr lang="sl-SI" sz="1900" b="1" i="1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)</a:t>
            </a:r>
          </a:p>
          <a:p>
            <a:pPr marL="0" marR="0" lvl="0" indent="0" algn="l" rtl="0">
              <a:spcBef>
                <a:spcPts val="400"/>
              </a:spcBef>
              <a:buClr>
                <a:srgbClr val="FFFF00"/>
              </a:buClr>
              <a:buSzPct val="25000"/>
              <a:buFont typeface="Arial"/>
              <a:buNone/>
            </a:pPr>
            <a:r>
              <a:rPr lang="sl-SI" sz="1900" b="1" i="1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He</a:t>
            </a:r>
            <a:r>
              <a:rPr lang="sl-SI" sz="1900" b="1" i="1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sl-SI" sz="2000" b="1" i="1" u="none" strike="noStrike" cap="none" dirty="0" err="1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doesn‘t</a:t>
            </a:r>
            <a:r>
              <a:rPr lang="sl-SI" sz="2000" b="1" i="1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sl-SI" sz="1900" b="1" i="1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like </a:t>
            </a:r>
            <a:r>
              <a:rPr lang="sl-SI" sz="1900" b="1" i="1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pizza</a:t>
            </a:r>
            <a:r>
              <a:rPr lang="sl-SI" sz="1900" b="1" i="1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. DOESN‘T=DOES NOT (he, </a:t>
            </a:r>
            <a:r>
              <a:rPr lang="sl-SI" sz="1900" b="1" i="1" u="none" strike="noStrike" cap="none" dirty="0" err="1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she</a:t>
            </a:r>
            <a:r>
              <a:rPr lang="sl-SI" sz="1900" b="1" i="1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, it)</a:t>
            </a:r>
          </a:p>
        </p:txBody>
      </p:sp>
      <p:sp>
        <p:nvSpPr>
          <p:cNvPr id="109" name="Shape 109"/>
          <p:cNvSpPr txBox="1"/>
          <p:nvPr/>
        </p:nvSpPr>
        <p:spPr>
          <a:xfrm>
            <a:off x="35495" y="4365103"/>
            <a:ext cx="6840760" cy="1320741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45700" rIns="91425" bIns="45700" anchor="t" anchorCtr="0">
            <a:noAutofit/>
          </a:bodyPr>
          <a:lstStyle/>
          <a:p>
            <a:pPr>
              <a:buClr>
                <a:srgbClr val="00B050"/>
              </a:buClr>
              <a:buSzPct val="25000"/>
            </a:pPr>
            <a:r>
              <a:rPr lang="sl-SI" sz="2300" b="1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VPRAŠALNA OBLIKA:</a:t>
            </a:r>
          </a:p>
          <a:p>
            <a:pPr marL="0" marR="0" lvl="0" indent="0" algn="l" rtl="0">
              <a:spcBef>
                <a:spcPts val="0"/>
              </a:spcBef>
              <a:buClr>
                <a:srgbClr val="00B050"/>
              </a:buClr>
              <a:buSzPct val="25000"/>
              <a:buFont typeface="Arial"/>
              <a:buNone/>
            </a:pPr>
            <a:r>
              <a:rPr lang="sl-SI" sz="2300" b="1" i="0" u="none" strike="noStrike" cap="none" dirty="0">
                <a:solidFill>
                  <a:srgbClr val="00B050"/>
                </a:solidFill>
                <a:latin typeface="Calibri"/>
                <a:ea typeface="Calibri"/>
                <a:cs typeface="Calibri"/>
                <a:sym typeface="Calibri"/>
              </a:rPr>
              <a:t>POMOŽNI GLAGOL (do/</a:t>
            </a:r>
            <a:r>
              <a:rPr lang="sl-SI" sz="2300" b="1" i="0" u="none" strike="noStrike" cap="none" dirty="0" err="1">
                <a:solidFill>
                  <a:srgbClr val="00B050"/>
                </a:solidFill>
                <a:latin typeface="Calibri"/>
                <a:ea typeface="Calibri"/>
                <a:cs typeface="Calibri"/>
                <a:sym typeface="Calibri"/>
              </a:rPr>
              <a:t>does</a:t>
            </a:r>
            <a:r>
              <a:rPr lang="sl-SI" sz="2300" b="1" i="0" u="none" strike="noStrike" cap="none" dirty="0">
                <a:solidFill>
                  <a:srgbClr val="00B050"/>
                </a:solidFill>
                <a:latin typeface="Calibri"/>
                <a:ea typeface="Calibri"/>
                <a:cs typeface="Calibri"/>
                <a:sym typeface="Calibri"/>
              </a:rPr>
              <a:t>*) </a:t>
            </a:r>
            <a:r>
              <a:rPr lang="sl-SI" sz="2300" b="1" i="0" u="none" strike="noStrike" cap="none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+</a:t>
            </a:r>
            <a:r>
              <a:rPr lang="sl-SI" sz="2300" b="1" i="0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 OSEBEK </a:t>
            </a:r>
            <a:r>
              <a:rPr lang="sl-SI" sz="2300" b="1" i="0" u="none" strike="noStrike" cap="none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+</a:t>
            </a:r>
            <a:r>
              <a:rPr lang="sl-SI" sz="2300" b="1" i="0" u="none" strike="noStrike" cap="none" dirty="0">
                <a:solidFill>
                  <a:srgbClr val="FFFF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sl-SI" sz="2300" b="1" i="0" u="none" strike="noStrike" cap="none" dirty="0">
                <a:solidFill>
                  <a:srgbClr val="E36C09"/>
                </a:solidFill>
                <a:latin typeface="Calibri"/>
                <a:ea typeface="Calibri"/>
                <a:cs typeface="Calibri"/>
                <a:sym typeface="Calibri"/>
              </a:rPr>
              <a:t>GLAGOL </a:t>
            </a:r>
          </a:p>
          <a:p>
            <a:pPr marL="0" marR="0" lvl="0" indent="0" algn="l" rtl="0">
              <a:spcBef>
                <a:spcPts val="480"/>
              </a:spcBef>
              <a:buClr>
                <a:srgbClr val="92D050"/>
              </a:buClr>
              <a:buSzPct val="25000"/>
              <a:buFont typeface="Arial"/>
              <a:buNone/>
            </a:pPr>
            <a:r>
              <a:rPr lang="sl-SI" sz="1800" b="1" i="1" u="none" strike="noStrike" cap="none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Do</a:t>
            </a:r>
            <a:r>
              <a:rPr lang="sl-SI" sz="1800" b="1" i="1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sl-SI" sz="1900" b="1" i="1" u="none" strike="noStrike" cap="none" dirty="0" err="1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they</a:t>
            </a:r>
            <a:r>
              <a:rPr lang="sl-SI" sz="1900" b="1" i="1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 like pizza</a:t>
            </a:r>
            <a:r>
              <a:rPr lang="sl-SI" sz="1900" b="1" i="1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? (I, </a:t>
            </a:r>
            <a:r>
              <a:rPr lang="sl-SI" sz="1900" b="1" i="1" dirty="0" err="1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you</a:t>
            </a:r>
            <a:r>
              <a:rPr lang="sl-SI" sz="1900" b="1" i="1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sl-SI" sz="1900" b="1" i="1" dirty="0" err="1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we</a:t>
            </a:r>
            <a:r>
              <a:rPr lang="sl-SI" sz="1900" b="1" i="1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sl-SI" sz="1900" b="1" i="1" dirty="0" err="1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they</a:t>
            </a:r>
            <a:r>
              <a:rPr lang="sl-SI" sz="1900" b="1" i="1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)</a:t>
            </a:r>
            <a:endParaRPr lang="sl-SI" sz="2400" b="1" i="1" u="none" strike="noStrike" cap="none" dirty="0">
              <a:solidFill>
                <a:schemeClr val="tx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buClr>
                <a:srgbClr val="92D050"/>
              </a:buClr>
              <a:buSzPct val="25000"/>
              <a:buFont typeface="Arial"/>
              <a:buNone/>
            </a:pPr>
            <a:r>
              <a:rPr lang="sl-SI" sz="1800" b="1" i="1" u="none" strike="noStrike" cap="none" dirty="0" err="1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Does</a:t>
            </a:r>
            <a:r>
              <a:rPr lang="sl-SI" sz="1800" b="1" i="1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sl-SI" sz="1900" b="1" i="1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he</a:t>
            </a:r>
            <a:r>
              <a:rPr lang="sl-SI" sz="1900" b="1" i="1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 like </a:t>
            </a:r>
            <a:r>
              <a:rPr lang="sl-SI" sz="1900" b="1" i="1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pizza</a:t>
            </a:r>
            <a:r>
              <a:rPr lang="sl-SI" sz="1900" b="1" i="1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?</a:t>
            </a:r>
            <a:r>
              <a:rPr lang="sl-SI" sz="1800" b="1" i="1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  (he, </a:t>
            </a:r>
            <a:r>
              <a:rPr lang="sl-SI" sz="1800" b="1" i="1" u="none" strike="noStrike" cap="none" dirty="0" err="1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she</a:t>
            </a:r>
            <a:r>
              <a:rPr lang="sl-SI" sz="1800" b="1" i="1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, it)</a:t>
            </a:r>
          </a:p>
          <a:p>
            <a:pPr marL="0" marR="0" lvl="0" indent="0" algn="l" rtl="0">
              <a:spcBef>
                <a:spcPts val="480"/>
              </a:spcBef>
              <a:buClr>
                <a:schemeClr val="lt1"/>
              </a:buClr>
              <a:buFont typeface="Arial"/>
              <a:buNone/>
            </a:pPr>
            <a:endParaRPr sz="2400" b="1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0" name="Shape 110"/>
          <p:cNvSpPr txBox="1"/>
          <p:nvPr/>
        </p:nvSpPr>
        <p:spPr>
          <a:xfrm>
            <a:off x="35495" y="5792964"/>
            <a:ext cx="4680519" cy="660370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chemeClr val="lt1"/>
              </a:buClr>
              <a:buSzPct val="25000"/>
              <a:buFont typeface="Arial"/>
              <a:buNone/>
            </a:pPr>
            <a:r>
              <a:rPr lang="sl-SI" sz="2400" b="1" i="1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</a:p>
        </p:txBody>
      </p:sp>
      <p:sp>
        <p:nvSpPr>
          <p:cNvPr id="111" name="Shape 111"/>
          <p:cNvSpPr/>
          <p:nvPr/>
        </p:nvSpPr>
        <p:spPr>
          <a:xfrm>
            <a:off x="-36511" y="5867980"/>
            <a:ext cx="5040559" cy="44627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sl-SI" sz="2300" b="0" i="0" u="none" strike="noStrike" cap="none">
                <a:solidFill>
                  <a:srgbClr val="00B050"/>
                </a:solidFill>
                <a:latin typeface="Calibri"/>
                <a:ea typeface="Calibri"/>
                <a:cs typeface="Calibri"/>
                <a:sym typeface="Calibri"/>
              </a:rPr>
              <a:t>* - samo za 3. osebo ednine (he, she, it)</a:t>
            </a:r>
          </a:p>
        </p:txBody>
      </p:sp>
      <p:sp>
        <p:nvSpPr>
          <p:cNvPr id="112" name="Shape 112"/>
          <p:cNvSpPr txBox="1"/>
          <p:nvPr/>
        </p:nvSpPr>
        <p:spPr>
          <a:xfrm>
            <a:off x="5393535" y="877126"/>
            <a:ext cx="3354927" cy="1320741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rgbClr val="FFFF00"/>
              </a:buClr>
              <a:buSzPct val="25000"/>
              <a:buFont typeface="Arial"/>
              <a:buNone/>
            </a:pPr>
            <a:r>
              <a:rPr lang="sl-SI" sz="2300" b="1" i="0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POZOR!!!</a:t>
            </a:r>
          </a:p>
          <a:p>
            <a:pPr marL="0" marR="0" lvl="0" indent="0" algn="l" rtl="0">
              <a:spcBef>
                <a:spcPts val="460"/>
              </a:spcBef>
              <a:buClr>
                <a:srgbClr val="FFFF00"/>
              </a:buClr>
              <a:buSzPct val="25000"/>
              <a:buFont typeface="Arial"/>
              <a:buNone/>
            </a:pPr>
            <a:r>
              <a:rPr lang="sl-SI" sz="2300" b="1" i="0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Glagoli BE, HAVE GOT, CAN!</a:t>
            </a:r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Shape 106"/>
          <p:cNvSpPr txBox="1">
            <a:spLocks noGrp="1"/>
          </p:cNvSpPr>
          <p:nvPr>
            <p:ph type="body" idx="1"/>
          </p:nvPr>
        </p:nvSpPr>
        <p:spPr>
          <a:xfrm>
            <a:off x="35495" y="44623"/>
            <a:ext cx="2232248" cy="63976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rgbClr val="00B0F0"/>
              </a:buClr>
              <a:buSzPct val="25000"/>
              <a:buFont typeface="Arial"/>
              <a:buNone/>
            </a:pPr>
            <a:r>
              <a:rPr lang="sl-SI" sz="4000" b="1" i="0" u="none" strike="noStrike" cap="none">
                <a:solidFill>
                  <a:srgbClr val="00B0F0"/>
                </a:solidFill>
                <a:latin typeface="Calibri"/>
                <a:ea typeface="Calibri"/>
                <a:cs typeface="Calibri"/>
                <a:sym typeface="Calibri"/>
              </a:rPr>
              <a:t>OBLIKA</a:t>
            </a:r>
          </a:p>
        </p:txBody>
      </p:sp>
      <p:sp>
        <p:nvSpPr>
          <p:cNvPr id="107" name="Shape 107"/>
          <p:cNvSpPr txBox="1"/>
          <p:nvPr/>
        </p:nvSpPr>
        <p:spPr>
          <a:xfrm>
            <a:off x="35494" y="884121"/>
            <a:ext cx="5258882" cy="1536767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rgbClr val="FFFF00"/>
              </a:buClr>
              <a:buSzPct val="25000"/>
              <a:buFont typeface="Arial"/>
              <a:buNone/>
            </a:pPr>
            <a:r>
              <a:rPr lang="sl-SI" sz="2300" b="1" i="0" u="none" strike="noStrike" cap="none" dirty="0" smtClean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VPRAŠALNA OBLIKA Z WH-vprašalnicami:</a:t>
            </a:r>
          </a:p>
          <a:p>
            <a:pPr marL="0" marR="0" lvl="0" indent="0" algn="l" rtl="0">
              <a:spcBef>
                <a:spcPts val="0"/>
              </a:spcBef>
              <a:buClr>
                <a:srgbClr val="FFFF00"/>
              </a:buClr>
              <a:buSzPct val="25000"/>
              <a:buFont typeface="Arial"/>
              <a:buNone/>
            </a:pPr>
            <a:endParaRPr lang="sl-SI" sz="2300" b="1" dirty="0">
              <a:solidFill>
                <a:schemeClr val="tx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buClr>
                <a:srgbClr val="FFFF00"/>
              </a:buClr>
              <a:buSzPct val="25000"/>
              <a:buFont typeface="Arial"/>
              <a:buNone/>
            </a:pPr>
            <a:endParaRPr lang="sl-SI" sz="1900" b="1" i="1" u="none" strike="noStrike" cap="none" dirty="0">
              <a:solidFill>
                <a:schemeClr val="tx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8" name="Shape 108"/>
          <p:cNvSpPr txBox="1"/>
          <p:nvPr/>
        </p:nvSpPr>
        <p:spPr>
          <a:xfrm>
            <a:off x="35495" y="2420888"/>
            <a:ext cx="7416825" cy="1584175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45700" rIns="91425" bIns="45700" anchor="t" anchorCtr="0">
            <a:noAutofit/>
          </a:bodyPr>
          <a:lstStyle/>
          <a:p>
            <a:pPr>
              <a:buClr>
                <a:srgbClr val="FFFF00"/>
              </a:buClr>
              <a:buSzPct val="25000"/>
            </a:pPr>
            <a:r>
              <a:rPr lang="sl-SI" sz="2000" b="1" i="1" dirty="0" err="1" smtClean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who</a:t>
            </a:r>
            <a:r>
              <a:rPr lang="sl-SI" sz="2000" b="1" i="1" dirty="0" smtClean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 (kdo)</a:t>
            </a:r>
          </a:p>
          <a:p>
            <a:pPr>
              <a:buClr>
                <a:srgbClr val="FFFF00"/>
              </a:buClr>
              <a:buSzPct val="25000"/>
            </a:pPr>
            <a:r>
              <a:rPr lang="sl-SI" sz="2000" b="1" i="1" dirty="0" err="1" smtClean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why</a:t>
            </a:r>
            <a:r>
              <a:rPr lang="sl-SI" sz="2000" b="1" i="1" dirty="0" smtClean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sl-SI" sz="2000" b="1" i="1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(zakaj</a:t>
            </a:r>
            <a:r>
              <a:rPr lang="sl-SI" sz="2000" b="1" i="1" dirty="0" smtClean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)</a:t>
            </a:r>
          </a:p>
          <a:p>
            <a:pPr>
              <a:buClr>
                <a:srgbClr val="FFFF00"/>
              </a:buClr>
              <a:buSzPct val="25000"/>
            </a:pPr>
            <a:r>
              <a:rPr lang="sl-SI" sz="2000" b="1" i="1" dirty="0" err="1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w</a:t>
            </a:r>
            <a:r>
              <a:rPr lang="sl-SI" sz="2000" b="1" i="1" dirty="0" err="1" smtClean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here</a:t>
            </a:r>
            <a:r>
              <a:rPr lang="sl-SI" sz="2000" b="1" i="1" dirty="0" smtClean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 (kje)</a:t>
            </a:r>
          </a:p>
          <a:p>
            <a:pPr>
              <a:buClr>
                <a:srgbClr val="FFFF00"/>
              </a:buClr>
              <a:buSzPct val="25000"/>
            </a:pPr>
            <a:r>
              <a:rPr lang="sl-SI" sz="2000" b="1" i="1" dirty="0" err="1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w</a:t>
            </a:r>
            <a:r>
              <a:rPr lang="sl-SI" sz="2000" b="1" i="1" dirty="0" err="1" smtClean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hen</a:t>
            </a:r>
            <a:r>
              <a:rPr lang="sl-SI" sz="2000" b="1" i="1" dirty="0" smtClean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 (kdaj)</a:t>
            </a:r>
            <a:endParaRPr lang="sl-SI" sz="2000" b="1" i="1" dirty="0">
              <a:solidFill>
                <a:schemeClr val="tx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buClr>
                <a:srgbClr val="FFFF00"/>
              </a:buClr>
              <a:buSzPct val="25000"/>
              <a:buFont typeface="Arial"/>
              <a:buNone/>
            </a:pPr>
            <a:endParaRPr lang="sl-SI" sz="1900" b="1" i="1" u="none" strike="noStrike" cap="none" dirty="0">
              <a:solidFill>
                <a:schemeClr val="tx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9" name="Shape 109"/>
          <p:cNvSpPr txBox="1"/>
          <p:nvPr/>
        </p:nvSpPr>
        <p:spPr>
          <a:xfrm>
            <a:off x="107255" y="4324218"/>
            <a:ext cx="6840760" cy="1320741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480"/>
              </a:spcBef>
              <a:buClr>
                <a:schemeClr val="lt1"/>
              </a:buClr>
              <a:buFont typeface="Arial"/>
              <a:buNone/>
            </a:pPr>
            <a:r>
              <a:rPr lang="sl-SI" sz="2400" b="1" dirty="0" err="1" smtClean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Who</a:t>
            </a:r>
            <a:r>
              <a:rPr lang="sl-SI" sz="2400" b="1" dirty="0" smtClean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 do </a:t>
            </a:r>
            <a:r>
              <a:rPr lang="sl-SI" sz="2400" b="1" dirty="0" err="1" smtClean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you</a:t>
            </a:r>
            <a:r>
              <a:rPr lang="sl-SI" sz="2400" b="1" dirty="0" smtClean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 like?</a:t>
            </a:r>
          </a:p>
          <a:p>
            <a:pPr marL="0" marR="0" lvl="0" indent="0" algn="l" rtl="0">
              <a:spcBef>
                <a:spcPts val="480"/>
              </a:spcBef>
              <a:buClr>
                <a:schemeClr val="lt1"/>
              </a:buClr>
              <a:buFont typeface="Arial"/>
              <a:buNone/>
            </a:pPr>
            <a:r>
              <a:rPr lang="sl-SI" sz="2400" b="1" dirty="0" err="1" smtClean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Where</a:t>
            </a:r>
            <a:r>
              <a:rPr lang="sl-SI" sz="2400" b="1" dirty="0" smtClean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sl-SI" sz="2400" b="1" dirty="0" err="1" smtClean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does</a:t>
            </a:r>
            <a:r>
              <a:rPr lang="sl-SI" sz="2400" b="1" dirty="0" smtClean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 he live?</a:t>
            </a:r>
          </a:p>
          <a:p>
            <a:pPr marL="0" marR="0" lvl="0" indent="0" algn="l" rtl="0">
              <a:spcBef>
                <a:spcPts val="480"/>
              </a:spcBef>
              <a:buClr>
                <a:schemeClr val="lt1"/>
              </a:buClr>
              <a:buFont typeface="Arial"/>
              <a:buNone/>
            </a:pPr>
            <a:r>
              <a:rPr lang="sl-SI" sz="2400" b="1" i="0" u="none" strike="noStrike" cap="none" dirty="0" err="1" smtClean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Who</a:t>
            </a:r>
            <a:r>
              <a:rPr lang="sl-SI" sz="2400" b="1" i="0" u="none" strike="noStrike" cap="none" dirty="0" smtClean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sl-SI" sz="2400" b="1" i="0" u="none" strike="noStrike" cap="none" dirty="0" smtClean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are</a:t>
            </a:r>
            <a:r>
              <a:rPr lang="sl-SI" sz="2400" b="1" i="0" u="none" strike="noStrike" cap="none" dirty="0" smtClean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sl-SI" sz="2400" b="1" i="0" u="none" strike="noStrike" cap="none" dirty="0" err="1" smtClean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you</a:t>
            </a:r>
            <a:r>
              <a:rPr lang="sl-SI" sz="2400" b="1" i="0" u="none" strike="noStrike" cap="none" dirty="0" smtClean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? (glagol biti)</a:t>
            </a:r>
            <a:endParaRPr sz="2400" b="1" i="0" u="none" strike="noStrike" cap="none" dirty="0">
              <a:solidFill>
                <a:schemeClr val="tx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0" name="Shape 110"/>
          <p:cNvSpPr txBox="1"/>
          <p:nvPr/>
        </p:nvSpPr>
        <p:spPr>
          <a:xfrm>
            <a:off x="234397" y="5760932"/>
            <a:ext cx="6586476" cy="813604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chemeClr val="lt1"/>
              </a:buClr>
              <a:buSzPct val="25000"/>
              <a:buFont typeface="Arial"/>
              <a:buNone/>
            </a:pPr>
            <a:r>
              <a:rPr lang="sl-SI" sz="2400" b="1" i="1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sl-SI" sz="2400" b="1" i="1" dirty="0" err="1" smtClean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wh</a:t>
            </a:r>
            <a:r>
              <a:rPr lang="sl-SI" sz="2400" b="1" i="1" dirty="0" smtClean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-vprašalnica + do/</a:t>
            </a:r>
            <a:r>
              <a:rPr lang="sl-SI" sz="2400" b="1" i="1" dirty="0" err="1" smtClean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does</a:t>
            </a:r>
            <a:r>
              <a:rPr lang="sl-SI" sz="2400" b="1" i="1" dirty="0" smtClean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 + osebek + glagol </a:t>
            </a:r>
          </a:p>
          <a:p>
            <a:pPr marL="0" marR="0" lvl="0" indent="0" algn="l" rtl="0">
              <a:spcBef>
                <a:spcPts val="0"/>
              </a:spcBef>
              <a:buClr>
                <a:schemeClr val="lt1"/>
              </a:buClr>
              <a:buSzPct val="25000"/>
              <a:buFont typeface="Arial"/>
              <a:buNone/>
            </a:pPr>
            <a:r>
              <a:rPr lang="sl-SI" sz="2400" b="1" i="1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o</a:t>
            </a:r>
            <a:r>
              <a:rPr lang="sl-SI" sz="2400" b="1" i="1" u="none" strike="noStrike" cap="none" smtClean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z</a:t>
            </a:r>
            <a:r>
              <a:rPr lang="sl-SI" sz="2400" b="1" i="1" u="none" strike="noStrike" cap="none" dirty="0" smtClean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. </a:t>
            </a:r>
            <a:r>
              <a:rPr lang="sl-SI" sz="2400" b="1" i="1" u="none" strike="noStrike" cap="none" dirty="0" err="1" smtClean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wh</a:t>
            </a:r>
            <a:r>
              <a:rPr lang="sl-SI" sz="2400" b="1" i="1" u="none" strike="noStrike" cap="none" dirty="0" smtClean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-vprašalnica + glagol biti + osebek</a:t>
            </a:r>
            <a:endParaRPr lang="sl-SI" sz="2400" b="1" i="1" u="none" strike="noStrike" cap="none" dirty="0">
              <a:solidFill>
                <a:schemeClr val="tx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1" name="Shape 111"/>
          <p:cNvSpPr/>
          <p:nvPr/>
        </p:nvSpPr>
        <p:spPr>
          <a:xfrm>
            <a:off x="-36511" y="5867980"/>
            <a:ext cx="5040559" cy="44627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lang="sl-SI" sz="2300" b="0" i="0" u="none" strike="noStrike" cap="none" dirty="0">
              <a:solidFill>
                <a:srgbClr val="00B05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2" name="Shape 112"/>
          <p:cNvSpPr txBox="1"/>
          <p:nvPr/>
        </p:nvSpPr>
        <p:spPr>
          <a:xfrm>
            <a:off x="5393535" y="877126"/>
            <a:ext cx="3354927" cy="1320741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rgbClr val="FFFF00"/>
              </a:buClr>
              <a:buSzPct val="25000"/>
              <a:buFont typeface="Arial"/>
              <a:buNone/>
            </a:pPr>
            <a:endParaRPr lang="sl-SI" sz="2300" b="1" i="0" u="none" strike="noStrike" cap="none" dirty="0">
              <a:solidFill>
                <a:schemeClr val="tx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682994959"/>
      </p:ext>
    </p:extLst>
  </p:cSld>
  <p:clrMapOvr>
    <a:masterClrMapping/>
  </p:clrMapOvr>
  <p:transition spd="slow"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Shape 117"/>
          <p:cNvSpPr txBox="1">
            <a:spLocks noGrp="1"/>
          </p:cNvSpPr>
          <p:nvPr>
            <p:ph type="body" idx="1"/>
          </p:nvPr>
        </p:nvSpPr>
        <p:spPr>
          <a:xfrm>
            <a:off x="107504" y="116631"/>
            <a:ext cx="2708177" cy="63976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rgbClr val="00B0F0"/>
              </a:buClr>
              <a:buSzPct val="25000"/>
              <a:buFont typeface="Arial"/>
              <a:buNone/>
            </a:pPr>
            <a:r>
              <a:rPr lang="sl-SI" sz="4000" b="1" i="0" u="none" strike="noStrike" cap="none">
                <a:solidFill>
                  <a:srgbClr val="00B0F0"/>
                </a:solidFill>
                <a:latin typeface="Calibri"/>
                <a:ea typeface="Calibri"/>
                <a:cs typeface="Calibri"/>
                <a:sym typeface="Calibri"/>
              </a:rPr>
              <a:t>PRAVOPIS</a:t>
            </a:r>
          </a:p>
        </p:txBody>
      </p:sp>
      <p:sp>
        <p:nvSpPr>
          <p:cNvPr id="118" name="Shape 118"/>
          <p:cNvSpPr/>
          <p:nvPr/>
        </p:nvSpPr>
        <p:spPr>
          <a:xfrm>
            <a:off x="0" y="698825"/>
            <a:ext cx="4860031" cy="320087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sl-SI" sz="2600" b="1" i="0" u="none" strike="noStrike" cap="none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Glagol se konča na –</a:t>
            </a:r>
            <a:r>
              <a:rPr lang="sl-SI" sz="2600" b="1" i="0" u="none" strike="noStrike" cap="none" dirty="0" err="1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ch</a:t>
            </a:r>
            <a:r>
              <a:rPr lang="sl-SI" sz="2600" b="1" i="0" u="none" strike="noStrike" cap="none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, -</a:t>
            </a:r>
            <a:r>
              <a:rPr lang="sl-SI" sz="2600" b="1" i="0" u="none" strike="noStrike" cap="none" dirty="0" err="1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sh</a:t>
            </a:r>
            <a:r>
              <a:rPr lang="sl-SI" sz="2600" b="1" i="0" u="none" strike="noStrike" cap="none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, -</a:t>
            </a:r>
            <a:r>
              <a:rPr lang="sl-SI" sz="2600" b="1" i="0" u="none" strike="noStrike" cap="none" dirty="0" err="1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ss</a:t>
            </a:r>
            <a:r>
              <a:rPr lang="sl-SI" sz="2600" b="1" i="0" u="none" strike="noStrike" cap="none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/s, o, ali -x </a:t>
            </a:r>
          </a:p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sl-SI" sz="2500" b="1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dodamo –ES</a:t>
            </a:r>
          </a:p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sl-SI" sz="2500" b="1" i="1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gledati: </a:t>
            </a:r>
            <a:r>
              <a:rPr lang="sl-SI" sz="2500" b="1" i="1" u="none" strike="noStrike" cap="none" dirty="0" err="1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watch</a:t>
            </a:r>
            <a:r>
              <a:rPr lang="sl-SI" sz="2500" b="1" i="1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 + ES =&gt; </a:t>
            </a:r>
            <a:r>
              <a:rPr lang="sl-SI" sz="2500" b="1" i="1" u="none" strike="noStrike" cap="none" dirty="0" err="1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watches</a:t>
            </a:r>
            <a:endParaRPr lang="sl-SI" sz="2500" b="1" i="1" u="none" strike="noStrike" cap="none" dirty="0">
              <a:solidFill>
                <a:schemeClr val="tx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sl-SI" sz="2500" b="1" i="1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končati: </a:t>
            </a:r>
            <a:r>
              <a:rPr lang="sl-SI" sz="2500" b="1" i="1" u="none" strike="noStrike" cap="none" dirty="0" err="1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finish</a:t>
            </a:r>
            <a:r>
              <a:rPr lang="sl-SI" sz="2500" b="1" i="1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 + ES =&gt; </a:t>
            </a:r>
            <a:r>
              <a:rPr lang="sl-SI" sz="2500" b="1" i="1" u="none" strike="noStrike" cap="none" dirty="0" err="1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finishes</a:t>
            </a:r>
            <a:endParaRPr lang="sl-SI" sz="2500" b="1" i="1" u="none" strike="noStrike" cap="none" dirty="0">
              <a:solidFill>
                <a:schemeClr val="tx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sl-SI" sz="2500" b="1" i="1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zamujati: miss + ES =&gt; </a:t>
            </a:r>
            <a:r>
              <a:rPr lang="sl-SI" sz="2500" b="1" i="1" u="none" strike="noStrike" cap="none" dirty="0" err="1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misses</a:t>
            </a:r>
            <a:endParaRPr lang="sl-SI" sz="2500" b="1" i="1" u="none" strike="noStrike" cap="none" dirty="0">
              <a:solidFill>
                <a:schemeClr val="tx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sl-SI" sz="2500" b="1" i="1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mešati: mix + ES =&gt; </a:t>
            </a:r>
            <a:r>
              <a:rPr lang="sl-SI" sz="2500" b="1" i="1" u="none" strike="noStrike" cap="none" dirty="0" err="1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mixes</a:t>
            </a:r>
            <a:endParaRPr lang="sl-SI" sz="2500" b="1" i="1" u="none" strike="noStrike" cap="none" dirty="0">
              <a:solidFill>
                <a:schemeClr val="tx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sl-SI" sz="2500" b="1" i="1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iti: go + ES =&gt; </a:t>
            </a:r>
            <a:r>
              <a:rPr lang="sl-SI" sz="2500" b="1" i="1" u="none" strike="noStrike" cap="none" dirty="0" err="1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goes</a:t>
            </a:r>
            <a:endParaRPr lang="sl-SI" sz="2500" b="1" i="1" u="none" strike="noStrike" cap="none" dirty="0">
              <a:solidFill>
                <a:schemeClr val="tx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9" name="Shape 119"/>
          <p:cNvSpPr/>
          <p:nvPr/>
        </p:nvSpPr>
        <p:spPr>
          <a:xfrm>
            <a:off x="0" y="3899701"/>
            <a:ext cx="5004047" cy="338554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sl-SI" sz="2600" b="1" i="0" u="none" strike="noStrike" cap="none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Glagol se konča na samoglasnik </a:t>
            </a:r>
          </a:p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sl-SI" sz="2600" b="1" i="0" u="none" strike="noStrike" cap="none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(a, e, i, o, u) + –y:</a:t>
            </a:r>
          </a:p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sl-SI" sz="2500" b="1" i="0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 -y ostane, dodamo –S.</a:t>
            </a:r>
          </a:p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sl-SI" sz="2500" b="1" i="1" u="none" strike="noStrike" cap="none" dirty="0" err="1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play</a:t>
            </a:r>
            <a:r>
              <a:rPr lang="sl-SI" sz="2500" b="1" i="1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 + S =&gt; </a:t>
            </a:r>
            <a:r>
              <a:rPr lang="sl-SI" sz="2500" b="1" i="1" u="none" strike="noStrike" cap="none" dirty="0" err="1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plays</a:t>
            </a:r>
            <a:endParaRPr lang="sl-SI" sz="2500" b="1" i="1" u="none" strike="noStrike" cap="none" dirty="0">
              <a:solidFill>
                <a:schemeClr val="tx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sl-SI" sz="2600" b="1" i="0" u="none" strike="noStrike" cap="none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Glagol se konča na soglasnik + -y:</a:t>
            </a:r>
          </a:p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sl-SI" sz="2500" b="1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sl-SI" sz="2500" b="1" i="0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-y se spremeni v –I, dodamo –ES</a:t>
            </a:r>
            <a:r>
              <a:rPr lang="sl-SI" sz="1800" b="0" i="1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</a:p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sl-SI" sz="2500" b="1" i="1" u="none" strike="noStrike" cap="none" dirty="0" err="1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fry</a:t>
            </a:r>
            <a:r>
              <a:rPr lang="sl-SI" sz="2500" b="1" i="1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 + ES =&gt; </a:t>
            </a:r>
            <a:r>
              <a:rPr lang="sl-SI" sz="2500" b="1" i="1" u="none" strike="noStrike" cap="none" dirty="0" err="1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fries</a:t>
            </a:r>
            <a:endParaRPr lang="sl-SI" sz="2500" b="1" i="1" u="none" strike="noStrike" cap="none" dirty="0">
              <a:solidFill>
                <a:schemeClr val="tx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buNone/>
            </a:pPr>
            <a:endParaRPr sz="1800" b="0" i="1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sl-SI" sz="18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</a:p>
        </p:txBody>
      </p:sp>
      <p:sp>
        <p:nvSpPr>
          <p:cNvPr id="120" name="Shape 120"/>
          <p:cNvSpPr txBox="1">
            <a:spLocks noGrp="1"/>
          </p:cNvSpPr>
          <p:nvPr>
            <p:ph type="body" idx="2"/>
          </p:nvPr>
        </p:nvSpPr>
        <p:spPr>
          <a:xfrm>
            <a:off x="4645025" y="1535112"/>
            <a:ext cx="4041774" cy="63976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chemeClr val="lt1"/>
              </a:buClr>
              <a:buSzPct val="25000"/>
              <a:buFont typeface="Arial"/>
              <a:buNone/>
            </a:pPr>
            <a:endParaRPr sz="2400" b="1" i="0" u="none" strike="noStrike" cap="none" dirty="0">
              <a:solidFill>
                <a:schemeClr val="tx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Shape 125"/>
          <p:cNvSpPr txBox="1">
            <a:spLocks noGrp="1"/>
          </p:cNvSpPr>
          <p:nvPr>
            <p:ph type="body" idx="1"/>
          </p:nvPr>
        </p:nvSpPr>
        <p:spPr>
          <a:xfrm>
            <a:off x="0" y="404663"/>
            <a:ext cx="9143998" cy="86409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rgbClr val="00B0F0"/>
              </a:buClr>
              <a:buSzPct val="25000"/>
              <a:buFont typeface="Arial"/>
              <a:buNone/>
            </a:pPr>
            <a:r>
              <a:rPr lang="sl-SI" sz="4000" b="1" i="0" u="none" strike="noStrike" cap="none">
                <a:solidFill>
                  <a:srgbClr val="00B0F0"/>
                </a:solidFill>
                <a:latin typeface="Calibri"/>
                <a:ea typeface="Calibri"/>
                <a:cs typeface="Calibri"/>
                <a:sym typeface="Calibri"/>
              </a:rPr>
              <a:t>ČASOVNA DOLOČILA-How often do you…?</a:t>
            </a:r>
          </a:p>
        </p:txBody>
      </p:sp>
      <p:sp>
        <p:nvSpPr>
          <p:cNvPr id="126" name="Shape 126"/>
          <p:cNvSpPr/>
          <p:nvPr/>
        </p:nvSpPr>
        <p:spPr>
          <a:xfrm>
            <a:off x="276552" y="1052736"/>
            <a:ext cx="8543920" cy="1569660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sl-SI" sz="3200" b="1" i="0" u="none" strike="noStrike" cap="none" dirty="0" err="1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always</a:t>
            </a:r>
            <a:r>
              <a:rPr lang="sl-SI" sz="3200" b="1" i="0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sl-SI" sz="3200" b="1" i="0" u="none" strike="noStrike" cap="none" dirty="0" err="1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usually</a:t>
            </a:r>
            <a:r>
              <a:rPr lang="sl-SI" sz="3200" b="1" i="0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sl-SI" sz="3200" b="1" i="0" u="none" strike="noStrike" cap="none" dirty="0" err="1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often</a:t>
            </a:r>
            <a:r>
              <a:rPr lang="sl-SI" sz="3200" b="1" i="0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sl-SI" sz="3200" b="1" i="0" u="none" strike="noStrike" cap="none" dirty="0" err="1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sometimes</a:t>
            </a:r>
            <a:r>
              <a:rPr lang="sl-SI" sz="3200" b="1" i="0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sl-SI" sz="3200" b="1" i="0" u="none" strike="noStrike" cap="none" dirty="0" err="1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rarely</a:t>
            </a:r>
            <a:r>
              <a:rPr lang="sl-SI" sz="3200" b="1" i="0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, never </a:t>
            </a:r>
            <a:r>
              <a:rPr lang="sl-SI" sz="3200" b="0" i="1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James </a:t>
            </a:r>
            <a:r>
              <a:rPr lang="sl-SI" sz="3200" b="0" i="1" u="none" strike="noStrike" cap="none" dirty="0" err="1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and</a:t>
            </a:r>
            <a:r>
              <a:rPr lang="sl-SI" sz="3200" b="0" i="1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sl-SI" sz="3200" b="0" i="1" u="none" strike="noStrike" cap="none" dirty="0" err="1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Jodie</a:t>
            </a:r>
            <a:r>
              <a:rPr lang="sl-SI" sz="3200" b="0" i="1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sl-SI" sz="3200" b="0" i="1" u="none" strike="noStrike" cap="none" dirty="0" err="1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usually</a:t>
            </a:r>
            <a:r>
              <a:rPr lang="sl-SI" sz="3200" b="0" i="1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sl-SI" sz="3200" b="0" i="1" u="none" strike="noStrike" cap="none" dirty="0" err="1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eat</a:t>
            </a:r>
            <a:r>
              <a:rPr lang="sl-SI" sz="3200" b="0" i="1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sl-SI" sz="3200" b="0" i="1" u="none" strike="noStrike" cap="none" dirty="0" err="1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chicken</a:t>
            </a:r>
            <a:r>
              <a:rPr lang="sl-SI" sz="3200" b="0" i="1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</a:p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sl-SI" sz="3200" b="0" i="1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James </a:t>
            </a:r>
            <a:r>
              <a:rPr lang="sl-SI" sz="3200" b="0" i="1" u="none" strike="noStrike" cap="none" dirty="0" err="1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and</a:t>
            </a:r>
            <a:r>
              <a:rPr lang="sl-SI" sz="3200" b="0" i="1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sl-SI" sz="3200" b="0" i="1" u="none" strike="noStrike" cap="none" dirty="0" err="1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Jodie</a:t>
            </a:r>
            <a:r>
              <a:rPr lang="sl-SI" sz="3200" b="0" i="1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 are </a:t>
            </a:r>
            <a:r>
              <a:rPr lang="sl-SI" sz="3200" b="0" i="1" u="none" strike="noStrike" cap="none" dirty="0" err="1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always</a:t>
            </a:r>
            <a:r>
              <a:rPr lang="sl-SI" sz="3200" b="0" i="1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sl-SI" sz="3200" b="0" i="1" u="none" strike="noStrike" cap="none" dirty="0" err="1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hungry</a:t>
            </a:r>
            <a:r>
              <a:rPr lang="sl-SI" sz="3200" b="0" i="1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</a:p>
        </p:txBody>
      </p:sp>
      <p:sp>
        <p:nvSpPr>
          <p:cNvPr id="127" name="Shape 127"/>
          <p:cNvSpPr/>
          <p:nvPr/>
        </p:nvSpPr>
        <p:spPr>
          <a:xfrm>
            <a:off x="277866" y="3743160"/>
            <a:ext cx="8614613" cy="2062103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sl-SI" sz="3200" b="1" i="0" u="none" strike="noStrike" cap="none" dirty="0" err="1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every</a:t>
            </a:r>
            <a:r>
              <a:rPr lang="sl-SI" sz="3200" b="1" i="0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sl-SI" sz="3200" b="1" i="0" u="none" strike="noStrike" cap="none" dirty="0" err="1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day</a:t>
            </a:r>
            <a:r>
              <a:rPr lang="sl-SI" sz="3200" b="1" i="0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/</a:t>
            </a:r>
            <a:r>
              <a:rPr lang="sl-SI" sz="3200" b="1" i="0" u="none" strike="noStrike" cap="none" dirty="0" err="1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month</a:t>
            </a:r>
            <a:r>
              <a:rPr lang="sl-SI" sz="3200" b="1" i="0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/</a:t>
            </a:r>
            <a:r>
              <a:rPr lang="sl-SI" sz="3200" b="1" i="0" u="none" strike="noStrike" cap="none" dirty="0" err="1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year</a:t>
            </a:r>
            <a:r>
              <a:rPr lang="sl-SI" sz="3200" b="1" i="0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…;</a:t>
            </a:r>
          </a:p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sl-SI" sz="3200" b="1" i="0" u="none" strike="noStrike" cap="none" dirty="0" err="1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once</a:t>
            </a:r>
            <a:r>
              <a:rPr lang="sl-SI" sz="3200" b="1" i="0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 a </a:t>
            </a:r>
            <a:r>
              <a:rPr lang="sl-SI" sz="3200" b="1" i="0" u="none" strike="noStrike" cap="none" dirty="0" err="1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week</a:t>
            </a:r>
            <a:r>
              <a:rPr lang="sl-SI" sz="3200" b="1" i="0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sl-SI" sz="3200" b="1" i="0" u="none" strike="noStrike" cap="none" dirty="0" err="1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twice</a:t>
            </a:r>
            <a:r>
              <a:rPr lang="sl-SI" sz="3200" b="1" i="0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 a </a:t>
            </a:r>
            <a:r>
              <a:rPr lang="sl-SI" sz="3200" b="1" i="0" u="none" strike="noStrike" cap="none" dirty="0" err="1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month</a:t>
            </a:r>
            <a:r>
              <a:rPr lang="sl-SI" sz="3200" b="1" i="0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sl-SI" sz="3200" b="1" i="0" u="none" strike="noStrike" cap="none" dirty="0" err="1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three</a:t>
            </a:r>
            <a:r>
              <a:rPr lang="sl-SI" sz="3200" b="1" i="0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sl-SI" sz="3200" b="1" i="0" u="none" strike="noStrike" cap="none" dirty="0" err="1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times</a:t>
            </a:r>
            <a:r>
              <a:rPr lang="sl-SI" sz="3200" b="1" i="0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 a </a:t>
            </a:r>
            <a:r>
              <a:rPr lang="sl-SI" sz="3200" b="1" i="0" u="none" strike="noStrike" cap="none" dirty="0" err="1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year</a:t>
            </a:r>
            <a:endParaRPr lang="sl-SI" sz="3200" b="1" i="0" u="none" strike="noStrike" cap="none" dirty="0">
              <a:solidFill>
                <a:schemeClr val="tx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sl-SI" sz="3200" b="0" i="1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James </a:t>
            </a:r>
            <a:r>
              <a:rPr lang="sl-SI" sz="3200" b="0" i="1" u="none" strike="noStrike" cap="none" dirty="0" err="1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and</a:t>
            </a:r>
            <a:r>
              <a:rPr lang="sl-SI" sz="3200" b="0" i="1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sl-SI" sz="3200" b="0" i="1" u="none" strike="noStrike" cap="none" dirty="0" err="1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Jodie</a:t>
            </a:r>
            <a:r>
              <a:rPr lang="sl-SI" sz="3200" b="0" i="1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sl-SI" sz="3200" b="0" i="1" u="none" strike="noStrike" cap="none" dirty="0" err="1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eat</a:t>
            </a:r>
            <a:r>
              <a:rPr lang="sl-SI" sz="3200" b="0" i="1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sl-SI" sz="3200" b="0" i="1" u="none" strike="noStrike" cap="none" dirty="0" err="1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chicken</a:t>
            </a:r>
            <a:r>
              <a:rPr lang="sl-SI" sz="3200" b="0" i="1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sl-SI" sz="3200" b="0" i="1" u="none" strike="noStrike" cap="none" dirty="0" err="1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once</a:t>
            </a:r>
            <a:r>
              <a:rPr lang="sl-SI" sz="3200" b="0" i="1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 a </a:t>
            </a:r>
            <a:r>
              <a:rPr lang="sl-SI" sz="3200" b="0" i="1" u="none" strike="noStrike" cap="none" dirty="0" err="1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week</a:t>
            </a:r>
            <a:r>
              <a:rPr lang="sl-SI" sz="3200" b="0" i="1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</a:p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sl-SI" sz="3200" b="0" i="1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James </a:t>
            </a:r>
            <a:r>
              <a:rPr lang="sl-SI" sz="3200" b="0" i="1" u="none" strike="noStrike" cap="none" dirty="0" err="1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and</a:t>
            </a:r>
            <a:r>
              <a:rPr lang="sl-SI" sz="3200" b="0" i="1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sl-SI" sz="3200" b="0" i="1" u="none" strike="noStrike" cap="none" dirty="0" err="1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Jodie</a:t>
            </a:r>
            <a:r>
              <a:rPr lang="sl-SI" sz="3200" b="0" i="1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sl-SI" sz="3200" b="0" i="1" u="none" strike="noStrike" cap="none" dirty="0" err="1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eat</a:t>
            </a:r>
            <a:r>
              <a:rPr lang="sl-SI" sz="3200" b="0" i="1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sl-SI" sz="3200" b="0" i="1" u="none" strike="noStrike" cap="none" dirty="0" err="1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chicken</a:t>
            </a:r>
            <a:r>
              <a:rPr lang="sl-SI" sz="3200" b="0" i="1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sl-SI" sz="3200" b="0" i="1" u="none" strike="noStrike" cap="none" dirty="0" err="1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every</a:t>
            </a:r>
            <a:r>
              <a:rPr lang="sl-SI" sz="3200" b="0" i="1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sl-SI" sz="3200" b="0" i="1" u="none" strike="noStrike" cap="none" dirty="0" err="1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Tuesday</a:t>
            </a:r>
            <a:r>
              <a:rPr lang="sl-SI" sz="3200" b="0" i="1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</a:p>
        </p:txBody>
      </p:sp>
      <p:sp>
        <p:nvSpPr>
          <p:cNvPr id="128" name="Shape 128"/>
          <p:cNvSpPr/>
          <p:nvPr/>
        </p:nvSpPr>
        <p:spPr>
          <a:xfrm>
            <a:off x="276552" y="2780927"/>
            <a:ext cx="8543920" cy="861773"/>
          </a:xfrm>
          <a:prstGeom prst="rect">
            <a:avLst/>
          </a:prstGeom>
          <a:solidFill>
            <a:srgbClr val="FABF8E"/>
          </a:solidFill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sl-SI" sz="2500" b="1" i="0" u="none" strike="noStrike" cap="non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Ta določila postavljamo pred glagol oziroma za glagol biti (am, is, are).</a:t>
            </a:r>
          </a:p>
        </p:txBody>
      </p:sp>
      <p:sp>
        <p:nvSpPr>
          <p:cNvPr id="129" name="Shape 129"/>
          <p:cNvSpPr/>
          <p:nvPr/>
        </p:nvSpPr>
        <p:spPr>
          <a:xfrm>
            <a:off x="276552" y="5877271"/>
            <a:ext cx="8543920" cy="477053"/>
          </a:xfrm>
          <a:prstGeom prst="rect">
            <a:avLst/>
          </a:prstGeom>
          <a:solidFill>
            <a:srgbClr val="FABF8E"/>
          </a:solidFill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sl-SI" sz="2500" b="1" i="0" u="none" strike="noStrike" cap="non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Ta določila postavljamo na koncu stavka.</a:t>
            </a:r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6151</TotalTime>
  <Words>425</Words>
  <Application>Microsoft Office PowerPoint</Application>
  <PresentationFormat>Diaprojekcija na zaslonu (4:3)</PresentationFormat>
  <Paragraphs>63</Paragraphs>
  <Slides>6</Slides>
  <Notes>6</Notes>
  <HiddenSlides>0</HiddenSlides>
  <MMClips>0</MMClips>
  <ScaleCrop>false</ScaleCrop>
  <HeadingPairs>
    <vt:vector size="6" baseType="variant">
      <vt:variant>
        <vt:lpstr>Uporabljene pisave</vt:lpstr>
      </vt:variant>
      <vt:variant>
        <vt:i4>2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6</vt:i4>
      </vt:variant>
    </vt:vector>
  </HeadingPairs>
  <TitlesOfParts>
    <vt:vector size="9" baseType="lpstr">
      <vt:lpstr>Arial</vt:lpstr>
      <vt:lpstr>Calibri</vt:lpstr>
      <vt:lpstr>Office Theme</vt:lpstr>
      <vt:lpstr>Present simple tense Navadni sedanji čas  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 simple tense Navadni sedanji čas</dc:title>
  <dc:creator>Postaja15</dc:creator>
  <cp:lastModifiedBy>AN_SIPV</cp:lastModifiedBy>
  <cp:revision>25</cp:revision>
  <dcterms:modified xsi:type="dcterms:W3CDTF">2025-09-18T07:05:41Z</dcterms:modified>
</cp:coreProperties>
</file>