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"/>
  </p:notesMasterIdLst>
  <p:handoutMasterIdLst>
    <p:handoutMasterId r:id="rId10"/>
  </p:handoutMasterIdLst>
  <p:sldIdLst>
    <p:sldId id="257" r:id="rId2"/>
    <p:sldId id="259" r:id="rId3"/>
    <p:sldId id="261" r:id="rId4"/>
    <p:sldId id="260" r:id="rId5"/>
    <p:sldId id="263" r:id="rId6"/>
    <p:sldId id="262" r:id="rId7"/>
    <p:sldId id="258" r:id="rId8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5605EC-8585-4D9D-8330-C6DBCA277CAA}" type="datetime1">
              <a:rPr lang="sl-SI" smtClean="0"/>
              <a:t>29. 11. 2024</a:t>
            </a:fld>
            <a:endParaRPr lang="en-US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75AC3D-DA5D-42AC-A274-DE2E450B9A4F}" type="datetime1">
              <a:rPr lang="sl-SI" smtClean="0"/>
              <a:t>29. 11. 2024</a:t>
            </a:fld>
            <a:endParaRPr lang="en-US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"/>
              <a:t>Uredite sloge besedila matrice</a:t>
            </a:r>
            <a:endParaRPr lang="en-US"/>
          </a:p>
          <a:p>
            <a:pPr lvl="1" rtl="0"/>
            <a:r>
              <a:rPr lang="sl"/>
              <a:t>Druga raven</a:t>
            </a:r>
          </a:p>
          <a:p>
            <a:pPr lvl="2" rtl="0"/>
            <a:r>
              <a:rPr lang="sl"/>
              <a:t>Tretja raven</a:t>
            </a:r>
          </a:p>
          <a:p>
            <a:pPr lvl="3" rtl="0"/>
            <a:r>
              <a:rPr lang="sl"/>
              <a:t>Četrta raven</a:t>
            </a:r>
          </a:p>
          <a:p>
            <a:pPr lvl="4" rtl="0"/>
            <a:r>
              <a:rPr lang="sl"/>
              <a:t>Peta raven</a:t>
            </a:r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Pravokotni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Pravokotni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Pravokotni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aven povezovalnik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4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20" name="Označba mesta za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092DC767-0279-4A54-9038-8BC4A035FBF4}" type="datetime1">
              <a:rPr lang="sl-SI" smtClean="0"/>
              <a:t>29. 11. 2024</a:t>
            </a:fld>
            <a:endParaRPr lang="en-US" dirty="0"/>
          </a:p>
        </p:txBody>
      </p:sp>
      <p:sp>
        <p:nvSpPr>
          <p:cNvPr id="21" name="Označba mesta za nogo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Označba mesta za številko diapoz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0FCE13-55AB-44CB-98FF-B24C5461A566}" type="datetime1">
              <a:rPr lang="sl-SI" smtClean="0"/>
              <a:t>29. 11. 2024</a:t>
            </a:fld>
            <a:endParaRPr lang="en-US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659BBA-6B8E-4FED-B297-D362FAA89558}" type="datetime1">
              <a:rPr lang="sl-SI" smtClean="0"/>
              <a:t>29. 11. 2024</a:t>
            </a:fld>
            <a:endParaRPr lang="en-US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71C501-366B-4893-9C14-0008781E52EF}" type="datetime1">
              <a:rPr lang="sl-SI" smtClean="0"/>
              <a:t>29. 11. 2024</a:t>
            </a:fld>
            <a:endParaRPr lang="en-US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otni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Pravokotni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Pravokotni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Pravokotni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4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aven povezovalnik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9FB84655-0EF2-452F-82C4-5F9891FEBFE9}" type="datetime1">
              <a:rPr lang="sl-SI" smtClean="0"/>
              <a:t>29. 11. 2024</a:t>
            </a:fld>
            <a:endParaRPr lang="en-US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490238-6B52-4EBE-9C47-2521F8196714}" type="datetime1">
              <a:rPr lang="sl-SI" smtClean="0"/>
              <a:t>29. 11. 2024</a:t>
            </a:fld>
            <a:endParaRPr lang="en-US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9548B6-D450-410C-A456-C431474486B4}" type="datetime1">
              <a:rPr lang="sl-SI" smtClean="0"/>
              <a:t>29. 11. 2024</a:t>
            </a:fld>
            <a:endParaRPr lang="en-US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6B6557-1EA2-4E7F-99F3-5B79A282A22D}" type="datetime1">
              <a:rPr lang="sl-SI" smtClean="0"/>
              <a:t>29. 11. 2024</a:t>
            </a:fld>
            <a:endParaRPr lang="en-US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2CF643-C963-49F9-8AC2-5DAB18A7000D}" type="datetime1">
              <a:rPr lang="sl-SI" smtClean="0"/>
              <a:t>29. 11. 2024</a:t>
            </a:fld>
            <a:endParaRPr lang="en-US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8" name="Označba mesta za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CE2EDE8E-55F0-452B-8C41-013501233A2E}" type="datetime1">
              <a:rPr lang="sl-SI" smtClean="0"/>
              <a:t>29. 11. 2024</a:t>
            </a:fld>
            <a:endParaRPr lang="en-US"/>
          </a:p>
        </p:txBody>
      </p:sp>
      <p:sp>
        <p:nvSpPr>
          <p:cNvPr id="9" name="Označba mesta za nogo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Označba mesta za številko diapoz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značba mesta za sliko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FAA9D698-1391-44AA-905E-ED5DB4AC2C65}" type="datetime1">
              <a:rPr lang="sl-SI" smtClean="0"/>
              <a:t>29. 11. 2024</a:t>
            </a:fld>
            <a:endParaRPr lang="en-US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ravokotni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Pravokotni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Pravokotni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l"/>
              <a:t>Kliknite, da uredite slog naslova matrice.</a:t>
            </a:r>
            <a:endParaRPr lang="en-US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"/>
              <a:t>Uredite sloge besedila matrice</a:t>
            </a:r>
          </a:p>
          <a:p>
            <a:pPr lvl="1" rtl="0"/>
            <a:r>
              <a:rPr lang="sl"/>
              <a:t>Druga raven</a:t>
            </a:r>
          </a:p>
          <a:p>
            <a:pPr lvl="2" rtl="0"/>
            <a:r>
              <a:rPr lang="sl"/>
              <a:t>Tretja raven</a:t>
            </a:r>
          </a:p>
          <a:p>
            <a:pPr lvl="3" rtl="0"/>
            <a:r>
              <a:rPr lang="sl"/>
              <a:t>Četrta raven</a:t>
            </a:r>
          </a:p>
          <a:p>
            <a:pPr lvl="4" rtl="0"/>
            <a:r>
              <a:rPr lang="sl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992BEA8-4856-415B-A900-8FC7D9A5D772}" type="datetime1">
              <a:rPr lang="sl-SI" smtClean="0"/>
              <a:t>29. 11. 2024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lturnodrustvo.petrovce/photos/primo%C5%BE-trubar-lubi-slovenci-mineva-469-let-odkar-sem-napisal-katekizem-in-abeced/2639332642960812/?_rd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.wikipedia.org/wiki/Ivan_Cankar" TargetMode="External"/><Relationship Id="rId5" Type="http://schemas.openxmlformats.org/officeDocument/2006/relationships/hyperlink" Target="https://sl.wikipedia.org/wiki/France_Pre%C5%A1eren" TargetMode="External"/><Relationship Id="rId4" Type="http://schemas.openxmlformats.org/officeDocument/2006/relationships/hyperlink" Target="https://sl.wikipedia.org/wiki/%C5%BDupanova_Mick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vsebuje tkanino, mizo, rdečo barvo in prt&#10;&#10;Opis je bil samodejno ustvarjen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Pravokotnik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Pravokotnik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1501254"/>
            <a:ext cx="4775075" cy="4039737"/>
          </a:xfrm>
        </p:spPr>
        <p:txBody>
          <a:bodyPr rtlCol="0">
            <a:normAutofit/>
          </a:bodyPr>
          <a:lstStyle/>
          <a:p>
            <a:pPr rtl="0"/>
            <a:r>
              <a:rPr lang="sl" sz="3200" dirty="0">
                <a:solidFill>
                  <a:schemeClr val="tx1"/>
                </a:solidFill>
              </a:rPr>
              <a:t>Največji slovenski književniki, ki bi jih moral poznati </a:t>
            </a:r>
            <a:r>
              <a:rPr lang="sl" sz="3200">
                <a:solidFill>
                  <a:schemeClr val="tx1"/>
                </a:solidFill>
              </a:rPr>
              <a:t>vsak slovenec</a:t>
            </a:r>
            <a:br>
              <a:rPr lang="sl" sz="3200">
                <a:solidFill>
                  <a:schemeClr val="tx1"/>
                </a:solidFill>
              </a:rPr>
            </a:br>
            <a:br>
              <a:rPr lang="sl" sz="3200">
                <a:solidFill>
                  <a:schemeClr val="tx1"/>
                </a:solidFill>
              </a:rPr>
            </a:br>
            <a:r>
              <a:rPr lang="sl" sz="3200">
                <a:solidFill>
                  <a:schemeClr val="tx1"/>
                </a:solidFill>
              </a:rPr>
              <a:t>Izobraževanje za priseljence</a:t>
            </a:r>
            <a:endParaRPr lang="s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150A4F-F7F2-5186-4432-049CBB8C6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PRIMOŽ TRUBAR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99E1AE2-7C62-9003-F5DB-051941686C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/>
              <a:t>ABECEDNIK</a:t>
            </a:r>
          </a:p>
          <a:p>
            <a:r>
              <a:rPr lang="sl-SI" dirty="0"/>
              <a:t>KATEKIZEM</a:t>
            </a:r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F88238C4-D70B-9D00-3CBE-E300759B25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95887" y="2273618"/>
            <a:ext cx="6163050" cy="3408044"/>
          </a:xfrm>
          <a:prstGeom prst="rect">
            <a:avLst/>
          </a:prstGeom>
        </p:spPr>
      </p:pic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2AE80B9-B6FB-F6E2-A144-66ABBF51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C490238-6B52-4EBE-9C47-2521F8196714}" type="datetime1">
              <a:rPr lang="sl-SI" smtClean="0"/>
              <a:t>29. 11. 2024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2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1D89A7-5C18-DEB9-9915-A2CCD00EC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ANTON TOMAŽ LINHART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C1FA47D-13E0-6E37-5601-39F4440053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/>
              <a:t>Županova Micka </a:t>
            </a:r>
            <a:r>
              <a:rPr lang="sl-SI" dirty="0">
                <a:sym typeface="Wingdings" panose="05000000000000000000" pitchFamily="2" charset="2"/>
              </a:rPr>
              <a:t> prva slovenska komedija  </a:t>
            </a:r>
            <a:r>
              <a:rPr lang="sl-SI" dirty="0"/>
              <a:t>rojstvo slovenskega gledališča</a:t>
            </a:r>
          </a:p>
          <a:p>
            <a:r>
              <a:rPr lang="sl-SI" dirty="0"/>
              <a:t>Ta veseli dan ali Matiček se ženi</a:t>
            </a:r>
          </a:p>
          <a:p>
            <a:r>
              <a:rPr lang="sl-SI" dirty="0"/>
              <a:t>Obe deli sta priredbi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3B7D924-18EC-FF61-9160-3F32DC57F8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612B339-E98C-5D34-C4EB-CFC4F21B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C490238-6B52-4EBE-9C47-2521F8196714}" type="datetime1">
              <a:rPr lang="sl-SI" smtClean="0"/>
              <a:t>29. 11. 2024</a:t>
            </a:fld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1E62333-E5FC-A098-41D6-92004A67E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794" y="665795"/>
            <a:ext cx="3111792" cy="558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9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B12EAC-6683-721F-5BD7-ECB0980D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FRANCE PREŠEREN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984B403-48A3-A36B-EE99-294DF5375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Obdobje slovenske romantike</a:t>
            </a:r>
          </a:p>
          <a:p>
            <a:r>
              <a:rPr lang="sl-SI" dirty="0"/>
              <a:t>Zdravljica – slovenska himna</a:t>
            </a:r>
          </a:p>
          <a:p>
            <a:r>
              <a:rPr lang="sl-SI" dirty="0"/>
              <a:t>mojster soneta (Sonetni venec)</a:t>
            </a:r>
          </a:p>
          <a:p>
            <a:r>
              <a:rPr lang="sl-SI" dirty="0"/>
              <a:t>Krst pri Savici, Glosa, Povodni mož, Turjaška </a:t>
            </a:r>
            <a:r>
              <a:rPr lang="sl-SI" dirty="0" err="1"/>
              <a:t>Rozamunda</a:t>
            </a:r>
            <a:endParaRPr lang="sl-SI" dirty="0"/>
          </a:p>
          <a:p>
            <a:r>
              <a:rPr lang="sl-SI" dirty="0"/>
              <a:t>Poezije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C397ED5-E6FA-4DD0-76F7-104ACF1E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71C501-366B-4893-9C14-0008781E52EF}" type="datetime1">
              <a:rPr lang="sl-SI" smtClean="0"/>
              <a:t>29. 11. 2024</a:t>
            </a:fld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667DC86-C2CE-C810-6BC2-3D4D3BFF0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58" y="1009650"/>
            <a:ext cx="3209342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7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E5EDFF-A1FA-F259-EEDF-EC988F822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JOSIP JURČIČ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0FC426E-14F6-FF57-0527-02A197295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800" dirty="0"/>
              <a:t>Obdobje slovenskega realizma</a:t>
            </a:r>
          </a:p>
          <a:p>
            <a:pPr marL="0" indent="0">
              <a:buNone/>
            </a:pPr>
            <a:r>
              <a:rPr lang="sl-SI" sz="1800" dirty="0"/>
              <a:t>Dela: </a:t>
            </a:r>
          </a:p>
          <a:p>
            <a:r>
              <a:rPr lang="sl-SI" sz="1800" dirty="0"/>
              <a:t>Jurij Kozjak, slovenski janičar, </a:t>
            </a:r>
          </a:p>
          <a:p>
            <a:r>
              <a:rPr lang="sl-SI" sz="1800" dirty="0"/>
              <a:t>Deseti brat – prvi slovenski roman (film), </a:t>
            </a:r>
          </a:p>
          <a:p>
            <a:r>
              <a:rPr lang="sl-SI" sz="1800" dirty="0"/>
              <a:t>Telečja pečenka, </a:t>
            </a:r>
          </a:p>
          <a:p>
            <a:r>
              <a:rPr lang="sl-SI" sz="1800" dirty="0"/>
              <a:t>Sosedov sin, </a:t>
            </a:r>
          </a:p>
          <a:p>
            <a:r>
              <a:rPr lang="sl-SI" sz="1800" dirty="0"/>
              <a:t>Domen, </a:t>
            </a:r>
          </a:p>
          <a:p>
            <a:r>
              <a:rPr lang="sl-SI" sz="1800" dirty="0"/>
              <a:t>Hči mestnega sodnika …</a:t>
            </a:r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endParaRPr lang="sl-SI" sz="1800" dirty="0"/>
          </a:p>
          <a:p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83E5119-B28A-B257-57B7-A486C717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71C501-366B-4893-9C14-0008781E52EF}" type="datetime1">
              <a:rPr lang="sl-SI" smtClean="0"/>
              <a:t>29. 11. 2024</a:t>
            </a:fld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B1B7227-DB63-9B0A-7098-089AE99B6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699" y="905257"/>
            <a:ext cx="2937951" cy="407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2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334F6D-5CB6-2D84-B97B-58F9FC020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IVAN CANKAR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19F355A-0B0A-C810-8B1B-755FB22B5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obdobje slovenske moderne</a:t>
            </a:r>
          </a:p>
          <a:p>
            <a:pPr marL="0" indent="0">
              <a:buNone/>
            </a:pPr>
            <a:r>
              <a:rPr lang="sl-SI" dirty="0"/>
              <a:t>Dela:</a:t>
            </a:r>
          </a:p>
          <a:p>
            <a:r>
              <a:rPr lang="sl-SI" dirty="0"/>
              <a:t>Erotika, 1899, začetek slovenske moderne</a:t>
            </a:r>
          </a:p>
          <a:p>
            <a:r>
              <a:rPr lang="sl-SI" dirty="0"/>
              <a:t>Hlapec Jernej in njegova pravica</a:t>
            </a:r>
          </a:p>
          <a:p>
            <a:r>
              <a:rPr lang="sl-SI" dirty="0"/>
              <a:t>Hlapci</a:t>
            </a:r>
          </a:p>
          <a:p>
            <a:r>
              <a:rPr lang="sl-SI" dirty="0"/>
              <a:t>Kralj na Betajnovi</a:t>
            </a:r>
          </a:p>
          <a:p>
            <a:r>
              <a:rPr lang="sl-SI" dirty="0"/>
              <a:t>Martin Kačur (film Idealist)</a:t>
            </a:r>
          </a:p>
          <a:p>
            <a:r>
              <a:rPr lang="sl-SI" dirty="0"/>
              <a:t>Moje življenje (Skodelica kave)</a:t>
            </a:r>
          </a:p>
          <a:p>
            <a:r>
              <a:rPr lang="sl-SI" dirty="0"/>
              <a:t>Na klancu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9D6673F-E9AA-2A76-4CEB-3A12B91E3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71C501-366B-4893-9C14-0008781E52EF}" type="datetime1">
              <a:rPr lang="sl-SI" smtClean="0"/>
              <a:t>29. 11. 2024</a:t>
            </a:fld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25EEB9F-F0E8-CA03-1C16-18E872F56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918" y="751775"/>
            <a:ext cx="3333132" cy="46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38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vsebuje tkanino, mizo, rdečo barvo in prt&#10;&#10;Opis je bil samodejno ustvarjen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Pravokotni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Pravokotni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s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Viri in literatura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3605500-E45B-3E13-30D3-57D33E8A241A}"/>
              </a:ext>
            </a:extLst>
          </p:cNvPr>
          <p:cNvSpPr txBox="1"/>
          <p:nvPr/>
        </p:nvSpPr>
        <p:spPr>
          <a:xfrm>
            <a:off x="5008728" y="2389098"/>
            <a:ext cx="60732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3"/>
              </a:rPr>
              <a:t>https://www.facebook.com/kulturnodrustvo.petrovce/photos/primo%C5%BE-trubar-lubi-slovenci-mineva-469-let-odkar-sem-napisal-katekizem-in-abeced/2639332642960812/?_rdr</a:t>
            </a:r>
            <a:endParaRPr lang="sl-SI" dirty="0"/>
          </a:p>
          <a:p>
            <a:endParaRPr lang="sl-SI" dirty="0"/>
          </a:p>
          <a:p>
            <a:r>
              <a:rPr lang="sl-SI" dirty="0">
                <a:hlinkClick r:id="rId4"/>
              </a:rPr>
              <a:t>https://sl.wikipedia.org/wiki/%C5%BDupanova_Micka</a:t>
            </a:r>
            <a:endParaRPr lang="sl-SI" dirty="0"/>
          </a:p>
          <a:p>
            <a:endParaRPr lang="sl-SI" dirty="0"/>
          </a:p>
          <a:p>
            <a:r>
              <a:rPr lang="sl-SI" dirty="0">
                <a:hlinkClick r:id="rId5"/>
              </a:rPr>
              <a:t>https://sl.wikipedia.org/wiki/France_Pre%C5%A1eren</a:t>
            </a:r>
            <a:endParaRPr lang="sl-SI" dirty="0"/>
          </a:p>
          <a:p>
            <a:endParaRPr lang="sl-SI" dirty="0"/>
          </a:p>
          <a:p>
            <a:r>
              <a:rPr lang="sl-SI" dirty="0">
                <a:hlinkClick r:id="rId6"/>
              </a:rPr>
              <a:t>https://sl.wikipedia.org/wiki/Ivan_Cankar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37_TF56410444" id="{0DA59A23-A62D-4641-9DA3-6ABC9C74113B}" vid="{7DD40D30-D74C-4073-9EAB-0F98B4E9F0C5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{3451CAB0-7767-4F8B-82B1-1DAD2098E194}tf56410444_win32</Template>
  <TotalTime>23</TotalTime>
  <Words>218</Words>
  <Application>Microsoft Office PowerPoint</Application>
  <PresentationFormat>Širokozaslonsko</PresentationFormat>
  <Paragraphs>49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4" baseType="lpstr">
      <vt:lpstr>Arial</vt:lpstr>
      <vt:lpstr>Avenir Next LT Pro</vt:lpstr>
      <vt:lpstr>Avenir Next LT Pro Light</vt:lpstr>
      <vt:lpstr>Calibri</vt:lpstr>
      <vt:lpstr>Garamond</vt:lpstr>
      <vt:lpstr>Wingdings</vt:lpstr>
      <vt:lpstr>SavonVTI</vt:lpstr>
      <vt:lpstr>Največji slovenski književniki, ki bi jih moral poznati vsak slovenec  Izobraževanje za priseljence</vt:lpstr>
      <vt:lpstr>PRIMOŽ TRUBAR</vt:lpstr>
      <vt:lpstr>ANTON TOMAŽ LINHART</vt:lpstr>
      <vt:lpstr>FRANCE PREŠEREN</vt:lpstr>
      <vt:lpstr>JOSIP JURČIČ</vt:lpstr>
      <vt:lpstr>IVAN CANKAR</vt:lpstr>
      <vt:lpstr>Viri in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Sintja</dc:creator>
  <cp:lastModifiedBy>Sintja</cp:lastModifiedBy>
  <cp:revision>1</cp:revision>
  <dcterms:created xsi:type="dcterms:W3CDTF">2024-11-29T11:32:59Z</dcterms:created>
  <dcterms:modified xsi:type="dcterms:W3CDTF">2024-11-29T11:56:01Z</dcterms:modified>
</cp:coreProperties>
</file>