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09" r:id="rId3"/>
  </p:sldMasterIdLst>
  <p:notesMasterIdLst>
    <p:notesMasterId r:id="rId10"/>
  </p:notesMasterIdLst>
  <p:handoutMasterIdLst>
    <p:handoutMasterId r:id="rId11"/>
  </p:handoutMasterIdLst>
  <p:sldIdLst>
    <p:sldId id="256" r:id="rId4"/>
    <p:sldId id="257" r:id="rId5"/>
    <p:sldId id="258" r:id="rId6"/>
    <p:sldId id="259" r:id="rId7"/>
    <p:sldId id="261" r:id="rId8"/>
    <p:sldId id="260" r:id="rId9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15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73" autoAdjust="0"/>
    <p:restoredTop sz="94660" autoAdjust="0"/>
  </p:normalViewPr>
  <p:slideViewPr>
    <p:cSldViewPr snapToGrid="0">
      <p:cViewPr varScale="1">
        <p:scale>
          <a:sx n="70" d="100"/>
          <a:sy n="70" d="100"/>
        </p:scale>
        <p:origin x="50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B2B118-1A03-485E-AE21-4E008B1A9DA0}" type="datetimeFigureOut">
              <a:rPr lang="sl-SI" smtClean="0"/>
              <a:t>20. 01. 2021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578859-B915-4570-A3EF-4047E7D1E9B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8576421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5F569-D84C-4B7F-80B0-5D86FD35FD4D}" type="datetimeFigureOut">
              <a:rPr lang="sl-SI" smtClean="0"/>
              <a:t>20. 01. 2021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6DD4E4-8B9D-4585-BCD7-F61F6EF847A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310650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C4BE-F477-4DC1-9AA3-6504546F4814}" type="datetimeFigureOut">
              <a:rPr lang="sl-SI" smtClean="0"/>
              <a:t>20. 01. 2021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A474-1D24-45B0-B863-7D3F0000C4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43160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C4BE-F477-4DC1-9AA3-6504546F4814}" type="datetimeFigureOut">
              <a:rPr lang="sl-SI" smtClean="0"/>
              <a:t>20. 01. 2021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A474-1D24-45B0-B863-7D3F0000C4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05518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C4BE-F477-4DC1-9AA3-6504546F4814}" type="datetimeFigureOut">
              <a:rPr lang="sl-SI" smtClean="0"/>
              <a:t>20. 01. 2021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A474-1D24-45B0-B863-7D3F0000C4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04073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20. 01. 2021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61161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20. 01. 2021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994198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20. 01. 2021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829740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20. 01. 2021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49154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20. 01. 2021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84122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20. 01. 2021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983412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20. 01. 2021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961801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20. 01. 2021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32034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C4BE-F477-4DC1-9AA3-6504546F4814}" type="datetimeFigureOut">
              <a:rPr lang="sl-SI" smtClean="0"/>
              <a:t>20. 01. 2021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A474-1D24-45B0-B863-7D3F0000C4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028339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20. 01. 2021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505085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20. 01. 2021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11621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20. 01. 2021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943037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67443" y="293915"/>
            <a:ext cx="7209064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aseline="0"/>
            </a:lvl1pPr>
          </a:lstStyle>
          <a:p>
            <a:r>
              <a:rPr lang="sl-SI" dirty="0"/>
              <a:t>Uredite slog naslova matrice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67443" y="1425575"/>
            <a:ext cx="7886700" cy="4351338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  <a:endParaRPr lang="en-US" dirty="0"/>
          </a:p>
        </p:txBody>
      </p:sp>
      <p:sp>
        <p:nvSpPr>
          <p:cNvPr id="9" name="Pravokotnik 8"/>
          <p:cNvSpPr/>
          <p:nvPr userDrawn="1"/>
        </p:nvSpPr>
        <p:spPr>
          <a:xfrm>
            <a:off x="1" y="5776912"/>
            <a:ext cx="239406" cy="24833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Pravokotnik 9"/>
          <p:cNvSpPr/>
          <p:nvPr userDrawn="1"/>
        </p:nvSpPr>
        <p:spPr>
          <a:xfrm>
            <a:off x="0" y="4767942"/>
            <a:ext cx="239406" cy="100897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106134" y="5776911"/>
            <a:ext cx="449035" cy="248331"/>
          </a:xfrm>
          <a:prstGeom prst="rect">
            <a:avLst/>
          </a:prstGeom>
        </p:spPr>
        <p:txBody>
          <a:bodyPr/>
          <a:lstStyle>
            <a:lvl1pPr algn="ctr">
              <a:defRPr sz="900" b="1" i="0" baseline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fld id="{89E72D14-87F4-43C9-ABAF-CDFC3CB176D7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41196" y="5028633"/>
            <a:ext cx="1049786" cy="365125"/>
          </a:xfrm>
          <a:prstGeom prst="rect">
            <a:avLst/>
          </a:prstGeom>
        </p:spPr>
        <p:txBody>
          <a:bodyPr/>
          <a:lstStyle>
            <a:lvl1pPr>
              <a:defRPr sz="1000" b="1" i="0" baseline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sl-SI" sz="900" dirty="0"/>
              <a:t>www.jub.eu</a:t>
            </a:r>
          </a:p>
        </p:txBody>
      </p:sp>
    </p:spTree>
    <p:extLst>
      <p:ext uri="{BB962C8B-B14F-4D97-AF65-F5344CB8AC3E}">
        <p14:creationId xmlns:p14="http://schemas.microsoft.com/office/powerpoint/2010/main" val="14349598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0" y="3592286"/>
            <a:ext cx="9144000" cy="32004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dirty="0"/>
              <a:t>Kliknite ikono, če želite dodati sliko</a:t>
            </a:r>
            <a:endParaRPr lang="en-US" dirty="0"/>
          </a:p>
        </p:txBody>
      </p:sp>
      <p:sp>
        <p:nvSpPr>
          <p:cNvPr id="15" name="Pravokotnik 14"/>
          <p:cNvSpPr/>
          <p:nvPr userDrawn="1"/>
        </p:nvSpPr>
        <p:spPr>
          <a:xfrm>
            <a:off x="1" y="5776913"/>
            <a:ext cx="239406" cy="24833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Pravokotnik 13"/>
          <p:cNvSpPr/>
          <p:nvPr userDrawn="1"/>
        </p:nvSpPr>
        <p:spPr>
          <a:xfrm>
            <a:off x="0" y="4767943"/>
            <a:ext cx="239406" cy="100897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Označba mesta noge 10"/>
          <p:cNvSpPr>
            <a:spLocks noGrp="1"/>
          </p:cNvSpPr>
          <p:nvPr>
            <p:ph type="ftr" sz="quarter" idx="10"/>
          </p:nvPr>
        </p:nvSpPr>
        <p:spPr>
          <a:xfrm rot="16200000">
            <a:off x="-454866" y="4965794"/>
            <a:ext cx="1257297" cy="364940"/>
          </a:xfrm>
          <a:prstGeom prst="rect">
            <a:avLst/>
          </a:prstGeom>
        </p:spPr>
        <p:txBody>
          <a:bodyPr/>
          <a:lstStyle>
            <a:lvl1pPr algn="l">
              <a:defRPr sz="900" b="1" i="0" baseline="0">
                <a:latin typeface="Trebuchet MS" panose="020B0603020202020204" pitchFamily="34" charset="0"/>
              </a:defRPr>
            </a:lvl1pPr>
          </a:lstStyle>
          <a:p>
            <a:r>
              <a:rPr lang="sl-SI" dirty="0">
                <a:solidFill>
                  <a:schemeClr val="bg1"/>
                </a:solidFill>
              </a:rPr>
              <a:t>www.jub.eu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67861" y="5776912"/>
            <a:ext cx="356251" cy="248329"/>
          </a:xfrm>
          <a:prstGeom prst="rect">
            <a:avLst/>
          </a:prstGeom>
        </p:spPr>
        <p:txBody>
          <a:bodyPr/>
          <a:lstStyle>
            <a:lvl1pPr algn="ctr">
              <a:defRPr sz="800" b="1" i="0" baseline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fld id="{89E72D14-87F4-43C9-ABAF-CDFC3CB176D7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971550" y="1504269"/>
            <a:ext cx="726621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800" b="1"/>
            </a:lvl1pPr>
          </a:lstStyle>
          <a:p>
            <a:r>
              <a:rPr lang="sl-SI" dirty="0"/>
              <a:t>NASLOV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idx="1"/>
          </p:nvPr>
        </p:nvSpPr>
        <p:spPr>
          <a:xfrm>
            <a:off x="971550" y="2829832"/>
            <a:ext cx="7266214" cy="8767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>
              <a:defRPr sz="3200" b="1"/>
            </a:lvl1pPr>
          </a:lstStyle>
          <a:p>
            <a:pPr lvl="0"/>
            <a:r>
              <a:rPr lang="sl-SI" dirty="0"/>
              <a:t>Podnaslov</a:t>
            </a:r>
            <a:endParaRPr lang="en-US" dirty="0"/>
          </a:p>
        </p:txBody>
      </p:sp>
      <p:sp>
        <p:nvSpPr>
          <p:cNvPr id="23" name="Footer Placeholder 5"/>
          <p:cNvSpPr txBox="1">
            <a:spLocks/>
          </p:cNvSpPr>
          <p:nvPr userDrawn="1"/>
        </p:nvSpPr>
        <p:spPr>
          <a:xfrm>
            <a:off x="6678386" y="6555920"/>
            <a:ext cx="2465615" cy="236766"/>
          </a:xfrm>
          <a:prstGeom prst="rect">
            <a:avLst/>
          </a:prstGeom>
        </p:spPr>
        <p:txBody>
          <a:bodyPr/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000" dirty="0">
                <a:solidFill>
                  <a:schemeClr val="bg1">
                    <a:lumMod val="95000"/>
                  </a:schemeClr>
                </a:solidFill>
              </a:rPr>
              <a:t>Glavni</a:t>
            </a:r>
            <a:r>
              <a:rPr lang="sl-SI" sz="1000" baseline="0" dirty="0">
                <a:solidFill>
                  <a:schemeClr val="bg1">
                    <a:lumMod val="95000"/>
                  </a:schemeClr>
                </a:solidFill>
              </a:rPr>
              <a:t> naslov Prezentacije</a:t>
            </a:r>
            <a:endParaRPr lang="sl-SI" sz="1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2897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20. 01. 2021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656858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20. 01. 2021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532303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20. 01. 2021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989238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20. 01. 2021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451722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20. 01. 2021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08206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C4BE-F477-4DC1-9AA3-6504546F4814}" type="datetimeFigureOut">
              <a:rPr lang="sl-SI" smtClean="0"/>
              <a:t>20. 01. 2021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A474-1D24-45B0-B863-7D3F0000C4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223738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20. 01. 2021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605828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20. 01. 2021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840700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20. 01. 2021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859571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20. 01. 2021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347117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20. 01. 2021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734254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20. 01. 2021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3318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C4BE-F477-4DC1-9AA3-6504546F4814}" type="datetimeFigureOut">
              <a:rPr lang="sl-SI" smtClean="0"/>
              <a:t>20. 01. 2021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A474-1D24-45B0-B863-7D3F0000C4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82071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C4BE-F477-4DC1-9AA3-6504546F4814}" type="datetimeFigureOut">
              <a:rPr lang="sl-SI" smtClean="0"/>
              <a:t>20. 01. 2021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A474-1D24-45B0-B863-7D3F0000C4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27224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C4BE-F477-4DC1-9AA3-6504546F4814}" type="datetimeFigureOut">
              <a:rPr lang="sl-SI" smtClean="0"/>
              <a:t>20. 01. 2021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A474-1D24-45B0-B863-7D3F0000C4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48573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C4BE-F477-4DC1-9AA3-6504546F4814}" type="datetimeFigureOut">
              <a:rPr lang="sl-SI" smtClean="0"/>
              <a:t>20. 01. 2021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A474-1D24-45B0-B863-7D3F0000C4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30279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C4BE-F477-4DC1-9AA3-6504546F4814}" type="datetimeFigureOut">
              <a:rPr lang="sl-SI" smtClean="0"/>
              <a:t>20. 01. 2021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A474-1D24-45B0-B863-7D3F0000C4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77953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C4BE-F477-4DC1-9AA3-6504546F4814}" type="datetimeFigureOut">
              <a:rPr lang="sl-SI" smtClean="0"/>
              <a:t>20. 01. 2021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A474-1D24-45B0-B863-7D3F0000C4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57783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BC4BE-F477-4DC1-9AA3-6504546F4814}" type="datetimeFigureOut">
              <a:rPr lang="sl-SI" smtClean="0"/>
              <a:t>20. 01. 2021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7A474-1D24-45B0-B863-7D3F0000C4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50942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8B6CD-289D-45A6-8776-E0F4C82F1258}" type="datetimeFigureOut">
              <a:rPr lang="sl-SI" smtClean="0"/>
              <a:t>20. 01. 2021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75672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08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BC4BE-F477-4DC1-9AA3-6504546F4814}" type="datetimeFigureOut">
              <a:rPr lang="sl-SI" smtClean="0"/>
              <a:t>20. 01. 2021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7A474-1D24-45B0-B863-7D3F0000C4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59038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8.jpe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pn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4.pn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4.pn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E345BB8-B46A-4A16-95E1-CD4E332F33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5"/>
            <a:ext cx="9217152" cy="6864096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972065" y="1201742"/>
            <a:ext cx="7216346" cy="1326936"/>
          </a:xfrm>
        </p:spPr>
        <p:txBody>
          <a:bodyPr>
            <a:normAutofit/>
          </a:bodyPr>
          <a:lstStyle/>
          <a:p>
            <a:pPr algn="ctr"/>
            <a:r>
              <a:rPr lang="sl-SI" sz="4800" b="1" dirty="0" smtClean="0">
                <a:solidFill>
                  <a:srgbClr val="9B1578"/>
                </a:solidFill>
                <a:latin typeface="Chiller" panose="04020404031007020602" pitchFamily="82" charset="0"/>
                <a:ea typeface="Open Sans" panose="020B0606030504020204" pitchFamily="34" charset="0"/>
                <a:cs typeface="Open Sans" panose="020B0606030504020204" pitchFamily="34" charset="0"/>
              </a:rPr>
              <a:t>MODNI KREATOR II.</a:t>
            </a:r>
            <a:endParaRPr lang="sl-SI" sz="4800" b="1" dirty="0">
              <a:solidFill>
                <a:srgbClr val="9B1578"/>
              </a:solidFill>
              <a:latin typeface="Chiller" panose="04020404031007020602" pitchFamily="8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963826" y="2366664"/>
            <a:ext cx="7216346" cy="67340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sl-SI" sz="2400" b="0" dirty="0">
              <a:solidFill>
                <a:schemeClr val="tx2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PoljeZBesedilom 12"/>
          <p:cNvSpPr txBox="1"/>
          <p:nvPr/>
        </p:nvSpPr>
        <p:spPr>
          <a:xfrm>
            <a:off x="2357252" y="6259214"/>
            <a:ext cx="4334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>
                <a:solidFill>
                  <a:schemeClr val="tx1"/>
                </a:solidFill>
              </a:rPr>
              <a:t>Jesenice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>
          <a:xfrm>
            <a:off x="8698523" y="6363922"/>
            <a:ext cx="433754" cy="529248"/>
          </a:xfrm>
        </p:spPr>
        <p:txBody>
          <a:bodyPr/>
          <a:lstStyle/>
          <a:p>
            <a:pPr algn="ctr"/>
            <a:fld id="{89E72D14-87F4-43C9-ABAF-CDFC3CB176D7}" type="slidenum">
              <a:rPr lang="sl-SI" smtClean="0">
                <a:solidFill>
                  <a:srgbClr val="002060"/>
                </a:solidFill>
              </a:rPr>
              <a:pPr algn="ctr"/>
              <a:t>1</a:t>
            </a:fld>
            <a:endParaRPr lang="sl-SI" dirty="0">
              <a:solidFill>
                <a:srgbClr val="002060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8843" y="579243"/>
            <a:ext cx="2427566" cy="1820675"/>
          </a:xfrm>
          <a:prstGeom prst="rect">
            <a:avLst/>
          </a:prstGeom>
        </p:spPr>
      </p:pic>
      <p:pic>
        <p:nvPicPr>
          <p:cNvPr id="5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65599" y="539496"/>
            <a:ext cx="690760" cy="69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26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4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0961" y="892200"/>
            <a:ext cx="2654181" cy="1990636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02486" y="3762467"/>
            <a:ext cx="3100293" cy="232522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532" y="2899445"/>
            <a:ext cx="2681834" cy="3575779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627" y="1521757"/>
            <a:ext cx="3581918" cy="5063195"/>
          </a:xfrm>
          <a:prstGeom prst="rect">
            <a:avLst/>
          </a:prstGeom>
        </p:spPr>
      </p:pic>
      <p:pic>
        <p:nvPicPr>
          <p:cNvPr id="8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59375" y="1521757"/>
            <a:ext cx="773613" cy="77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146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5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05" y="1151099"/>
            <a:ext cx="2198324" cy="4525963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93685" y="901337"/>
            <a:ext cx="2894710" cy="2171033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146" y="1640145"/>
            <a:ext cx="2660904" cy="3547872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523" y="3699069"/>
            <a:ext cx="2233422" cy="297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164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82" y="2718890"/>
            <a:ext cx="3373243" cy="3291523"/>
          </a:xfr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123" y="1636776"/>
            <a:ext cx="2751869" cy="4373637"/>
          </a:xfrm>
          <a:prstGeom prst="rect">
            <a:avLst/>
          </a:prstGeom>
        </p:spPr>
      </p:pic>
      <p:pic>
        <p:nvPicPr>
          <p:cNvPr id="9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43304" y="1701102"/>
            <a:ext cx="853826" cy="85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542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1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" y="84272"/>
            <a:ext cx="7251192" cy="6773728"/>
          </a:xfrm>
        </p:spPr>
      </p:pic>
      <p:pic>
        <p:nvPicPr>
          <p:cNvPr id="5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06944" y="2075688"/>
            <a:ext cx="751840" cy="75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248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6" name="Označba mesta vsebine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65692"/>
            <a:ext cx="3599652" cy="4525963"/>
          </a:xfr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767" y="1091926"/>
            <a:ext cx="3704377" cy="5299729"/>
          </a:xfrm>
          <a:prstGeom prst="rect">
            <a:avLst/>
          </a:prstGeom>
        </p:spPr>
      </p:pic>
      <p:pic>
        <p:nvPicPr>
          <p:cNvPr id="9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32564" y="669842"/>
            <a:ext cx="747796" cy="74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27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7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Načrt po meri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Načrt po meri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1604</TotalTime>
  <Words>6</Words>
  <Application>Microsoft Office PowerPoint</Application>
  <PresentationFormat>Diaprojekcija na zaslonu (4:3)</PresentationFormat>
  <Paragraphs>3</Paragraphs>
  <Slides>6</Slides>
  <Notes>0</Notes>
  <HiddenSlides>0</HiddenSlides>
  <MMClips>5</MMClips>
  <ScaleCrop>false</ScaleCrop>
  <HeadingPairs>
    <vt:vector size="6" baseType="variant">
      <vt:variant>
        <vt:lpstr>Uporabljene pisave</vt:lpstr>
      </vt:variant>
      <vt:variant>
        <vt:i4>7</vt:i4>
      </vt:variant>
      <vt:variant>
        <vt:lpstr>Tema</vt:lpstr>
      </vt:variant>
      <vt:variant>
        <vt:i4>3</vt:i4>
      </vt:variant>
      <vt:variant>
        <vt:lpstr>Naslovi diapozitivov</vt:lpstr>
      </vt:variant>
      <vt:variant>
        <vt:i4>6</vt:i4>
      </vt:variant>
    </vt:vector>
  </HeadingPairs>
  <TitlesOfParts>
    <vt:vector size="16" baseType="lpstr">
      <vt:lpstr>Arial</vt:lpstr>
      <vt:lpstr>Calibri</vt:lpstr>
      <vt:lpstr>Calibri Light</vt:lpstr>
      <vt:lpstr>Chiller</vt:lpstr>
      <vt:lpstr>Open Sans</vt:lpstr>
      <vt:lpstr>Trebuchet MS</vt:lpstr>
      <vt:lpstr>Wingdings</vt:lpstr>
      <vt:lpstr>Načrt po meri</vt:lpstr>
      <vt:lpstr>1_Načrt po meri</vt:lpstr>
      <vt:lpstr>Office Theme</vt:lpstr>
      <vt:lpstr>MODNI KREATOR II.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Nastja Iskra</dc:creator>
  <cp:lastModifiedBy>SIO Administrator</cp:lastModifiedBy>
  <cp:revision>40</cp:revision>
  <dcterms:created xsi:type="dcterms:W3CDTF">2017-07-19T12:17:37Z</dcterms:created>
  <dcterms:modified xsi:type="dcterms:W3CDTF">2021-01-20T17:48:42Z</dcterms:modified>
</cp:coreProperties>
</file>