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3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8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7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6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8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75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9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3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71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5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6BE08-B0A5-4E13-8890-D108A6975109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3B577-F4DA-46C8-9BA6-BDE1E681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8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88305" y="269509"/>
            <a:ext cx="9144000" cy="1761514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SLOVENCI MED 2. SVETOVNO VOJNO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964" y="1314248"/>
            <a:ext cx="4263805" cy="288043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1314248"/>
            <a:ext cx="3668346" cy="198090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587" y="3056621"/>
            <a:ext cx="5185855" cy="366292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0450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9116" y="0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1) </a:t>
            </a:r>
            <a:r>
              <a:rPr lang="en-US" b="1" dirty="0" err="1" smtClean="0">
                <a:solidFill>
                  <a:srgbClr val="FF0000"/>
                </a:solidFill>
              </a:rPr>
              <a:t>Aprilska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vojna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8777" y="1078279"/>
            <a:ext cx="10515600" cy="4351338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Trajala</a:t>
            </a:r>
            <a:r>
              <a:rPr lang="en-US" sz="4400" dirty="0" smtClean="0"/>
              <a:t> je od 6. 4. 1941 do 17. 4. 1941.</a:t>
            </a:r>
          </a:p>
          <a:p>
            <a:r>
              <a:rPr lang="en-US" sz="4400" dirty="0" err="1" smtClean="0"/>
              <a:t>Jugoslavijo</a:t>
            </a:r>
            <a:r>
              <a:rPr lang="en-US" sz="4400" dirty="0" smtClean="0"/>
              <a:t> </a:t>
            </a:r>
            <a:r>
              <a:rPr lang="en-US" sz="4400" dirty="0" err="1" smtClean="0"/>
              <a:t>najprej</a:t>
            </a:r>
            <a:r>
              <a:rPr lang="en-US" sz="4400" dirty="0" smtClean="0"/>
              <a:t> </a:t>
            </a:r>
            <a:r>
              <a:rPr lang="en-US" sz="4400" dirty="0" err="1" smtClean="0"/>
              <a:t>napadejo</a:t>
            </a:r>
            <a:r>
              <a:rPr lang="en-US" sz="4400" dirty="0" smtClean="0"/>
              <a:t> </a:t>
            </a:r>
            <a:r>
              <a:rPr lang="en-US" sz="4400" dirty="0" err="1" smtClean="0"/>
              <a:t>Nemci</a:t>
            </a:r>
            <a:r>
              <a:rPr lang="en-US" sz="4400" dirty="0" smtClean="0"/>
              <a:t>, </a:t>
            </a:r>
            <a:r>
              <a:rPr lang="en-US" sz="4400" dirty="0" err="1" smtClean="0"/>
              <a:t>nato</a:t>
            </a:r>
            <a:r>
              <a:rPr lang="en-US" sz="4400" dirty="0" smtClean="0"/>
              <a:t> še </a:t>
            </a:r>
            <a:r>
              <a:rPr lang="en-US" sz="4400" dirty="0" err="1" smtClean="0"/>
              <a:t>Italijani</a:t>
            </a:r>
            <a:r>
              <a:rPr lang="en-US" sz="4400" dirty="0" smtClean="0"/>
              <a:t>.</a:t>
            </a:r>
          </a:p>
          <a:p>
            <a:r>
              <a:rPr lang="en-US" sz="4400" dirty="0" err="1" smtClean="0"/>
              <a:t>Jugoslovanska</a:t>
            </a:r>
            <a:r>
              <a:rPr lang="en-US" sz="4400" dirty="0" smtClean="0"/>
              <a:t> </a:t>
            </a:r>
            <a:r>
              <a:rPr lang="en-US" sz="4400" dirty="0" err="1" smtClean="0"/>
              <a:t>vojska</a:t>
            </a:r>
            <a:r>
              <a:rPr lang="en-US" sz="4400" dirty="0" smtClean="0"/>
              <a:t> je </a:t>
            </a:r>
            <a:r>
              <a:rPr lang="en-US" sz="4400" dirty="0" err="1" smtClean="0"/>
              <a:t>bila</a:t>
            </a:r>
            <a:r>
              <a:rPr lang="en-US" sz="4400" dirty="0" smtClean="0"/>
              <a:t> </a:t>
            </a:r>
            <a:r>
              <a:rPr lang="en-US" sz="4400" dirty="0" err="1" smtClean="0"/>
              <a:t>izredno</a:t>
            </a:r>
            <a:r>
              <a:rPr lang="en-US" sz="4400" dirty="0" smtClean="0"/>
              <a:t> </a:t>
            </a:r>
            <a:r>
              <a:rPr lang="en-US" sz="4400" dirty="0" err="1" smtClean="0"/>
              <a:t>slaba</a:t>
            </a:r>
            <a:r>
              <a:rPr lang="en-US" sz="4400" dirty="0" smtClean="0"/>
              <a:t>, </a:t>
            </a:r>
            <a:r>
              <a:rPr lang="en-US" sz="4400" dirty="0" err="1" smtClean="0"/>
              <a:t>Nemci</a:t>
            </a:r>
            <a:r>
              <a:rPr lang="en-US" sz="4400" dirty="0" smtClean="0"/>
              <a:t> so jo </a:t>
            </a:r>
            <a:r>
              <a:rPr lang="en-US" sz="4400" dirty="0" err="1" smtClean="0"/>
              <a:t>premagali</a:t>
            </a:r>
            <a:r>
              <a:rPr lang="en-US" sz="4400" dirty="0" smtClean="0"/>
              <a:t> </a:t>
            </a:r>
            <a:r>
              <a:rPr lang="en-US" sz="4400" dirty="0" err="1" smtClean="0"/>
              <a:t>izredno</a:t>
            </a:r>
            <a:r>
              <a:rPr lang="en-US" sz="4400" dirty="0" smtClean="0"/>
              <a:t> </a:t>
            </a:r>
            <a:r>
              <a:rPr lang="en-US" sz="4400" dirty="0" err="1" smtClean="0"/>
              <a:t>hitro</a:t>
            </a:r>
            <a:r>
              <a:rPr lang="en-US" sz="4400" dirty="0" smtClean="0"/>
              <a:t>.</a:t>
            </a:r>
            <a:endParaRPr lang="en-US" sz="44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101" y="4443412"/>
            <a:ext cx="3771149" cy="218598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571" y="4443412"/>
            <a:ext cx="4506791" cy="234756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68076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2738" y="127733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2) </a:t>
            </a:r>
            <a:r>
              <a:rPr lang="en-US" b="1" dirty="0" err="1" smtClean="0">
                <a:solidFill>
                  <a:srgbClr val="FF0000"/>
                </a:solidFill>
              </a:rPr>
              <a:t>Razkosanje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Slovenije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65639" y="1174994"/>
            <a:ext cx="10515600" cy="4733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</a:rPr>
              <a:t>Nemški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rajh</a:t>
            </a:r>
            <a:r>
              <a:rPr lang="en-US" sz="3600" dirty="0" smtClean="0"/>
              <a:t>: </a:t>
            </a:r>
            <a:r>
              <a:rPr lang="en-US" sz="3600" dirty="0" err="1" smtClean="0"/>
              <a:t>Gorenjska</a:t>
            </a:r>
            <a:r>
              <a:rPr lang="en-US" sz="3600" dirty="0" smtClean="0"/>
              <a:t>, </a:t>
            </a:r>
            <a:r>
              <a:rPr lang="en-US" sz="3600" dirty="0" err="1" smtClean="0"/>
              <a:t>Štajerska</a:t>
            </a:r>
            <a:r>
              <a:rPr lang="en-US" sz="3600" dirty="0" smtClean="0"/>
              <a:t>, </a:t>
            </a:r>
            <a:r>
              <a:rPr lang="en-US" sz="3600" dirty="0" err="1" smtClean="0"/>
              <a:t>Mežiška</a:t>
            </a:r>
            <a:r>
              <a:rPr lang="en-US" sz="3600" dirty="0" smtClean="0"/>
              <a:t> </a:t>
            </a:r>
            <a:r>
              <a:rPr lang="en-US" sz="3600" dirty="0" err="1" smtClean="0"/>
              <a:t>dolina</a:t>
            </a:r>
            <a:r>
              <a:rPr lang="en-US" sz="3600" dirty="0" smtClean="0"/>
              <a:t> in </a:t>
            </a:r>
            <a:r>
              <a:rPr lang="en-US" sz="3600" dirty="0" err="1" smtClean="0"/>
              <a:t>severni</a:t>
            </a:r>
            <a:r>
              <a:rPr lang="en-US" sz="3600" dirty="0" smtClean="0"/>
              <a:t> del </a:t>
            </a:r>
            <a:r>
              <a:rPr lang="en-US" sz="3600" dirty="0" err="1" smtClean="0"/>
              <a:t>Dolenjske</a:t>
            </a:r>
            <a:r>
              <a:rPr lang="en-US" sz="3600" dirty="0" smtClean="0"/>
              <a:t> </a:t>
            </a:r>
            <a:r>
              <a:rPr lang="en-US" sz="3600" dirty="0" err="1" smtClean="0"/>
              <a:t>ter</a:t>
            </a:r>
            <a:r>
              <a:rPr lang="en-US" sz="3600" dirty="0" smtClean="0"/>
              <a:t> 4 </a:t>
            </a:r>
            <a:r>
              <a:rPr lang="en-US" sz="3600" dirty="0" err="1" smtClean="0"/>
              <a:t>vasi</a:t>
            </a:r>
            <a:r>
              <a:rPr lang="en-US" sz="3600" dirty="0" smtClean="0"/>
              <a:t> v </a:t>
            </a:r>
            <a:r>
              <a:rPr lang="en-US" sz="3600" dirty="0" err="1" smtClean="0"/>
              <a:t>Prekmurju</a:t>
            </a:r>
            <a:endParaRPr lang="en-US" sz="3600" dirty="0" smtClean="0"/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</a:rPr>
              <a:t>Madžarska</a:t>
            </a:r>
            <a:r>
              <a:rPr lang="en-US" sz="3600" dirty="0" smtClean="0"/>
              <a:t>: </a:t>
            </a:r>
            <a:r>
              <a:rPr lang="en-US" sz="3600" dirty="0" err="1" smtClean="0"/>
              <a:t>večina</a:t>
            </a:r>
            <a:r>
              <a:rPr lang="en-US" sz="3600" dirty="0" smtClean="0"/>
              <a:t> </a:t>
            </a:r>
            <a:r>
              <a:rPr lang="en-US" sz="3600" dirty="0" err="1" smtClean="0"/>
              <a:t>Prekmurja</a:t>
            </a:r>
            <a:endParaRPr lang="en-US" sz="3600" dirty="0" smtClean="0"/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</a:rPr>
              <a:t>Italija</a:t>
            </a:r>
            <a:r>
              <a:rPr lang="en-US" sz="3600" dirty="0" smtClean="0"/>
              <a:t>: </a:t>
            </a:r>
            <a:r>
              <a:rPr lang="en-US" sz="3600" dirty="0" err="1" smtClean="0"/>
              <a:t>preostala</a:t>
            </a:r>
            <a:r>
              <a:rPr lang="en-US" sz="3600" dirty="0" smtClean="0"/>
              <a:t> </a:t>
            </a:r>
            <a:r>
              <a:rPr lang="en-US" sz="3600" dirty="0" err="1" smtClean="0"/>
              <a:t>Notranjska</a:t>
            </a:r>
            <a:r>
              <a:rPr lang="en-US" sz="3600" dirty="0" smtClean="0"/>
              <a:t>, </a:t>
            </a:r>
            <a:r>
              <a:rPr lang="en-US" sz="3600" dirty="0" err="1" smtClean="0"/>
              <a:t>Dolenjska</a:t>
            </a:r>
            <a:r>
              <a:rPr lang="en-US" sz="3600" dirty="0" smtClean="0"/>
              <a:t> in Ljubljana</a:t>
            </a:r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</a:rPr>
              <a:t>Neodvisna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država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Hrvaška</a:t>
            </a:r>
            <a:r>
              <a:rPr lang="en-US" sz="3600" dirty="0" smtClean="0"/>
              <a:t>: </a:t>
            </a:r>
            <a:r>
              <a:rPr lang="en-US" sz="3600" dirty="0" err="1" smtClean="0"/>
              <a:t>nekaj</a:t>
            </a:r>
            <a:r>
              <a:rPr lang="en-US" sz="3600" dirty="0" smtClean="0"/>
              <a:t> </a:t>
            </a:r>
            <a:r>
              <a:rPr lang="en-US" sz="3600" dirty="0" err="1" smtClean="0"/>
              <a:t>vasi</a:t>
            </a:r>
            <a:r>
              <a:rPr lang="en-US" sz="3600" dirty="0" smtClean="0"/>
              <a:t> </a:t>
            </a:r>
            <a:r>
              <a:rPr lang="en-US" sz="3600" dirty="0" err="1" smtClean="0"/>
              <a:t>ob</a:t>
            </a:r>
            <a:r>
              <a:rPr lang="en-US" sz="3600" dirty="0" smtClean="0"/>
              <a:t> </a:t>
            </a:r>
            <a:r>
              <a:rPr lang="en-US" sz="3600" dirty="0" err="1" smtClean="0"/>
              <a:t>reki</a:t>
            </a:r>
            <a:r>
              <a:rPr lang="en-US" sz="3600" dirty="0" smtClean="0"/>
              <a:t> </a:t>
            </a:r>
            <a:r>
              <a:rPr lang="en-US" sz="3600" dirty="0" err="1" smtClean="0"/>
              <a:t>Bregani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30951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08" y="479607"/>
            <a:ext cx="6714476" cy="4734230"/>
          </a:xfrm>
          <a:solidFill>
            <a:schemeClr val="tx1"/>
          </a:solidFill>
          <a:ln>
            <a:solidFill>
              <a:schemeClr val="tx1"/>
            </a:solidFill>
          </a:ln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822" y="1204671"/>
            <a:ext cx="3135924" cy="52997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19234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07477" y="127733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3) </a:t>
            </a:r>
            <a:r>
              <a:rPr lang="en-US" b="1" dirty="0" err="1" smtClean="0">
                <a:solidFill>
                  <a:srgbClr val="FF0000"/>
                </a:solidFill>
              </a:rPr>
              <a:t>Okupatorska</a:t>
            </a:r>
            <a:r>
              <a:rPr lang="en-US" b="1" dirty="0" smtClean="0">
                <a:solidFill>
                  <a:srgbClr val="FF0000"/>
                </a:solidFill>
              </a:rPr>
              <a:t> oblast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30470" y="1236540"/>
            <a:ext cx="10515600" cy="534010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Najprej</a:t>
            </a:r>
            <a:r>
              <a:rPr lang="en-US" sz="4400" dirty="0" smtClean="0"/>
              <a:t> je </a:t>
            </a:r>
            <a:r>
              <a:rPr lang="en-US" sz="4400" dirty="0" err="1" smtClean="0"/>
              <a:t>bila</a:t>
            </a:r>
            <a:r>
              <a:rPr lang="en-US" sz="4400" dirty="0" smtClean="0"/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VOJAŠKA</a:t>
            </a:r>
            <a:r>
              <a:rPr lang="en-US" sz="4400" dirty="0" smtClean="0"/>
              <a:t>, </a:t>
            </a:r>
            <a:r>
              <a:rPr lang="en-US" sz="4400" dirty="0" err="1" smtClean="0"/>
              <a:t>nato</a:t>
            </a:r>
            <a:r>
              <a:rPr lang="en-US" sz="4400" dirty="0" smtClean="0"/>
              <a:t> pa </a:t>
            </a:r>
            <a:r>
              <a:rPr lang="en-US" sz="4400" b="1" dirty="0" smtClean="0">
                <a:solidFill>
                  <a:srgbClr val="FF0000"/>
                </a:solidFill>
              </a:rPr>
              <a:t>CIVILNA</a:t>
            </a:r>
            <a:r>
              <a:rPr lang="en-US" sz="4400" dirty="0" smtClean="0"/>
              <a:t>.</a:t>
            </a:r>
          </a:p>
          <a:p>
            <a:r>
              <a:rPr lang="en-US" sz="4400" dirty="0" err="1" smtClean="0"/>
              <a:t>Hoteli</a:t>
            </a:r>
            <a:r>
              <a:rPr lang="en-US" sz="4400" dirty="0" smtClean="0"/>
              <a:t> so </a:t>
            </a:r>
            <a:r>
              <a:rPr lang="en-US" sz="4400" dirty="0" err="1" smtClean="0"/>
              <a:t>čimprej</a:t>
            </a:r>
            <a:r>
              <a:rPr lang="en-US" sz="4400" dirty="0" smtClean="0"/>
              <a:t> </a:t>
            </a:r>
            <a:r>
              <a:rPr lang="en-US" sz="4400" dirty="0" err="1" smtClean="0"/>
              <a:t>vpeljati</a:t>
            </a:r>
            <a:r>
              <a:rPr lang="en-US" sz="4400" dirty="0" smtClean="0"/>
              <a:t> </a:t>
            </a:r>
            <a:r>
              <a:rPr lang="en-US" sz="4400" dirty="0" err="1" smtClean="0"/>
              <a:t>svoj</a:t>
            </a:r>
            <a:r>
              <a:rPr lang="en-US" sz="4400" dirty="0" smtClean="0"/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POLITIČNI, PRAVNI </a:t>
            </a:r>
            <a:r>
              <a:rPr lang="en-US" sz="4400" dirty="0" smtClean="0"/>
              <a:t>in </a:t>
            </a:r>
            <a:r>
              <a:rPr lang="en-US" sz="4400" b="1" dirty="0" smtClean="0">
                <a:solidFill>
                  <a:srgbClr val="FF0000"/>
                </a:solidFill>
              </a:rPr>
              <a:t>DRUŽBENI RED</a:t>
            </a:r>
            <a:r>
              <a:rPr lang="en-US" sz="4400" dirty="0" smtClean="0"/>
              <a:t>.</a:t>
            </a:r>
          </a:p>
          <a:p>
            <a:r>
              <a:rPr lang="en-US" sz="4400" dirty="0" err="1" smtClean="0"/>
              <a:t>Slovence</a:t>
            </a:r>
            <a:r>
              <a:rPr lang="en-US" sz="4400" dirty="0" smtClean="0"/>
              <a:t> so </a:t>
            </a:r>
            <a:r>
              <a:rPr lang="en-US" sz="4400" dirty="0" err="1" smtClean="0"/>
              <a:t>hoteli</a:t>
            </a:r>
            <a:r>
              <a:rPr lang="en-US" sz="4400" dirty="0" smtClean="0"/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ASIMILIRATI</a:t>
            </a:r>
            <a:r>
              <a:rPr lang="en-US" sz="4400" dirty="0" smtClean="0"/>
              <a:t> </a:t>
            </a:r>
            <a:r>
              <a:rPr lang="en-SI" sz="4400" dirty="0" smtClean="0"/>
              <a:t>–</a:t>
            </a:r>
            <a:r>
              <a:rPr lang="en-US" sz="4400" dirty="0" smtClean="0"/>
              <a:t> </a:t>
            </a:r>
            <a:r>
              <a:rPr lang="en-US" sz="4400" dirty="0" err="1" smtClean="0"/>
              <a:t>iz</a:t>
            </a:r>
            <a:r>
              <a:rPr lang="en-US" sz="4400" dirty="0" smtClean="0"/>
              <a:t> </a:t>
            </a:r>
            <a:r>
              <a:rPr lang="en-US" sz="4400" dirty="0" err="1" smtClean="0"/>
              <a:t>njih</a:t>
            </a:r>
            <a:r>
              <a:rPr lang="en-US" sz="4400" dirty="0" smtClean="0"/>
              <a:t> </a:t>
            </a:r>
            <a:r>
              <a:rPr lang="en-US" sz="4400" dirty="0" err="1" smtClean="0"/>
              <a:t>napraviti</a:t>
            </a:r>
            <a:r>
              <a:rPr lang="en-US" sz="4400" dirty="0" smtClean="0"/>
              <a:t> </a:t>
            </a:r>
            <a:r>
              <a:rPr lang="en-US" sz="4400" dirty="0" err="1" smtClean="0"/>
              <a:t>Nemce</a:t>
            </a:r>
            <a:r>
              <a:rPr lang="en-US" sz="4400" dirty="0" smtClean="0"/>
              <a:t>, </a:t>
            </a:r>
            <a:r>
              <a:rPr lang="en-US" sz="4400" dirty="0" err="1" smtClean="0"/>
              <a:t>Italijane</a:t>
            </a:r>
            <a:r>
              <a:rPr lang="en-US" sz="4400" dirty="0" smtClean="0"/>
              <a:t> oz. </a:t>
            </a:r>
            <a:r>
              <a:rPr lang="en-US" sz="4400" dirty="0" err="1" smtClean="0"/>
              <a:t>Madžare</a:t>
            </a:r>
            <a:r>
              <a:rPr lang="en-US" sz="4400" dirty="0" smtClean="0"/>
              <a:t>.</a:t>
            </a:r>
          </a:p>
          <a:p>
            <a:r>
              <a:rPr lang="en-US" sz="4400" dirty="0" err="1" smtClean="0"/>
              <a:t>Ukrepi</a:t>
            </a:r>
            <a:r>
              <a:rPr lang="en-US" sz="4400" dirty="0" smtClean="0"/>
              <a:t>: </a:t>
            </a:r>
            <a:r>
              <a:rPr lang="en-US" sz="4400" b="1" dirty="0" err="1" smtClean="0">
                <a:solidFill>
                  <a:srgbClr val="FF0000"/>
                </a:solidFill>
              </a:rPr>
              <a:t>uničiti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slovenski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narod</a:t>
            </a:r>
            <a:r>
              <a:rPr lang="en-US" sz="4400" b="1" dirty="0" smtClean="0">
                <a:solidFill>
                  <a:srgbClr val="FF0000"/>
                </a:solidFill>
              </a:rPr>
              <a:t>, </a:t>
            </a:r>
            <a:r>
              <a:rPr lang="en-US" sz="4400" b="1" dirty="0" err="1" smtClean="0">
                <a:solidFill>
                  <a:srgbClr val="FF0000"/>
                </a:solidFill>
              </a:rPr>
              <a:t>kulturo</a:t>
            </a:r>
            <a:r>
              <a:rPr lang="en-US" sz="4400" b="1" dirty="0" smtClean="0">
                <a:solidFill>
                  <a:srgbClr val="FF0000"/>
                </a:solidFill>
              </a:rPr>
              <a:t>, </a:t>
            </a:r>
            <a:r>
              <a:rPr lang="en-US" sz="4400" b="1" dirty="0" err="1" smtClean="0">
                <a:solidFill>
                  <a:srgbClr val="FF0000"/>
                </a:solidFill>
              </a:rPr>
              <a:t>jezik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SI" sz="4400" dirty="0" smtClean="0"/>
              <a:t>–</a:t>
            </a:r>
            <a:r>
              <a:rPr lang="en-US" sz="4400" dirty="0" smtClean="0"/>
              <a:t> </a:t>
            </a:r>
            <a:r>
              <a:rPr lang="en-US" sz="4400" dirty="0" err="1" smtClean="0"/>
              <a:t>temu</a:t>
            </a:r>
            <a:r>
              <a:rPr lang="en-US" sz="4400" dirty="0" smtClean="0"/>
              <a:t> </a:t>
            </a:r>
            <a:r>
              <a:rPr lang="en-US" sz="4400" dirty="0" err="1" smtClean="0"/>
              <a:t>rečemo</a:t>
            </a:r>
            <a:r>
              <a:rPr lang="en-US" sz="4400" dirty="0" smtClean="0"/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ETNOCID</a:t>
            </a:r>
            <a:r>
              <a:rPr lang="en-US" sz="4400" dirty="0" smtClean="0"/>
              <a:t> (</a:t>
            </a:r>
            <a:r>
              <a:rPr lang="en-US" sz="4400" b="1" i="1" dirty="0" err="1" smtClean="0"/>
              <a:t>kulturno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uničenje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narodove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identitete</a:t>
            </a:r>
            <a:r>
              <a:rPr lang="en-US" sz="4400" dirty="0" smtClean="0"/>
              <a:t>).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7679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5154" y="83771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4) </a:t>
            </a:r>
            <a:r>
              <a:rPr lang="en-US" b="1" dirty="0" err="1" smtClean="0">
                <a:solidFill>
                  <a:srgbClr val="FF0000"/>
                </a:solidFill>
              </a:rPr>
              <a:t>Nemška</a:t>
            </a:r>
            <a:r>
              <a:rPr lang="en-US" b="1" dirty="0" smtClean="0">
                <a:solidFill>
                  <a:srgbClr val="FF0000"/>
                </a:solidFill>
              </a:rPr>
              <a:t> oblast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05154" y="1473933"/>
            <a:ext cx="10515600" cy="4351338"/>
          </a:xfrm>
        </p:spPr>
        <p:txBody>
          <a:bodyPr/>
          <a:lstStyle/>
          <a:p>
            <a:r>
              <a:rPr lang="en-US" sz="4400" dirty="0" smtClean="0">
                <a:solidFill>
                  <a:srgbClr val="FF0000"/>
                </a:solidFill>
              </a:rPr>
              <a:t>RAZNARODOVALNI PROGRAM</a:t>
            </a:r>
          </a:p>
          <a:p>
            <a:pPr lvl="1"/>
            <a:r>
              <a:rPr lang="en-US" sz="4000" dirty="0" err="1" smtClean="0"/>
              <a:t>izgon</a:t>
            </a:r>
            <a:r>
              <a:rPr lang="en-US" sz="4000" dirty="0" smtClean="0"/>
              <a:t> </a:t>
            </a:r>
            <a:r>
              <a:rPr lang="en-US" sz="4000" dirty="0" err="1" smtClean="0"/>
              <a:t>Slovencev</a:t>
            </a:r>
            <a:endParaRPr lang="en-US" sz="4000" dirty="0" smtClean="0"/>
          </a:p>
          <a:p>
            <a:pPr lvl="1"/>
            <a:r>
              <a:rPr lang="en-US" sz="4000" dirty="0" err="1" smtClean="0"/>
              <a:t>naselitev</a:t>
            </a:r>
            <a:r>
              <a:rPr lang="en-US" sz="4000" dirty="0" smtClean="0"/>
              <a:t> </a:t>
            </a:r>
            <a:r>
              <a:rPr lang="en-US" sz="4000" dirty="0" err="1" smtClean="0"/>
              <a:t>Nemcev</a:t>
            </a:r>
            <a:endParaRPr lang="en-US" sz="4000" dirty="0" smtClean="0"/>
          </a:p>
          <a:p>
            <a:pPr lvl="1"/>
            <a:r>
              <a:rPr lang="en-US" sz="4000" dirty="0" err="1" smtClean="0"/>
              <a:t>ponemčenje</a:t>
            </a:r>
            <a:r>
              <a:rPr lang="en-US" sz="4000" dirty="0" smtClean="0"/>
              <a:t> </a:t>
            </a:r>
            <a:r>
              <a:rPr lang="en-US" sz="4000" dirty="0" err="1" smtClean="0"/>
              <a:t>ostalih</a:t>
            </a:r>
            <a:r>
              <a:rPr lang="en-US" sz="4000" dirty="0" smtClean="0"/>
              <a:t> </a:t>
            </a:r>
            <a:r>
              <a:rPr lang="en-US" sz="4000" dirty="0" err="1" smtClean="0"/>
              <a:t>prebivalcev</a:t>
            </a:r>
            <a:endParaRPr lang="en-US" sz="4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0" y="3935546"/>
            <a:ext cx="4126524" cy="262184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95778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24961" y="269387"/>
            <a:ext cx="10515600" cy="6157790"/>
          </a:xfrm>
        </p:spPr>
        <p:txBody>
          <a:bodyPr>
            <a:norm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</a:rPr>
              <a:t>Ponemčenje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SI" sz="4400" b="1" dirty="0" smtClean="0">
                <a:solidFill>
                  <a:srgbClr val="FF0000"/>
                </a:solidFill>
              </a:rPr>
              <a:t>–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ukrepi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</a:p>
          <a:p>
            <a:pPr lvl="1"/>
            <a:r>
              <a:rPr lang="en-US" sz="4000" dirty="0" err="1" smtClean="0"/>
              <a:t>prisilno</a:t>
            </a:r>
            <a:r>
              <a:rPr lang="en-US" sz="4000" dirty="0" smtClean="0"/>
              <a:t> </a:t>
            </a:r>
            <a:r>
              <a:rPr lang="en-US" sz="4000" dirty="0" err="1" smtClean="0"/>
              <a:t>včlanjevanje</a:t>
            </a:r>
            <a:r>
              <a:rPr lang="en-US" sz="4000" dirty="0" smtClean="0"/>
              <a:t> v </a:t>
            </a:r>
            <a:r>
              <a:rPr lang="en-US" sz="4000" dirty="0" err="1" smtClean="0"/>
              <a:t>nacistično</a:t>
            </a:r>
            <a:r>
              <a:rPr lang="en-US" sz="4000" dirty="0" smtClean="0"/>
              <a:t> </a:t>
            </a:r>
            <a:r>
              <a:rPr lang="en-US" sz="4000" dirty="0" err="1" smtClean="0"/>
              <a:t>organizacijo</a:t>
            </a:r>
            <a:endParaRPr lang="en-US" sz="4000" dirty="0" smtClean="0"/>
          </a:p>
          <a:p>
            <a:pPr lvl="1"/>
            <a:r>
              <a:rPr lang="en-US" sz="4000" dirty="0" err="1" smtClean="0"/>
              <a:t>prepoved</a:t>
            </a:r>
            <a:r>
              <a:rPr lang="en-US" sz="4000" dirty="0" smtClean="0"/>
              <a:t> in </a:t>
            </a:r>
            <a:r>
              <a:rPr lang="en-US" sz="4000" dirty="0" err="1" smtClean="0"/>
              <a:t>uničenje</a:t>
            </a:r>
            <a:r>
              <a:rPr lang="en-US" sz="4000" dirty="0" smtClean="0"/>
              <a:t> </a:t>
            </a:r>
            <a:r>
              <a:rPr lang="en-US" sz="4000" dirty="0" err="1" smtClean="0"/>
              <a:t>posojilnic</a:t>
            </a:r>
            <a:r>
              <a:rPr lang="en-US" sz="4000" dirty="0" smtClean="0"/>
              <a:t> </a:t>
            </a:r>
            <a:r>
              <a:rPr lang="en-US" sz="4000" dirty="0" err="1" smtClean="0"/>
              <a:t>ter</a:t>
            </a:r>
            <a:r>
              <a:rPr lang="en-US" sz="4000" dirty="0" smtClean="0"/>
              <a:t> </a:t>
            </a:r>
            <a:r>
              <a:rPr lang="en-US" sz="4000" dirty="0" err="1" smtClean="0"/>
              <a:t>hranilnic</a:t>
            </a:r>
            <a:endParaRPr lang="en-US" sz="4000" dirty="0" smtClean="0"/>
          </a:p>
          <a:p>
            <a:pPr lvl="1"/>
            <a:r>
              <a:rPr lang="en-US" sz="4000" dirty="0" err="1" smtClean="0"/>
              <a:t>ukinitev</a:t>
            </a:r>
            <a:r>
              <a:rPr lang="en-US" sz="4000" dirty="0" smtClean="0"/>
              <a:t> </a:t>
            </a:r>
            <a:r>
              <a:rPr lang="en-US" sz="4000" dirty="0" err="1" smtClean="0"/>
              <a:t>slovenskih</a:t>
            </a:r>
            <a:r>
              <a:rPr lang="en-US" sz="4000" dirty="0" smtClean="0"/>
              <a:t> </a:t>
            </a:r>
            <a:r>
              <a:rPr lang="en-US" sz="4000" dirty="0" err="1" smtClean="0"/>
              <a:t>društev</a:t>
            </a:r>
            <a:endParaRPr lang="en-US" sz="4000" dirty="0" smtClean="0"/>
          </a:p>
          <a:p>
            <a:pPr lvl="1"/>
            <a:r>
              <a:rPr lang="en-US" sz="4000" dirty="0" err="1" smtClean="0"/>
              <a:t>uničevanje</a:t>
            </a:r>
            <a:r>
              <a:rPr lang="en-US" sz="4000" dirty="0" smtClean="0"/>
              <a:t> </a:t>
            </a:r>
            <a:r>
              <a:rPr lang="en-US" sz="4000" dirty="0" err="1" smtClean="0"/>
              <a:t>slovenskih</a:t>
            </a:r>
            <a:r>
              <a:rPr lang="en-US" sz="4000" dirty="0" smtClean="0"/>
              <a:t> </a:t>
            </a:r>
            <a:r>
              <a:rPr lang="en-US" sz="4000" dirty="0" err="1" smtClean="0"/>
              <a:t>knjig</a:t>
            </a:r>
            <a:endParaRPr lang="en-US" sz="4000" dirty="0" smtClean="0"/>
          </a:p>
          <a:p>
            <a:pPr lvl="1"/>
            <a:r>
              <a:rPr lang="en-US" sz="4000" dirty="0" err="1" smtClean="0"/>
              <a:t>slovenščino</a:t>
            </a:r>
            <a:r>
              <a:rPr lang="en-US" sz="4000" dirty="0" smtClean="0"/>
              <a:t> </a:t>
            </a:r>
            <a:r>
              <a:rPr lang="en-US" sz="4000" dirty="0" err="1" smtClean="0"/>
              <a:t>nadomesti</a:t>
            </a:r>
            <a:r>
              <a:rPr lang="en-US" sz="4000" dirty="0" smtClean="0"/>
              <a:t> </a:t>
            </a:r>
            <a:r>
              <a:rPr lang="en-US" sz="4000" dirty="0" err="1" smtClean="0"/>
              <a:t>nemščina</a:t>
            </a:r>
            <a:endParaRPr lang="en-US" sz="4000" dirty="0" smtClean="0"/>
          </a:p>
          <a:p>
            <a:pPr lvl="1"/>
            <a:r>
              <a:rPr lang="en-US" sz="4000" dirty="0" err="1" smtClean="0"/>
              <a:t>preimenovanje</a:t>
            </a:r>
            <a:r>
              <a:rPr lang="en-US" sz="4000" dirty="0" smtClean="0"/>
              <a:t> </a:t>
            </a:r>
            <a:r>
              <a:rPr lang="en-US" sz="4000" dirty="0" err="1" smtClean="0"/>
              <a:t>krajev</a:t>
            </a:r>
            <a:endParaRPr lang="en-US" sz="4000" dirty="0" smtClean="0"/>
          </a:p>
          <a:p>
            <a:pPr lvl="1"/>
            <a:r>
              <a:rPr lang="en-US" sz="4000" dirty="0" err="1" smtClean="0"/>
              <a:t>izganjanje</a:t>
            </a:r>
            <a:r>
              <a:rPr lang="en-US" sz="4000" dirty="0" smtClean="0"/>
              <a:t> </a:t>
            </a:r>
            <a:r>
              <a:rPr lang="en-US" sz="4000" dirty="0" err="1" smtClean="0"/>
              <a:t>nasprotnikov</a:t>
            </a:r>
            <a:r>
              <a:rPr lang="en-US" sz="4000" dirty="0" smtClean="0"/>
              <a:t> </a:t>
            </a:r>
            <a:r>
              <a:rPr lang="en-SI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08918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1192" y="66187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5) </a:t>
            </a:r>
            <a:r>
              <a:rPr lang="en-US" b="1" dirty="0" err="1" smtClean="0">
                <a:solidFill>
                  <a:srgbClr val="FF0000"/>
                </a:solidFill>
              </a:rPr>
              <a:t>Italijanska</a:t>
            </a:r>
            <a:r>
              <a:rPr lang="en-US" b="1" dirty="0" smtClean="0">
                <a:solidFill>
                  <a:srgbClr val="FF0000"/>
                </a:solidFill>
              </a:rPr>
              <a:t> oblast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2885" y="1069487"/>
            <a:ext cx="10515600" cy="5577498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Sprva</a:t>
            </a:r>
            <a:r>
              <a:rPr lang="en-US" sz="4000" dirty="0" smtClean="0"/>
              <a:t> je </a:t>
            </a:r>
            <a:r>
              <a:rPr lang="en-US" sz="4000" dirty="0" err="1" smtClean="0"/>
              <a:t>bila</a:t>
            </a:r>
            <a:r>
              <a:rPr lang="en-US" sz="4000" dirty="0" smtClean="0"/>
              <a:t> </a:t>
            </a:r>
            <a:r>
              <a:rPr lang="en-US" sz="4000" dirty="0" err="1" smtClean="0"/>
              <a:t>mirna</a:t>
            </a:r>
            <a:r>
              <a:rPr lang="en-US" sz="4000" dirty="0" smtClean="0"/>
              <a:t>, </a:t>
            </a:r>
            <a:r>
              <a:rPr lang="en-US" sz="4000" dirty="0" err="1" smtClean="0"/>
              <a:t>potem</a:t>
            </a:r>
            <a:r>
              <a:rPr lang="en-US" sz="4000" dirty="0" smtClean="0"/>
              <a:t> so jo </a:t>
            </a:r>
            <a:r>
              <a:rPr lang="en-US" sz="4000" dirty="0" err="1" smtClean="0"/>
              <a:t>zaostrili</a:t>
            </a:r>
            <a:r>
              <a:rPr lang="en-US" sz="4000" dirty="0" smtClean="0"/>
              <a:t>.</a:t>
            </a:r>
          </a:p>
          <a:p>
            <a:r>
              <a:rPr lang="en-US" sz="4000" dirty="0" err="1" smtClean="0"/>
              <a:t>Okupirano</a:t>
            </a:r>
            <a:r>
              <a:rPr lang="en-US" sz="4000" dirty="0" smtClean="0"/>
              <a:t> </a:t>
            </a:r>
            <a:r>
              <a:rPr lang="en-US" sz="4000" dirty="0" err="1" smtClean="0"/>
              <a:t>območje</a:t>
            </a:r>
            <a:r>
              <a:rPr lang="en-US" sz="4000" dirty="0" smtClean="0"/>
              <a:t> so </a:t>
            </a:r>
            <a:r>
              <a:rPr lang="en-US" sz="4000" dirty="0" err="1" smtClean="0"/>
              <a:t>poimenovali</a:t>
            </a:r>
            <a:r>
              <a:rPr lang="en-US" sz="4000" dirty="0" smtClean="0"/>
              <a:t> </a:t>
            </a:r>
            <a:r>
              <a:rPr lang="en-US" sz="4000" dirty="0" err="1" smtClean="0"/>
              <a:t>Ljubljanska</a:t>
            </a:r>
            <a:r>
              <a:rPr lang="en-US" sz="4000" dirty="0" smtClean="0"/>
              <a:t> </a:t>
            </a:r>
            <a:r>
              <a:rPr lang="en-US" sz="4000" dirty="0" err="1" smtClean="0"/>
              <a:t>pokrajina</a:t>
            </a:r>
            <a:r>
              <a:rPr lang="en-US" sz="4000" dirty="0" smtClean="0"/>
              <a:t>.</a:t>
            </a:r>
          </a:p>
          <a:p>
            <a:r>
              <a:rPr lang="en-US" sz="4000" dirty="0" err="1" smtClean="0"/>
              <a:t>Prebivalce</a:t>
            </a:r>
            <a:r>
              <a:rPr lang="en-US" sz="4000" dirty="0" smtClean="0"/>
              <a:t> so </a:t>
            </a:r>
            <a:r>
              <a:rPr lang="en-US" sz="4000" dirty="0" err="1" smtClean="0"/>
              <a:t>hoteli</a:t>
            </a:r>
            <a:r>
              <a:rPr lang="en-US" sz="4000" dirty="0" smtClean="0"/>
              <a:t> </a:t>
            </a:r>
            <a:r>
              <a:rPr lang="en-US" sz="4000" dirty="0" err="1" smtClean="0"/>
              <a:t>na</a:t>
            </a:r>
            <a:r>
              <a:rPr lang="en-US" sz="4000" dirty="0" smtClean="0"/>
              <a:t> </a:t>
            </a:r>
            <a:r>
              <a:rPr lang="en-US" sz="4000" dirty="0" err="1" smtClean="0"/>
              <a:t>razne</a:t>
            </a:r>
            <a:r>
              <a:rPr lang="en-US" sz="4000" dirty="0" smtClean="0"/>
              <a:t> </a:t>
            </a:r>
            <a:r>
              <a:rPr lang="en-US" sz="4000" dirty="0" err="1" smtClean="0"/>
              <a:t>načine</a:t>
            </a:r>
            <a:r>
              <a:rPr lang="en-US" sz="4000" dirty="0" smtClean="0"/>
              <a:t> </a:t>
            </a:r>
            <a:r>
              <a:rPr lang="en-US" sz="4000" dirty="0" err="1" smtClean="0"/>
              <a:t>pridobiti</a:t>
            </a:r>
            <a:r>
              <a:rPr lang="en-US" sz="4000" dirty="0" smtClean="0"/>
              <a:t> </a:t>
            </a:r>
            <a:r>
              <a:rPr lang="en-US" sz="4000" dirty="0" err="1" smtClean="0"/>
              <a:t>na</a:t>
            </a:r>
            <a:r>
              <a:rPr lang="en-US" sz="4000" dirty="0" smtClean="0"/>
              <a:t> </a:t>
            </a:r>
            <a:r>
              <a:rPr lang="en-US" sz="4000" dirty="0" err="1" smtClean="0"/>
              <a:t>svojo</a:t>
            </a:r>
            <a:r>
              <a:rPr lang="en-US" sz="4000" dirty="0" smtClean="0"/>
              <a:t> </a:t>
            </a:r>
            <a:r>
              <a:rPr lang="en-US" sz="4000" dirty="0" err="1" smtClean="0"/>
              <a:t>stran</a:t>
            </a:r>
            <a:r>
              <a:rPr lang="en-US" sz="4000" dirty="0" smtClean="0"/>
              <a:t>, </a:t>
            </a:r>
            <a:r>
              <a:rPr lang="en-US" sz="4000" dirty="0" err="1" smtClean="0"/>
              <a:t>zato</a:t>
            </a:r>
            <a:r>
              <a:rPr lang="en-US" sz="4000" dirty="0" smtClean="0"/>
              <a:t> so </a:t>
            </a:r>
            <a:r>
              <a:rPr lang="en-US" sz="4000" dirty="0" err="1" smtClean="0"/>
              <a:t>bili</a:t>
            </a:r>
            <a:r>
              <a:rPr lang="en-US" sz="4000" dirty="0" smtClean="0"/>
              <a:t> </a:t>
            </a:r>
            <a:r>
              <a:rPr lang="en-SI" sz="4000" dirty="0" smtClean="0"/>
              <a:t>–</a:t>
            </a:r>
            <a:r>
              <a:rPr lang="en-US" sz="4000" dirty="0" smtClean="0"/>
              <a:t> </a:t>
            </a:r>
            <a:r>
              <a:rPr lang="en-US" sz="4000" dirty="0" err="1" smtClean="0"/>
              <a:t>za</a:t>
            </a:r>
            <a:r>
              <a:rPr lang="en-US" sz="4000" dirty="0" smtClean="0"/>
              <a:t> </a:t>
            </a:r>
            <a:r>
              <a:rPr lang="en-US" sz="4000" dirty="0" err="1" smtClean="0"/>
              <a:t>razliko</a:t>
            </a:r>
            <a:r>
              <a:rPr lang="en-US" sz="4000" dirty="0" smtClean="0"/>
              <a:t> od </a:t>
            </a:r>
            <a:r>
              <a:rPr lang="en-US" sz="4000" dirty="0" err="1" smtClean="0"/>
              <a:t>Nemcev</a:t>
            </a:r>
            <a:r>
              <a:rPr lang="en-US" sz="4000" dirty="0" smtClean="0"/>
              <a:t> </a:t>
            </a:r>
            <a:r>
              <a:rPr lang="en-SI" sz="4000" dirty="0" smtClean="0"/>
              <a:t>–</a:t>
            </a:r>
            <a:r>
              <a:rPr lang="en-US" sz="4000" dirty="0" smtClean="0"/>
              <a:t> </a:t>
            </a:r>
            <a:r>
              <a:rPr lang="en-US" sz="4000" dirty="0" err="1" smtClean="0"/>
              <a:t>precej</a:t>
            </a:r>
            <a:r>
              <a:rPr lang="en-US" sz="4000" dirty="0" smtClean="0"/>
              <a:t> </a:t>
            </a:r>
            <a:r>
              <a:rPr lang="en-US" sz="4000" dirty="0" err="1" smtClean="0"/>
              <a:t>blagi</a:t>
            </a:r>
            <a:r>
              <a:rPr lang="en-US" sz="4000" dirty="0" smtClean="0"/>
              <a:t>, </a:t>
            </a:r>
            <a:r>
              <a:rPr lang="en-US" sz="4000" dirty="0" err="1" smtClean="0"/>
              <a:t>miroljubni</a:t>
            </a:r>
            <a:r>
              <a:rPr lang="en-US" sz="4000" dirty="0" smtClean="0"/>
              <a:t>, </a:t>
            </a:r>
            <a:r>
              <a:rPr lang="en-US" sz="4000" dirty="0" err="1" smtClean="0"/>
              <a:t>sodelovalni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Po </a:t>
            </a:r>
            <a:r>
              <a:rPr lang="en-US" sz="4000" dirty="0" err="1" smtClean="0"/>
              <a:t>letu</a:t>
            </a:r>
            <a:r>
              <a:rPr lang="en-US" sz="4000" dirty="0" smtClean="0"/>
              <a:t> 1942 je </a:t>
            </a:r>
            <a:r>
              <a:rPr lang="en-US" sz="4000" dirty="0" err="1" smtClean="0"/>
              <a:t>ob</a:t>
            </a:r>
            <a:r>
              <a:rPr lang="en-US" sz="4000" dirty="0" smtClean="0"/>
              <a:t> </a:t>
            </a:r>
            <a:r>
              <a:rPr lang="en-US" sz="4000" dirty="0" err="1" smtClean="0"/>
              <a:t>rasti</a:t>
            </a:r>
            <a:r>
              <a:rPr lang="en-US" sz="4000" dirty="0" smtClean="0"/>
              <a:t> </a:t>
            </a:r>
            <a:r>
              <a:rPr lang="en-US" sz="4000" dirty="0" err="1" smtClean="0"/>
              <a:t>partizanskega</a:t>
            </a:r>
            <a:r>
              <a:rPr lang="en-US" sz="4000" dirty="0" smtClean="0"/>
              <a:t> </a:t>
            </a:r>
            <a:r>
              <a:rPr lang="en-US" sz="4000" dirty="0" err="1" smtClean="0"/>
              <a:t>gibanja</a:t>
            </a:r>
            <a:r>
              <a:rPr lang="en-US" sz="4000" dirty="0" smtClean="0"/>
              <a:t> </a:t>
            </a:r>
            <a:r>
              <a:rPr lang="en-US" sz="4000" dirty="0" err="1" smtClean="0"/>
              <a:t>Italija</a:t>
            </a:r>
            <a:r>
              <a:rPr lang="en-US" sz="4000" dirty="0" smtClean="0"/>
              <a:t> </a:t>
            </a:r>
            <a:r>
              <a:rPr lang="en-US" sz="4000" dirty="0" err="1" smtClean="0"/>
              <a:t>sprožila</a:t>
            </a:r>
            <a:r>
              <a:rPr lang="en-US" sz="4000" dirty="0" smtClean="0"/>
              <a:t> </a:t>
            </a:r>
            <a:r>
              <a:rPr lang="en-US" sz="4000" dirty="0" err="1" smtClean="0"/>
              <a:t>nasilno</a:t>
            </a:r>
            <a:r>
              <a:rPr lang="en-US" sz="4000" dirty="0" smtClean="0"/>
              <a:t> </a:t>
            </a:r>
            <a:r>
              <a:rPr lang="en-US" sz="4000" dirty="0" err="1" smtClean="0"/>
              <a:t>delovanje</a:t>
            </a:r>
            <a:r>
              <a:rPr lang="en-US" sz="4000" dirty="0" smtClean="0"/>
              <a:t> (</a:t>
            </a:r>
            <a:r>
              <a:rPr lang="en-US" sz="4000" dirty="0" err="1" smtClean="0"/>
              <a:t>aretacije</a:t>
            </a:r>
            <a:r>
              <a:rPr lang="en-US" sz="4000" dirty="0" smtClean="0"/>
              <a:t>, </a:t>
            </a:r>
            <a:r>
              <a:rPr lang="en-US" sz="4000" dirty="0" err="1" smtClean="0"/>
              <a:t>izgoni</a:t>
            </a:r>
            <a:r>
              <a:rPr lang="en-US" sz="4000" dirty="0" smtClean="0"/>
              <a:t>, </a:t>
            </a:r>
            <a:r>
              <a:rPr lang="en-US" sz="4000" dirty="0" err="1" smtClean="0"/>
              <a:t>streljanja</a:t>
            </a:r>
            <a:r>
              <a:rPr lang="en-US" sz="4000" dirty="0" smtClean="0"/>
              <a:t> </a:t>
            </a:r>
            <a:r>
              <a:rPr lang="en-US" sz="4000" dirty="0" err="1" smtClean="0"/>
              <a:t>talcev</a:t>
            </a:r>
            <a:r>
              <a:rPr lang="en-US" sz="4000" dirty="0" smtClean="0"/>
              <a:t>).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73265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260</Words>
  <Application>Microsoft Office PowerPoint</Application>
  <PresentationFormat>Širokozaslonsko</PresentationFormat>
  <Paragraphs>33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Officeova tema</vt:lpstr>
      <vt:lpstr>SLOVENCI MED 2. SVETOVNO VOJNO</vt:lpstr>
      <vt:lpstr>1) Aprilska vojna</vt:lpstr>
      <vt:lpstr>2) Razkosanje Slovenije</vt:lpstr>
      <vt:lpstr>PowerPointova predstavitev</vt:lpstr>
      <vt:lpstr>3) Okupatorska oblast</vt:lpstr>
      <vt:lpstr>4) Nemška oblast</vt:lpstr>
      <vt:lpstr>PowerPointova predstavitev</vt:lpstr>
      <vt:lpstr>5) Italijanska oblast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SLOVENCI MED 2. SVETOVNO VOJNO</dc:title>
  <dc:creator>ivanc</dc:creator>
  <cp:lastModifiedBy>ivanc</cp:lastModifiedBy>
  <cp:revision>3</cp:revision>
  <dcterms:created xsi:type="dcterms:W3CDTF">2021-05-02T17:40:10Z</dcterms:created>
  <dcterms:modified xsi:type="dcterms:W3CDTF">2021-05-02T18:06:32Z</dcterms:modified>
</cp:coreProperties>
</file>