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035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6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362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601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375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069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06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30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861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076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809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826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E5B31B-AE93-431E-B774-8F725DA57B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7200" b="1" dirty="0">
                <a:latin typeface="Curlz MT" panose="04040404050702020202" pitchFamily="82" charset="0"/>
              </a:rPr>
              <a:t>UGANKE OD M DO Ž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69C925E-B0DC-496A-A9FE-2644C508C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2418" y="4502593"/>
            <a:ext cx="2771388" cy="254347"/>
          </a:xfrm>
        </p:spPr>
        <p:txBody>
          <a:bodyPr>
            <a:normAutofit fontScale="92500" lnSpcReduction="20000"/>
          </a:bodyPr>
          <a:lstStyle/>
          <a:p>
            <a:endParaRPr lang="sl-SI" dirty="0"/>
          </a:p>
        </p:txBody>
      </p:sp>
      <p:pic>
        <p:nvPicPr>
          <p:cNvPr id="1026" name="Picture 2" descr="Kids Solving a Giant Jigsaw Puzzle — Stock Vector © Prawny #64296693">
            <a:extLst>
              <a:ext uri="{FF2B5EF4-FFF2-40B4-BE49-F238E27FC236}">
                <a16:creationId xmlns:a16="http://schemas.microsoft.com/office/drawing/2014/main" id="{4E427F17-E3FB-472E-8A4A-5870ED4C4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05" y="3949740"/>
            <a:ext cx="3348189" cy="125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0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F301A-A1FB-44C9-90B3-9B23904F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11" y="2349925"/>
            <a:ext cx="4233333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0554571-7FC0-45FD-8519-BE24B74E6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Brez mezinca je in palca,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ima kar dva kazalca.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9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611473-A4F7-48DB-B53E-600D56CB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VODA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17CCC4D-E725-434E-B2D8-4045078BC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 brez barve, okusa,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pomembna tako,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brez mene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življenja ne bi bilo.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61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0DCBE3-EB19-4A03-BF74-3A2897EB5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ZIMA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916EAB-EBA0-49B5-BC2C-DD552595C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Ko pride njen čas,</a:t>
            </a:r>
            <a:br>
              <a:rPr lang="pl-PL" sz="3600" dirty="0"/>
            </a:b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prinese nam mraz,</a:t>
            </a:r>
            <a:br>
              <a:rPr lang="pl-PL" sz="3600" dirty="0"/>
            </a:b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snega nam nasuje</a:t>
            </a:r>
            <a:br>
              <a:rPr lang="pl-PL" sz="3600" dirty="0"/>
            </a:b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in v led nas okuje. </a:t>
            </a: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3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7B4A38-8027-4ADD-9632-8A7DE1D3E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ŽABA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8C972BF-E7CF-4CE9-A620-8A28F5E61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Na otočku sredi mlake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reglja in preteguje krake.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82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74317D-5CD4-4431-AA39-8BD580AEB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MAVRICA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6DABD8-F3E9-4BF9-B216-36F911F83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obzorju nariše se pisana cesta,                      vzpenja se kvišku,           nad hribe in mesta. 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A8AB9C-6980-405F-B4ED-F1AE6DD7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NETOPIR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36AB2A-430A-49C8-BED6-E0A7AF46B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V jami prebiva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na glavo visi,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ko noč se približa,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se prebudi.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9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89A5A0-F47B-417A-803F-A504DED6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OREH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E64A3AE-FDE9-4FAB-9846-686707D13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200" dirty="0">
                <a:solidFill>
                  <a:srgbClr val="4E2800"/>
                </a:solidFill>
                <a:latin typeface="Arial" panose="020B0604020202020204" pitchFamily="34" charset="0"/>
              </a:rPr>
              <a:t>Okrogel je,</a:t>
            </a:r>
            <a:br>
              <a:rPr lang="sl-SI" sz="3200" dirty="0"/>
            </a:br>
            <a:r>
              <a:rPr lang="sl-SI" sz="3200" dirty="0">
                <a:solidFill>
                  <a:srgbClr val="4E2800"/>
                </a:solidFill>
                <a:latin typeface="Arial" panose="020B0604020202020204" pitchFamily="34" charset="0"/>
              </a:rPr>
              <a:t> z njim se lahko igraš,</a:t>
            </a:r>
            <a:br>
              <a:rPr lang="sl-SI" sz="3200" dirty="0"/>
            </a:br>
            <a:r>
              <a:rPr lang="sl-SI" sz="3200" dirty="0">
                <a:solidFill>
                  <a:srgbClr val="4E2800"/>
                </a:solidFill>
                <a:latin typeface="Arial" panose="020B0604020202020204" pitchFamily="34" charset="0"/>
              </a:rPr>
              <a:t>če ga zdrobiš,</a:t>
            </a:r>
            <a:br>
              <a:rPr lang="sl-SI" sz="3200" dirty="0"/>
            </a:br>
            <a:r>
              <a:rPr lang="sl-SI" sz="3200" dirty="0">
                <a:solidFill>
                  <a:srgbClr val="4E2800"/>
                </a:solidFill>
                <a:latin typeface="Arial" panose="020B0604020202020204" pitchFamily="34" charset="0"/>
              </a:rPr>
              <a:t>se z njim posladkaš.</a:t>
            </a:r>
            <a:endParaRPr lang="sl-SI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8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7622ED-8D3A-421C-9EEA-E89505893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POLŽ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6859DE8-6EF3-4AAE-8FA8-37A5C5406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Četudi potuje,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je vedno doma,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za sabo sled pušča,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rožičke ima.  </a:t>
            </a: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64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29E2E5-0895-46D6-97D2-637B91831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694658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REDKVICA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6C3659-158B-4517-AB15-A96FE0E2C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Deklica rdeča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pod zemljo se skrila,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zunaj šopek je pustila.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66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1BCE12-7483-4245-8661-B670C398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902" y="2338636"/>
            <a:ext cx="3931725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SEMAFOR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8CC40D-9D6C-4F0F-BBFA-E6EB4822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Tri očesa, en pogled,</a:t>
            </a:r>
            <a:br>
              <a:rPr lang="sl-SI" sz="3600" dirty="0"/>
            </a:br>
            <a:r>
              <a:rPr lang="sl-SI" sz="3600" dirty="0">
                <a:solidFill>
                  <a:srgbClr val="4E2800"/>
                </a:solidFill>
                <a:latin typeface="Arial" panose="020B0604020202020204" pitchFamily="34" charset="0"/>
              </a:rPr>
              <a:t>pa zaustavi ves promet.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1B144E-3773-4AA9-95F3-A55F63626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ŠMINKA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9D5C93-052D-4EBB-9C20-6F9396208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Dama  z njo pobarva usta,</a:t>
            </a:r>
            <a:br>
              <a:rPr lang="pl-PL" sz="3600" dirty="0"/>
            </a:br>
            <a:r>
              <a:rPr lang="pl-PL" sz="3600" dirty="0">
                <a:solidFill>
                  <a:srgbClr val="4E2800"/>
                </a:solidFill>
                <a:latin typeface="Arial" panose="020B0604020202020204" pitchFamily="34" charset="0"/>
              </a:rPr>
              <a:t>jaz pa to počnem za pusta.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8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58AE01-907B-406C-A312-7C17397A5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911" y="2349925"/>
            <a:ext cx="3917245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TELEVIZIJA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527D82-D255-462B-97CE-15D0F766A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mnogih različnih jezikih  govori,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vsak dan jo prižgemo,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dirty="0">
                <a:solidFill>
                  <a:srgbClr val="4E28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 nikoli ne zgori</a:t>
            </a:r>
            <a:r>
              <a:rPr lang="sl-SI" sz="3600" dirty="0">
                <a:solidFill>
                  <a:srgbClr val="4E2800"/>
                </a:solidFill>
                <a:latin typeface="inherit"/>
              </a:rPr>
              <a:t>.  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50</TotalTime>
  <Words>214</Words>
  <Application>Microsoft Office PowerPoint</Application>
  <PresentationFormat>Širokozaslonsko</PresentationFormat>
  <Paragraphs>25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21" baseType="lpstr">
      <vt:lpstr>Arial</vt:lpstr>
      <vt:lpstr>Calibri Light</vt:lpstr>
      <vt:lpstr>Curlz MT</vt:lpstr>
      <vt:lpstr>inherit</vt:lpstr>
      <vt:lpstr>Rockwell</vt:lpstr>
      <vt:lpstr>Tahoma</vt:lpstr>
      <vt:lpstr>Wingdings</vt:lpstr>
      <vt:lpstr>Atlas</vt:lpstr>
      <vt:lpstr>UGANKE OD M DO Ž</vt:lpstr>
      <vt:lpstr>MAVRICA</vt:lpstr>
      <vt:lpstr>NETOPIR</vt:lpstr>
      <vt:lpstr>OREH</vt:lpstr>
      <vt:lpstr>POLŽ</vt:lpstr>
      <vt:lpstr>REDKVICA</vt:lpstr>
      <vt:lpstr>SEMAFOR</vt:lpstr>
      <vt:lpstr>ŠMINKA</vt:lpstr>
      <vt:lpstr>TELEVIZIJA</vt:lpstr>
      <vt:lpstr>URA</vt:lpstr>
      <vt:lpstr>VODA</vt:lpstr>
      <vt:lpstr>ZIMA</vt:lpstr>
      <vt:lpstr>ŽABA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UGANKE OD A DO Ž</dc:title>
  <dc:creator>martina.zelnik@os-kapela.si</dc:creator>
  <cp:lastModifiedBy>martina.zelnik@os-kapela.si</cp:lastModifiedBy>
  <cp:revision>10</cp:revision>
  <dcterms:created xsi:type="dcterms:W3CDTF">2020-11-20T10:36:39Z</dcterms:created>
  <dcterms:modified xsi:type="dcterms:W3CDTF">2020-11-20T11:29:24Z</dcterms:modified>
</cp:coreProperties>
</file>