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69" r:id="rId10"/>
    <p:sldId id="262" r:id="rId11"/>
    <p:sldId id="270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l-SI"/>
          </a:p>
        </p:txBody>
      </p:sp>
      <p:sp>
        <p:nvSpPr>
          <p:cNvPr id="10" name="Pravokot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avokot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avokot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aven povezovalnik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aven povezovalnik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en povezoval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en povezovalnik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aven povezovalnik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avokot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l-SI"/>
          </a:p>
        </p:txBody>
      </p:sp>
      <p:sp>
        <p:nvSpPr>
          <p:cNvPr id="9" name="Pravokot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ot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ot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en povezovalnik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aven povezovalnik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en povezovalnik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en povezoval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aven povezovalnik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avokot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aven povezovalnik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2" name="Ograda besedila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4" name="Ograda besedila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ven povezovalnik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8" name="Raven povezovalnik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avokot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en povezovalnik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Ograda vsebine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1" name="Ograda datum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22" name="Ograda številke diapoz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  <p:sp>
        <p:nvSpPr>
          <p:cNvPr id="23" name="Ograda no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0" name="Raven povezovalnik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avokot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aven povezovalnik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aven povezovalnik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aven povezovalnik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Ograda datum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  <p:sp>
        <p:nvSpPr>
          <p:cNvPr id="21" name="Ograda no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aven povezovalnik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B4ADF73-C514-4FA3-9458-A28988760767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ot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1452DE9-4F6F-4957-89A0-D95E666CA5EB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Jo8mVIJ6Fk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hyperlink" Target="https://www.youtube.com/watch?v=IyqtwhY2VtU" TargetMode="External"/><Relationship Id="rId5" Type="http://schemas.openxmlformats.org/officeDocument/2006/relationships/hyperlink" Target="https://www.youtube.com/watch?v=cs0QwT5aPQs&amp;list=TLPQMTMwNDIwMjAzAb5FyTII8A&amp;index=2" TargetMode="External"/><Relationship Id="rId4" Type="http://schemas.openxmlformats.org/officeDocument/2006/relationships/hyperlink" Target="https://www.youtube.com/watch?v=YkqhjPQek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iEBX_ouEw1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c6lvsfuOkQ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poCw2CCrfz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smtClean="0"/>
              <a:t>GLASBENA UMETNOST, </a:t>
            </a:r>
            <a:br>
              <a:rPr lang="sl-SI" dirty="0" smtClean="0"/>
            </a:br>
            <a:r>
              <a:rPr lang="sl-SI" dirty="0" smtClean="0"/>
              <a:t>4. teden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"/>
    </mc:Choice>
    <mc:Fallback>
      <p:transition spd="slow" advTm="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KONTRABAS</a:t>
            </a:r>
            <a:endParaRPr lang="sl-SI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4"/>
          <a:stretch/>
        </p:blipFill>
        <p:spPr bwMode="auto">
          <a:xfrm>
            <a:off x="683568" y="1556792"/>
            <a:ext cx="1709593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606" r="6970" b="4302"/>
          <a:stretch/>
        </p:blipFill>
        <p:spPr bwMode="auto">
          <a:xfrm>
            <a:off x="4283968" y="836712"/>
            <a:ext cx="3352800" cy="532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"/>
    </mc:Choice>
    <mc:Fallback>
      <p:transition spd="slow" advTm="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KONTRABAS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Igra ga kontrabasist. Toni, ki jih zaigra, so zelo nizki in imajo zelo temno zvočno barvo.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>
                <a:hlinkClick r:id="rId4"/>
              </a:rPr>
              <a:t>https://www.youtube.com/watch?v=Jo8mVIJ6Fk4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40"/>
    </mc:Choice>
    <mc:Fallback>
      <p:transition spd="slow" advTm="24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 PRIMERJAVO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l-SI" dirty="0" smtClean="0"/>
              <a:t>Od najmanjšega do največjega si godala sledijo: violina,       viola,	       violončelo,	  kontrabas</a:t>
            </a:r>
          </a:p>
          <a:p>
            <a:pPr marL="0" indent="0">
              <a:lnSpc>
                <a:spcPct val="150000"/>
              </a:lnSpc>
              <a:buNone/>
            </a:pP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11294"/>
          <a:stretch/>
        </p:blipFill>
        <p:spPr bwMode="auto">
          <a:xfrm>
            <a:off x="467544" y="2969987"/>
            <a:ext cx="744345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5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9"/>
    </mc:Choice>
    <mc:Fallback>
      <p:transition spd="slow" advTm="16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GODALNI KVARTET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ZAKAJ GODALNI?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Ker vsi igrajo na godala.</a:t>
            </a:r>
          </a:p>
          <a:p>
            <a:pPr marL="0" indent="0">
              <a:lnSpc>
                <a:spcPct val="150000"/>
              </a:lnSpc>
              <a:buNone/>
            </a:pPr>
            <a:endParaRPr lang="sl-SI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ZAKAJ KVARTET?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Ker igrajo štirje glasbeniki.</a:t>
            </a:r>
          </a:p>
          <a:p>
            <a:pPr marL="0" indent="0">
              <a:lnSpc>
                <a:spcPct val="150000"/>
              </a:lnSpc>
              <a:buNone/>
            </a:pPr>
            <a:endParaRPr lang="sl-SI" dirty="0" smtClean="0"/>
          </a:p>
          <a:p>
            <a:pPr marL="0" indent="0">
              <a:lnSpc>
                <a:spcPct val="150000"/>
              </a:lnSpc>
              <a:buNone/>
            </a:pPr>
            <a:endParaRPr lang="sl-SI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29"/>
    </mc:Choice>
    <mc:Fallback>
      <p:transition spd="slow" advTm="2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GODALNI KVARTET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Godalni kvartet običajno sestavljajo prva violina, druga violina, viola in violončelo</a:t>
            </a:r>
            <a:r>
              <a:rPr lang="sl-SI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798" r="-1028" b="19975"/>
          <a:stretch/>
        </p:blipFill>
        <p:spPr bwMode="auto">
          <a:xfrm>
            <a:off x="1691680" y="2924944"/>
            <a:ext cx="4923155" cy="332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2"/>
    </mc:Choice>
    <mc:Fallback>
      <p:transition spd="slow" advTm="2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ČE TE ZANIMAJO POSNETKI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Posnetke, ki si jih poslušal na začetku, najdeš na spodnjih povezavah:</a:t>
            </a:r>
          </a:p>
          <a:p>
            <a:pPr marL="0" indent="0">
              <a:buNone/>
            </a:pPr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www.youtube.com/watch?v=YkqhjPQekrU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>
                <a:hlinkClick r:id="rId5"/>
              </a:rPr>
              <a:t>https://</a:t>
            </a:r>
            <a:r>
              <a:rPr lang="sl-SI" dirty="0" smtClean="0">
                <a:hlinkClick r:id="rId5"/>
              </a:rPr>
              <a:t>www.youtube.com/watch?v=cs0QwT5aPQs&amp;list=TLPQMTMwNDIwMjAzAb5FyTII8A&amp;index=2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>
                <a:hlinkClick r:id="rId6"/>
              </a:rPr>
              <a:t>https://www.youtube.com/watch?v=IyqtwhY2VtU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4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1"/>
    </mc:Choice>
    <mc:Fallback>
      <p:transition spd="slow" advTm="1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Prisluhni</a:t>
            </a:r>
            <a:endParaRPr lang="sl-SI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7" y="1600200"/>
            <a:ext cx="48736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255"/>
    </mc:Choice>
    <mc:Fallback>
      <p:transition spd="slow" advTm="29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GODALA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l-SI" dirty="0" smtClean="0"/>
              <a:t>Godala so skupina inštrumentov, na katera godemo z lokom ali brenkamo.</a:t>
            </a:r>
          </a:p>
          <a:p>
            <a:pPr>
              <a:lnSpc>
                <a:spcPct val="150000"/>
              </a:lnSpc>
            </a:pPr>
            <a:r>
              <a:rPr lang="sl-SI" dirty="0" smtClean="0"/>
              <a:t>Med godala sodijo:</a:t>
            </a:r>
          </a:p>
          <a:p>
            <a:pPr marL="0" indent="0">
              <a:lnSpc>
                <a:spcPct val="150000"/>
              </a:lnSpc>
              <a:buNone/>
            </a:pP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2"/>
    </mc:Choice>
    <mc:Fallback>
      <p:transition spd="slow" advTm="1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VIOLINA</a:t>
            </a:r>
            <a:endParaRPr lang="sl-S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r="10042"/>
          <a:stretch/>
        </p:blipFill>
        <p:spPr bwMode="auto">
          <a:xfrm>
            <a:off x="395536" y="3224500"/>
            <a:ext cx="3175735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10 Violin Mistakes you Need to Stop Mak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86" y="2852936"/>
            <a:ext cx="4537344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"/>
    </mc:Choice>
    <mc:Fallback>
      <p:transition spd="slow" advTm="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VIOLINA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Igra jo violinist. Toni, ki jih zaigra, so visoki in imajo svetlo zvočno barvo.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>
                <a:hlinkClick r:id="rId4"/>
              </a:rPr>
              <a:t>https://www.youtube.com/watch?v=iEBX_ouEw1I</a:t>
            </a:r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1"/>
    </mc:Choice>
    <mc:Fallback>
      <p:transition spd="slow" advTm="23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VIOLA</a:t>
            </a:r>
            <a:endParaRPr lang="sl-S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2808000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amplin Media Group - Youth soloist gives viola the spotligh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9063" r="13042" b="11523"/>
          <a:stretch/>
        </p:blipFill>
        <p:spPr bwMode="auto">
          <a:xfrm>
            <a:off x="4211960" y="1988840"/>
            <a:ext cx="3834558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2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"/>
    </mc:Choice>
    <mc:Fallback>
      <p:transition spd="slow" advTm="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VIOLA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Igra jo violist. Toni, ki jih zaigra so srednje visoki in imajo temnejšo zvočno barvo.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>
                <a:hlinkClick r:id="rId4"/>
              </a:rPr>
              <a:t>https://www.youtube.com/watch?v=c6lvsfuOkQY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7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0"/>
    </mc:Choice>
    <mc:Fallback>
      <p:transition spd="slow" advTm="2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VIOLONČELO ali ČELO</a:t>
            </a:r>
            <a:endParaRPr lang="sl-S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1885" r="10381" b="3451"/>
          <a:stretch/>
        </p:blipFill>
        <p:spPr bwMode="auto">
          <a:xfrm>
            <a:off x="1043608" y="2276792"/>
            <a:ext cx="2496000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2832000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8"/>
    </mc:Choice>
    <mc:Fallback>
      <p:transition spd="slow" advTm="4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VIOLONČELO ali ČELO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Igra ga violončelist ali čelist. Toni, ki jih zaigra, so nizki in imajo temno zvočno barvo.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>
                <a:hlinkClick r:id="rId4"/>
              </a:rPr>
              <a:t>https://www.youtube.com/watch?v=poCw2CCrfzA</a:t>
            </a:r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28"/>
    </mc:Choice>
    <mc:Fallback>
      <p:transition spd="slow" advTm="2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tana">
  <a:themeElements>
    <a:clrScheme name="Altan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ltan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ltan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166</TotalTime>
  <Words>198</Words>
  <Application>Microsoft Office PowerPoint</Application>
  <PresentationFormat>Diaprojekcija na zaslonu (4:3)</PresentationFormat>
  <Paragraphs>38</Paragraphs>
  <Slides>15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Altana</vt:lpstr>
      <vt:lpstr>GLASBENA UMETNOST,  4. teden</vt:lpstr>
      <vt:lpstr>Prisluhni</vt:lpstr>
      <vt:lpstr>GODALA</vt:lpstr>
      <vt:lpstr>VIOLINA</vt:lpstr>
      <vt:lpstr>VIOLINA</vt:lpstr>
      <vt:lpstr>VIOLA</vt:lpstr>
      <vt:lpstr>VIOLA</vt:lpstr>
      <vt:lpstr>VIOLONČELO ali ČELO</vt:lpstr>
      <vt:lpstr>VIOLONČELO ali ČELO</vt:lpstr>
      <vt:lpstr>KONTRABAS</vt:lpstr>
      <vt:lpstr>KONTRABAS</vt:lpstr>
      <vt:lpstr>ZA PRIMERJAVO</vt:lpstr>
      <vt:lpstr>GODALNI KVARTET</vt:lpstr>
      <vt:lpstr>GODALNI KVARTET</vt:lpstr>
      <vt:lpstr>ČE TE ZANIMAJO POSNETKI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GLASBENA UMETNOST,  4. teden</dc:title>
  <dc:creator>Windows User</dc:creator>
  <cp:lastModifiedBy>Windows User</cp:lastModifiedBy>
  <cp:revision>13</cp:revision>
  <dcterms:created xsi:type="dcterms:W3CDTF">2020-04-13T18:30:51Z</dcterms:created>
  <dcterms:modified xsi:type="dcterms:W3CDTF">2020-04-13T21:16:54Z</dcterms:modified>
</cp:coreProperties>
</file>