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58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2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EEAD13-64FA-46DA-9DAC-864FE1EAA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9AE0520-46C2-4A91-A1C7-BCA4E5862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5DB463F-8164-49CE-8C1A-A16934F74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E73D-EB68-4C8F-A518-4C5DEAB53021}" type="datetimeFigureOut">
              <a:rPr lang="sl-SI" smtClean="0"/>
              <a:t>20. 12. 2020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271B5FB-5D6B-4276-BB61-C53D68003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3756DF4-BCA3-48F3-BB46-3ECB5D9A6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A895-CC16-4B31-88E3-AA7C0C9568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972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C7429A-D2A6-4BC4-A43C-814748FB8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1318EB4-0C51-4694-9883-75CCB7BBB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5C92ECD-0FD9-4E51-B48F-C92149BF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E73D-EB68-4C8F-A518-4C5DEAB53021}" type="datetimeFigureOut">
              <a:rPr lang="sl-SI" smtClean="0"/>
              <a:t>20. 12. 2020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20481DD-B3AE-4F8D-ABD0-F40037AAB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3E64A45-D2EF-483F-8127-98451C2E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A895-CC16-4B31-88E3-AA7C0C9568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943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54E5BD35-7751-4875-A5A3-E6B70F41C5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74EBE9D-B422-4990-B974-7A979FD41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B64E86F-B2B8-48AC-83E0-5F466272C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E73D-EB68-4C8F-A518-4C5DEAB53021}" type="datetimeFigureOut">
              <a:rPr lang="sl-SI" smtClean="0"/>
              <a:t>20. 12. 2020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05411CB-8318-454F-82B6-48AC130C7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8BA7F39-9DEB-4B69-8865-E1D32A3A8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A895-CC16-4B31-88E3-AA7C0C9568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157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202C7D-DA6A-4728-A510-1CD3E3EBB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0E46FCC-C462-495B-8E86-9F1E66F3F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398F94F-E33F-49C4-826D-DA4B6AAFD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E73D-EB68-4C8F-A518-4C5DEAB53021}" type="datetimeFigureOut">
              <a:rPr lang="sl-SI" smtClean="0"/>
              <a:t>20. 12. 2020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9C308CB-7E1B-4909-A4E2-53D5D853D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B5ED00C-0350-40FC-82CB-7D7B0DD30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A895-CC16-4B31-88E3-AA7C0C9568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199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D3EA0F-3335-45CD-9A65-6D40DE86F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851E05A-1CF7-4D28-88A8-5DB8B8A4E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0736698-038A-4CB5-80D9-F7A28B4BF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E73D-EB68-4C8F-A518-4C5DEAB53021}" type="datetimeFigureOut">
              <a:rPr lang="sl-SI" smtClean="0"/>
              <a:t>20. 12. 2020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EA512C9-42F1-43EC-BD42-318EE5F5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05953E2-D1F6-47CF-AEEA-A2B8579FA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A895-CC16-4B31-88E3-AA7C0C9568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39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20C9F3-971F-485C-97A7-2437BE413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B6C3CB5-88AF-4815-91C7-38EA90589A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3084418-548E-46AA-B042-5A703EA07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3DEC782-26EC-44B4-8CE2-207C96D00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E73D-EB68-4C8F-A518-4C5DEAB53021}" type="datetimeFigureOut">
              <a:rPr lang="sl-SI" smtClean="0"/>
              <a:t>20. 12. 2020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FD3940F-2DD1-42BF-BFB8-616BB3CBC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9FEB63E-95D6-453B-9481-44E74037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A895-CC16-4B31-88E3-AA7C0C9568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471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1A9BFB-A51B-4924-A875-6DC0362C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CAA3C0E-C1A8-4689-B2BF-EC30245E8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BFE1849-61D1-4A2A-AF8D-AC3461B69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52B08E9A-BEF7-4354-8D97-4EA7E9F15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58C17D79-A735-43E6-9F0F-C5EB7C7A87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A7C50EC1-CE74-4B22-BA4B-CF6C3557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E73D-EB68-4C8F-A518-4C5DEAB53021}" type="datetimeFigureOut">
              <a:rPr lang="sl-SI" smtClean="0"/>
              <a:t>20. 12. 2020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AD535803-9601-4406-80A1-110F1041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651A6040-B43E-4D5F-A7DD-F9B494C1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A895-CC16-4B31-88E3-AA7C0C9568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706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FE4596-86FF-4B38-8CE2-48982862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98CA817F-12ED-4D6B-99D1-983003A7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E73D-EB68-4C8F-A518-4C5DEAB53021}" type="datetimeFigureOut">
              <a:rPr lang="sl-SI" smtClean="0"/>
              <a:t>20. 12. 2020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BA8A6A6-03DF-42F4-8829-C07C01A7D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F5053DB1-11D7-438D-AAB4-EF9E8221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A895-CC16-4B31-88E3-AA7C0C9568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295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414B9FDC-02CD-4DA2-B657-6CAF1038C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E73D-EB68-4C8F-A518-4C5DEAB53021}" type="datetimeFigureOut">
              <a:rPr lang="sl-SI" smtClean="0"/>
              <a:t>20. 12. 2020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93AD7CA-EBAD-4A05-9C0E-8E75638C8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F74DA178-42A6-461B-9135-C69171280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A895-CC16-4B31-88E3-AA7C0C9568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7421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C400C4-CFFC-47A9-9DBD-16ABF5FFF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93DF473-990B-427C-AD41-11BFE520A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B45BC58-4EC1-46C9-91D4-BD5D481DF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16398E8-2D1E-499E-A215-B6F6D5E16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E73D-EB68-4C8F-A518-4C5DEAB53021}" type="datetimeFigureOut">
              <a:rPr lang="sl-SI" smtClean="0"/>
              <a:t>20. 12. 2020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E1F95D5-D0FE-458D-B898-F6511B6D4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C34915F-4883-42C6-8768-941395BC8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A895-CC16-4B31-88E3-AA7C0C9568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02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39CFAB-13E4-44BF-978B-33079FF10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5EE597D7-A6F8-4D0A-889D-8593A5E7AF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2B77EAA-4A9D-4E12-9526-6C40D305A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B86E34A-B466-49C9-BA38-9A308561D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E73D-EB68-4C8F-A518-4C5DEAB53021}" type="datetimeFigureOut">
              <a:rPr lang="sl-SI" smtClean="0"/>
              <a:t>20. 12. 2020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901C3FC-480A-42E7-88EB-F65F972BC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92C74CD-3D54-4D7D-80EE-54F001F07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A895-CC16-4B31-88E3-AA7C0C9568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478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61B09FC3-A221-4798-90F9-A52ED866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0A0035D-BCB8-4A9E-91A4-14411DB03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E28628D-AD58-4972-ABEC-9EB0EDBCE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2E73D-EB68-4C8F-A518-4C5DEAB53021}" type="datetimeFigureOut">
              <a:rPr lang="sl-SI" smtClean="0"/>
              <a:t>20. 12. 2020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F889C1E-896A-48A5-B8A5-BB5C587C2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3BA269F-C32E-4694-9B17-4955ED515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BA895-CC16-4B31-88E3-AA7C0C9568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461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xeSt2maSRI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BsBgkyYB6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Y79ujqfsk8&amp;feature=youtu.b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xK9MTSHD3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jn_f5tVhR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aqxbnGe6mw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8BB9C5-AB85-483D-9E40-9D63BE5D2B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57BAAE1-609A-4A8F-B7A4-8E8DA8DD32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DDDA80B-D01F-4EC9-ABB4-64EF56B9B6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1B09BCB-AB43-4CE2-8C6E-A660D8389758}"/>
              </a:ext>
            </a:extLst>
          </p:cNvPr>
          <p:cNvSpPr txBox="1"/>
          <p:nvPr/>
        </p:nvSpPr>
        <p:spPr>
          <a:xfrm>
            <a:off x="1524000" y="153650"/>
            <a:ext cx="10120543" cy="144655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l-SI" sz="4400" dirty="0">
                <a:solidFill>
                  <a:srgbClr val="0070C0"/>
                </a:solidFill>
                <a:latin typeface="Snap ITC" panose="04040A07060A02020202" pitchFamily="82" charset="0"/>
              </a:rPr>
              <a:t>PRAZNIČNA TELOVADBA IN PLES V 3.A IN 3.B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72C8168A-1594-467D-8322-4B3D52C39A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489" y="3774489"/>
            <a:ext cx="3083511" cy="308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4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8BB9C5-AB85-483D-9E40-9D63BE5D2B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57BAAE1-609A-4A8F-B7A4-8E8DA8DD32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DDDA80B-D01F-4EC9-ABB4-64EF56B9B6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1B09BCB-AB43-4CE2-8C6E-A660D8389758}"/>
              </a:ext>
            </a:extLst>
          </p:cNvPr>
          <p:cNvSpPr txBox="1"/>
          <p:nvPr/>
        </p:nvSpPr>
        <p:spPr>
          <a:xfrm>
            <a:off x="456090" y="2001838"/>
            <a:ext cx="3124940" cy="206210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NAJPREJ SE MALO RAZGIBAJ Z MIŠO.</a:t>
            </a:r>
          </a:p>
        </p:txBody>
      </p:sp>
      <p:pic>
        <p:nvPicPr>
          <p:cNvPr id="5" name="Slika 4">
            <a:hlinkClick r:id="rId3"/>
            <a:extLst>
              <a:ext uri="{FF2B5EF4-FFF2-40B4-BE49-F238E27FC236}">
                <a16:creationId xmlns:a16="http://schemas.microsoft.com/office/drawing/2014/main" id="{9F7AE0DD-3B08-45FB-BF13-C462CFD3FB5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429000"/>
            <a:ext cx="3429000" cy="3429000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69F5700-DDC9-455E-8CB2-5135D1F4242E}"/>
              </a:ext>
            </a:extLst>
          </p:cNvPr>
          <p:cNvSpPr txBox="1"/>
          <p:nvPr/>
        </p:nvSpPr>
        <p:spPr>
          <a:xfrm>
            <a:off x="9365942" y="3602038"/>
            <a:ext cx="236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KLIKNI.</a:t>
            </a:r>
          </a:p>
        </p:txBody>
      </p:sp>
    </p:spTree>
    <p:extLst>
      <p:ext uri="{BB962C8B-B14F-4D97-AF65-F5344CB8AC3E}">
        <p14:creationId xmlns:p14="http://schemas.microsoft.com/office/powerpoint/2010/main" val="598029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8BB9C5-AB85-483D-9E40-9D63BE5D2B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57BAAE1-609A-4A8F-B7A4-8E8DA8DD32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DDDA80B-D01F-4EC9-ABB4-64EF56B9B6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1B09BCB-AB43-4CE2-8C6E-A660D8389758}"/>
              </a:ext>
            </a:extLst>
          </p:cNvPr>
          <p:cNvSpPr txBox="1"/>
          <p:nvPr/>
        </p:nvSpPr>
        <p:spPr>
          <a:xfrm>
            <a:off x="121328" y="1357885"/>
            <a:ext cx="5080986" cy="206210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ZAVRTI SI BOŽIČNO GLASBO IN NAREDI GIMNASTIČNE VAJE IZ SEZNAMA.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E8DB193-D9E3-4F66-A69B-FD246954C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93" y="0"/>
            <a:ext cx="4844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45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8BB9C5-AB85-483D-9E40-9D63BE5D2B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57BAAE1-609A-4A8F-B7A4-8E8DA8DD32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DDDA80B-D01F-4EC9-ABB4-64EF56B9B6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1B09BCB-AB43-4CE2-8C6E-A660D8389758}"/>
              </a:ext>
            </a:extLst>
          </p:cNvPr>
          <p:cNvSpPr txBox="1"/>
          <p:nvPr/>
        </p:nvSpPr>
        <p:spPr>
          <a:xfrm>
            <a:off x="1124505" y="455195"/>
            <a:ext cx="10120543" cy="206210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  <a:latin typeface="Snap ITC" panose="04040A07060A02020202" pitchFamily="82" charset="0"/>
              </a:rPr>
              <a:t>SEDAJ PA SLEDI PLES. NA VOLJO IMAŠ 3 PLESE, NA VSAKEM DIAPOZITIVU IMAŠ POVEZAVO DO ENEGA. </a:t>
            </a:r>
          </a:p>
        </p:txBody>
      </p:sp>
    </p:spTree>
    <p:extLst>
      <p:ext uri="{BB962C8B-B14F-4D97-AF65-F5344CB8AC3E}">
        <p14:creationId xmlns:p14="http://schemas.microsoft.com/office/powerpoint/2010/main" val="3104501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8BB9C5-AB85-483D-9E40-9D63BE5D2B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57BAAE1-609A-4A8F-B7A4-8E8DA8DD32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DDDA80B-D01F-4EC9-ABB4-64EF56B9B6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1B09BCB-AB43-4CE2-8C6E-A660D8389758}"/>
              </a:ext>
            </a:extLst>
          </p:cNvPr>
          <p:cNvSpPr txBox="1"/>
          <p:nvPr/>
        </p:nvSpPr>
        <p:spPr>
          <a:xfrm>
            <a:off x="491231" y="1617046"/>
            <a:ext cx="3477087" cy="175432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ZAPLEŠI. KLIKNI NA ŠKRATE.</a:t>
            </a:r>
          </a:p>
        </p:txBody>
      </p:sp>
      <p:pic>
        <p:nvPicPr>
          <p:cNvPr id="4" name="Slika 3">
            <a:hlinkClick r:id="rId3"/>
            <a:extLst>
              <a:ext uri="{FF2B5EF4-FFF2-40B4-BE49-F238E27FC236}">
                <a16:creationId xmlns:a16="http://schemas.microsoft.com/office/drawing/2014/main" id="{380C24D0-31B8-4763-A70A-5B6AECBDFD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132"/>
          <a:stretch/>
        </p:blipFill>
        <p:spPr>
          <a:xfrm>
            <a:off x="8296275" y="4594564"/>
            <a:ext cx="3895725" cy="2263436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AA19AFD-8428-44C0-9CE5-EE44D2D9257D}"/>
              </a:ext>
            </a:extLst>
          </p:cNvPr>
          <p:cNvSpPr txBox="1"/>
          <p:nvPr/>
        </p:nvSpPr>
        <p:spPr>
          <a:xfrm>
            <a:off x="9277166" y="4891998"/>
            <a:ext cx="1136341" cy="365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KLIKNI.</a:t>
            </a:r>
          </a:p>
        </p:txBody>
      </p:sp>
    </p:spTree>
    <p:extLst>
      <p:ext uri="{BB962C8B-B14F-4D97-AF65-F5344CB8AC3E}">
        <p14:creationId xmlns:p14="http://schemas.microsoft.com/office/powerpoint/2010/main" val="1123252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8BB9C5-AB85-483D-9E40-9D63BE5D2B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57BAAE1-609A-4A8F-B7A4-8E8DA8DD32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DDDA80B-D01F-4EC9-ABB4-64EF56B9B6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1B09BCB-AB43-4CE2-8C6E-A660D8389758}"/>
              </a:ext>
            </a:extLst>
          </p:cNvPr>
          <p:cNvSpPr txBox="1"/>
          <p:nvPr/>
        </p:nvSpPr>
        <p:spPr>
          <a:xfrm>
            <a:off x="529701" y="1501636"/>
            <a:ext cx="3296575" cy="175432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ZAPLEŠI. KLIKNI NA DRUŠČINO.</a:t>
            </a:r>
          </a:p>
        </p:txBody>
      </p:sp>
      <p:pic>
        <p:nvPicPr>
          <p:cNvPr id="4" name="Slika 3">
            <a:hlinkClick r:id="rId3"/>
            <a:extLst>
              <a:ext uri="{FF2B5EF4-FFF2-40B4-BE49-F238E27FC236}">
                <a16:creationId xmlns:a16="http://schemas.microsoft.com/office/drawing/2014/main" id="{3B4844E4-F674-4B38-AA1E-3492B8AFB6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735"/>
          <a:stretch/>
        </p:blipFill>
        <p:spPr>
          <a:xfrm>
            <a:off x="7468878" y="4632326"/>
            <a:ext cx="4723122" cy="222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41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8BB9C5-AB85-483D-9E40-9D63BE5D2B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57BAAE1-609A-4A8F-B7A4-8E8DA8DD32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DDDA80B-D01F-4EC9-ABB4-64EF56B9B6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1B09BCB-AB43-4CE2-8C6E-A660D8389758}"/>
              </a:ext>
            </a:extLst>
          </p:cNvPr>
          <p:cNvSpPr txBox="1"/>
          <p:nvPr/>
        </p:nvSpPr>
        <p:spPr>
          <a:xfrm>
            <a:off x="529701" y="1501636"/>
            <a:ext cx="3296575" cy="175432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ZAPLEŠI. KLIKNI NA OTROKE.</a:t>
            </a:r>
          </a:p>
        </p:txBody>
      </p:sp>
      <p:pic>
        <p:nvPicPr>
          <p:cNvPr id="4" name="Slika 3">
            <a:hlinkClick r:id="rId3"/>
            <a:extLst>
              <a:ext uri="{FF2B5EF4-FFF2-40B4-BE49-F238E27FC236}">
                <a16:creationId xmlns:a16="http://schemas.microsoft.com/office/drawing/2014/main" id="{856F64E1-D8E0-453D-ABD0-618DB1028DA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6616" y="4554245"/>
            <a:ext cx="3795383" cy="2273592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5E45537-E73B-4D29-BACD-360AAD1ACCCA}"/>
              </a:ext>
            </a:extLst>
          </p:cNvPr>
          <p:cNvSpPr txBox="1"/>
          <p:nvPr/>
        </p:nvSpPr>
        <p:spPr>
          <a:xfrm>
            <a:off x="9792718" y="4665618"/>
            <a:ext cx="1003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KLIKNI.</a:t>
            </a:r>
          </a:p>
        </p:txBody>
      </p:sp>
    </p:spTree>
    <p:extLst>
      <p:ext uri="{BB962C8B-B14F-4D97-AF65-F5344CB8AC3E}">
        <p14:creationId xmlns:p14="http://schemas.microsoft.com/office/powerpoint/2010/main" val="2279657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8BB9C5-AB85-483D-9E40-9D63BE5D2B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57BAAE1-609A-4A8F-B7A4-8E8DA8DD32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DDDA80B-D01F-4EC9-ABB4-64EF56B9B6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1B09BCB-AB43-4CE2-8C6E-A660D8389758}"/>
              </a:ext>
            </a:extLst>
          </p:cNvPr>
          <p:cNvSpPr txBox="1"/>
          <p:nvPr/>
        </p:nvSpPr>
        <p:spPr>
          <a:xfrm>
            <a:off x="582967" y="1674674"/>
            <a:ext cx="3083511" cy="175432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ZAPLEŠI. KLIKNI NA BOŽIČKA.</a:t>
            </a:r>
          </a:p>
        </p:txBody>
      </p:sp>
      <p:pic>
        <p:nvPicPr>
          <p:cNvPr id="4" name="Slika 3">
            <a:hlinkClick r:id="rId3"/>
            <a:extLst>
              <a:ext uri="{FF2B5EF4-FFF2-40B4-BE49-F238E27FC236}">
                <a16:creationId xmlns:a16="http://schemas.microsoft.com/office/drawing/2014/main" id="{8ADFB589-5494-43BF-9CC5-A155F51BC7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2373" y="2596569"/>
            <a:ext cx="2639627" cy="4261432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586DBC9-74EB-4296-B80D-50E17C1EA1F7}"/>
              </a:ext>
            </a:extLst>
          </p:cNvPr>
          <p:cNvSpPr txBox="1"/>
          <p:nvPr/>
        </p:nvSpPr>
        <p:spPr>
          <a:xfrm>
            <a:off x="9650027" y="2601157"/>
            <a:ext cx="1207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KLIKNI.</a:t>
            </a:r>
          </a:p>
        </p:txBody>
      </p:sp>
    </p:spTree>
    <p:extLst>
      <p:ext uri="{BB962C8B-B14F-4D97-AF65-F5344CB8AC3E}">
        <p14:creationId xmlns:p14="http://schemas.microsoft.com/office/powerpoint/2010/main" val="674033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4FF0A15-9E5F-4E53-A204-CEBA456A43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Slika 3">
            <a:hlinkClick r:id="rId3"/>
            <a:extLst>
              <a:ext uri="{FF2B5EF4-FFF2-40B4-BE49-F238E27FC236}">
                <a16:creationId xmlns:a16="http://schemas.microsoft.com/office/drawing/2014/main" id="{84DE2F83-3707-4F88-B93E-48097D4ECF6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844" y="3639844"/>
            <a:ext cx="3218155" cy="3218155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E7CA4C0-64E6-441E-923B-DD1D30BCE8E4}"/>
              </a:ext>
            </a:extLst>
          </p:cNvPr>
          <p:cNvSpPr txBox="1"/>
          <p:nvPr/>
        </p:nvSpPr>
        <p:spPr>
          <a:xfrm>
            <a:off x="316637" y="1659285"/>
            <a:ext cx="4335262" cy="353943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ČE ŽELIŠ, LAHKO KLIKNEŠ NA JELENČKA, IN SESTAVIŠ SVOJO KOREOGRAFIJO NA PESEM Saše Lendero MALI JELENČEK RUDOLF.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93B9381A-5494-4776-93F7-807D005BBE2B}"/>
              </a:ext>
            </a:extLst>
          </p:cNvPr>
          <p:cNvSpPr txBox="1"/>
          <p:nvPr/>
        </p:nvSpPr>
        <p:spPr>
          <a:xfrm>
            <a:off x="10762694" y="4879589"/>
            <a:ext cx="1429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KLIKNI.</a:t>
            </a:r>
          </a:p>
        </p:txBody>
      </p:sp>
    </p:spTree>
    <p:extLst>
      <p:ext uri="{BB962C8B-B14F-4D97-AF65-F5344CB8AC3E}">
        <p14:creationId xmlns:p14="http://schemas.microsoft.com/office/powerpoint/2010/main" val="2394315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103</Words>
  <Application>Microsoft Office PowerPoint</Application>
  <PresentationFormat>Širokozaslonsko</PresentationFormat>
  <Paragraphs>14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Snap ITC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Eliza</dc:creator>
  <cp:lastModifiedBy>Eliza</cp:lastModifiedBy>
  <cp:revision>6</cp:revision>
  <dcterms:created xsi:type="dcterms:W3CDTF">2020-12-20T14:27:41Z</dcterms:created>
  <dcterms:modified xsi:type="dcterms:W3CDTF">2020-12-20T16:56:44Z</dcterms:modified>
</cp:coreProperties>
</file>