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36" r:id="rId3"/>
    <p:sldId id="473" r:id="rId4"/>
    <p:sldId id="474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51C643-DB87-4DA9-B63C-F2F85899B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C516D76-5377-4CF4-935D-26EAE18F9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613A177-C870-4704-9861-EF589360C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2D9DE75-FFCD-4C12-A101-1B1ADBCB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C1B2EF-7F8E-4A05-A5F3-489BC7A88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305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BDCDD3-4A6A-493B-9495-6C86C7947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F632552-8186-41DA-B3F4-4E060DAED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B1AD9A-DE79-400C-AC37-24D85980D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E509560-181C-4721-90C7-5E4730F1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A944C35-9517-49D7-B16C-AC09A4876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935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3BA5C6F-F1DB-4FFA-A4D3-6E73C06717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4A3A4E6-C8B5-49DB-96E1-DFB47BB07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EB20C43-3C7A-4D43-BBD0-27CE0E1F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3DE56B2-6345-4CA8-8772-00F0CEC7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D0FAF3-31F5-4993-ABCD-CAA7347D4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4063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3B96B4B-CCB7-4B5C-9951-4D3E43AC657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9620A5CC-A04B-449B-A005-0B1A006A49B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16B6AD06-59DA-4E0C-BC88-66882D71A8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DBE5CC87-96CD-4A89-80F4-4F78C147D1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CC9B753E-9171-4FC2-A4A8-DBCD7558572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0164DB6E-17EB-480F-AE9D-1AA065DA667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4E14D395-79FC-48C8-AF08-EC3B226FD65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EE0E22F4-2A98-4F69-872A-1AEFF1B185D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B3A66750-F89E-447D-B87E-4E126457869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B0363BD7-4B9E-4137-8F00-B9ED72AEBEA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FF31D820-AEC6-4342-B342-3E04FE126B5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0ECA7615-7829-4733-9E6E-850EF4A7D16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74D5B419-8C5C-45BD-AA77-1EB59A1803E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D2CD4ECA-48EA-4D7A-843A-613E15A90DE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46E83CBD-E2C6-497B-87C6-5ADE1AF9F9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C5CA5-5811-49D0-9CF7-DCBB3C99B29D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BA152D83-D950-480B-8500-B7D9128464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3403981-F6BB-44E5-9716-17B6C19061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C2A2EA-784B-49DD-8A74-1CEFB0DECFD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58420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A7C4608-57AA-40FF-9B30-0E5CA8C5CCC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30A477E-FEB9-44BB-9FF6-899A30201B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314A5B-1F03-484A-A5F5-F5729EF95E4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C9CD84E-1D93-475D-8953-49DF6FC154B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6584E-597E-4BCD-B64E-FA40C09BEFC9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5270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7A440CC-2B7B-471B-B225-712E94D1034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989E54C-112E-4F2E-B4C5-785A9D6C339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F5C4D0-9F80-4625-AE79-1A0F95EF811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309F80A-F8C4-4651-9AA0-8AD65D2E5D2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9C6AB-F95D-4157-84B3-8445135C727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8802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556672D-EAA6-4CBD-AB8D-4650A4BB69F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A1D380B-4EA1-4613-8CCE-69ED83E41AE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6EA103-51E2-4C80-80CB-54616B54D91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C3DEAC0-38B2-4EE7-8FE0-D95ABA32F6A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BF33D-1804-467E-8D44-98D57871C6D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9053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B50F50-D98F-49D4-829A-5DDDC9E185B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6ECEFB-E21D-4A84-920A-C7E9A005521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035189-611E-42DD-8433-519CD72B6E9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0EA97117-5C52-47FE-B7AB-07D1D6965C4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F83FC-1CB8-48CF-9B41-AD82F10A1ED3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1665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AE59CC-7143-454C-A48C-CDF9C0D0792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CC084D-1506-4DB6-ABD6-926FC5C26A5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254C8E-613A-4223-B125-7C711BDB4AE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6736405F-6C7C-4B4C-9DF9-8B883D4FD34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48367-6E07-4728-9033-27078852F9D8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401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966F386-695C-4427-8C52-21E9A4785B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ABBEC5C-51ED-4BB9-8FBF-B5E9900F450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820910-3804-4227-8376-C2027CF341F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FE10726-4AAE-457A-B16E-1A8F66B8958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A5A4E-531C-4A5D-BB59-F425706F603F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2158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D79DB15-2026-4ED6-8DFA-F3906A7DA15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3A6DD3F-21F1-44F3-AD29-F06C3278091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E67F2A-5239-40E2-8C93-013486E0413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DE672EA8-3B30-4E2E-BC05-B31A49725C4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99077-4C73-4516-88B9-1691A751779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363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C1468D-2CE2-419A-BFC1-21839BE67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83BBCE-A192-4A55-8AF2-AA9C4A159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CF9D973-AC7E-4240-8368-5AB0D0374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736D102-1FFA-4FDB-872F-F8C9CE00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0B7E39C-9BDE-4657-951B-D509E93E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3975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9C6FE70-A769-442F-964D-554B19F6EC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4751A89-6A2D-4E10-8471-2CC13F59886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CE3C64-79D2-4A50-BBE5-BD8AE8AB22F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7DDE8C8-CC35-4A56-A2B7-BB83F26C1F5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F947F-615A-4A86-BA03-614CBCB7F855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65174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AACAA5C-8F12-4E53-94BD-BE052CB225A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8FCE9CC-CDF9-4E23-8BA1-BAC29732F0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690B9C-66CF-43E5-8214-CBA5039AAC0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10B457C-3BF0-4096-8693-E59C58A696E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F4725-1596-49E8-870A-DC2AD25CC26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3272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D5FD95B-2B04-4CBE-9041-A617A8929F8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C4C032A-0360-4D7B-838B-0479BB82F1B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F5F2E6-5B92-41CF-957E-F400F43C3BD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3E3E903-EF30-4E47-9D8F-98ED66857A7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8BA6C-6506-49C8-938D-9F122B0D0675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57658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31CE51D-4C66-47BE-8F85-9E2E7E99918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78D81C9-F524-4F63-A569-45952FE0D3C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B2E6C-0BDA-4143-B2D8-C3BBC0AE651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F3F64074-448B-4055-A84E-81A3FA3EB48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B56C6-B21D-459C-A33A-F80495F9E06E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96858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52214DF-CCFF-472D-9FCE-8B310609A1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A2E663C-0BB5-4D67-9946-B5288BFF03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D9E2A8-6A8E-46DE-BC3A-68CB1C47A06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E7115A9-6C84-461E-9F95-C3271DC133E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648D8-A7E4-4363-AF8E-32E9F76C68E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03115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C04ADB6-9940-461D-8278-B7A9F38B510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8737B1F-5A2F-4E4A-BC3A-A3CF478CBCD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8EEA8C-6E19-4EDE-8BCC-C94F5F2360F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E7D29A3C-566A-44C3-9FF6-3AA536BD80E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E2A5F-EB28-4A51-9ED8-96F1494CD551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77597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0CD654-54B1-44CF-B69D-DE75A611C0B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DF0A57-5DB5-433E-9AE8-B6A544798AD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C447C9-BDA3-429B-A045-6A5947C9E7C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70C498E0-C390-413D-B45B-A304A7812AE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ABDFA-D501-4AC5-A7A8-8FD3FBFEB3C9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840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F3EAC3-FFDA-49C1-80A6-4B95231C9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255197A-DB1A-4575-A0C3-DAB88CF3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53A595A-5305-4D0E-808E-F734A2701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EA9553-7B60-4579-A01F-FFFFDFC4A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DDB588-3BE0-4DE7-AB55-79A59DAF9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056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6C22A8-8BCE-4BA8-8C16-E8FBDA854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66FDAE-46E9-4294-BCCC-33560E5E6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13C145F-3646-414B-B981-0A5E80712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AFCF1F9-A9B5-49BB-AE4B-7BC22509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EDD4170-7212-4844-B2B5-D314CFF30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8099B33-6183-48E7-AC4D-B2B41E12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952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77CED8-4C06-420A-A640-51A2A118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1047E49-832C-44A3-BD7F-D162002BB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99393DC-81B6-4DC9-A22F-B0EC0781B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D094A0C-8918-4106-8A01-59540990B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08F01D5-FD46-47C0-826F-49E30B84E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31C94FF-D8F6-4766-A17A-C3E03DBB0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DABB3278-36CE-4C7D-B074-FB7ADFFA4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81014BA-4443-48D1-A40F-6D52B32D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000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747A79-FDD0-431F-8B5C-8BA95FC9D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C05EA31C-28E7-4832-BA01-D4B395A3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690E906-147F-4049-95B0-BF39617B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A01D8AB-149A-4937-8B7A-684B7D6D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21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35AD25B-A245-4D7D-935E-10D9CBA5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D19E37B-3128-4E1D-963B-851290790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5BF04857-715F-4E35-95E0-F30F9C50F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349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1FEFE1-9ED0-4813-87AC-BBEF58733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D20188-ED71-474C-A592-9CE6F9C57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11A2E9A-80CA-4920-BE52-AC5A24675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A9DB504-70CB-4548-AA58-66CB987C1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BBECBE2-32E2-418E-815A-7E3C11500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F5D72B8-44F6-4DF6-9579-98927132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282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AE30FE-7DCF-4D0D-BEB9-E2D539306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E26C9EB-959C-435A-B265-C8C8005EF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E0637FF-11C0-4B38-A70D-6A8B11073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11EFF00-ED58-4F2A-A27A-3DFD6B5A9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1B1399F-7E80-4D7E-BBC1-1B2015AE8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D9B3808-CA87-4AB6-8662-C4FA19895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558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DCB1AE5-800D-4F74-9151-38198718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DFBA724-8772-4606-B656-F0CB9066B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71EC4EA-FF26-4D60-845C-098707D76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5118AD2-046D-4883-953F-55565038D4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A4D3EA0-6737-4766-93B0-0563A497A3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633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008160C-95BE-4BEF-858B-4E557CB8C00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013BEA1-C435-4157-BA2B-78C01B6097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1750B35A-2DF3-46E1-B22F-BCB1C77CD4C5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45BB8467-69F0-44CF-B51C-2DBF92AE211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08D20136-6DBA-49DD-A703-662418939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37CC3448-4662-4BFD-A7B6-4C693E209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411756FB-DEF6-41F1-9172-2E2712E4A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0F6D6046-DD1B-4B13-B1C0-34049B10C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2E2C76B6-D671-4B5F-9776-CFCF7A78E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8ADA55FB-6FCB-45FD-B3FD-34CDAB49B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DACD26FE-2D9B-4C3E-8BD3-128410050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0B8FA0D7-1FEC-493C-8661-FFD16D65D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E0C1CD20-4DA9-4E5F-B24D-C11DF69B2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DC20CDD1-6AFD-4EEA-935C-A6E4D86E57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72807B3-9ECA-4A8C-80A8-271124ACCE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02D9CEC0-509B-4F22-BCF8-529092BAD9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E36564-382E-4A05-AACB-771BFF1EA69F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778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oleObject" Target="../embeddings/oleObject4.bin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3">
            <a:extLst>
              <a:ext uri="{FF2B5EF4-FFF2-40B4-BE49-F238E27FC236}">
                <a16:creationId xmlns:a16="http://schemas.microsoft.com/office/drawing/2014/main" id="{F27225E9-37F5-48BD-B122-C56BA852D71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D02B7C5-EFA4-4236-8860-9293FD7A22F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46787" name="Ograda številke diapozitiva 2">
            <a:extLst>
              <a:ext uri="{FF2B5EF4-FFF2-40B4-BE49-F238E27FC236}">
                <a16:creationId xmlns:a16="http://schemas.microsoft.com/office/drawing/2014/main" id="{D3E5705C-3C32-4769-84C6-E1A69F71D6CB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D9BE41B-8216-4439-A1E5-7FB55A546F4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246788" name="Group 32">
            <a:extLst>
              <a:ext uri="{FF2B5EF4-FFF2-40B4-BE49-F238E27FC236}">
                <a16:creationId xmlns:a16="http://schemas.microsoft.com/office/drawing/2014/main" id="{7BA4C868-9249-478B-A8B7-45E4D2E4348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47850" y="2852738"/>
            <a:ext cx="6629400" cy="3771900"/>
            <a:chOff x="2345" y="3063"/>
            <a:chExt cx="8184" cy="4752"/>
          </a:xfrm>
        </p:grpSpPr>
        <p:sp>
          <p:nvSpPr>
            <p:cNvPr id="246793" name="AutoShape 33">
              <a:extLst>
                <a:ext uri="{FF2B5EF4-FFF2-40B4-BE49-F238E27FC236}">
                  <a16:creationId xmlns:a16="http://schemas.microsoft.com/office/drawing/2014/main" id="{C0C26C2E-A446-4555-8292-786C56132BA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345" y="3063"/>
              <a:ext cx="8184" cy="47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794" name="Text Box 34">
              <a:extLst>
                <a:ext uri="{FF2B5EF4-FFF2-40B4-BE49-F238E27FC236}">
                  <a16:creationId xmlns:a16="http://schemas.microsoft.com/office/drawing/2014/main" id="{2D645AF1-3D7B-4BBB-9B38-32B48EF8E2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6" y="3799"/>
              <a:ext cx="564" cy="4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795" name="Text Box 35">
              <a:extLst>
                <a:ext uri="{FF2B5EF4-FFF2-40B4-BE49-F238E27FC236}">
                  <a16:creationId xmlns:a16="http://schemas.microsoft.com/office/drawing/2014/main" id="{8C014F77-50C3-43B6-B9F0-11101BD021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6" y="4935"/>
              <a:ext cx="564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796" name="Text Box 36">
              <a:extLst>
                <a:ext uri="{FF2B5EF4-FFF2-40B4-BE49-F238E27FC236}">
                  <a16:creationId xmlns:a16="http://schemas.microsoft.com/office/drawing/2014/main" id="{6FD5104B-96F6-4E5A-8EBA-55950A834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6" y="5511"/>
              <a:ext cx="56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797" name="Text Box 37">
              <a:extLst>
                <a:ext uri="{FF2B5EF4-FFF2-40B4-BE49-F238E27FC236}">
                  <a16:creationId xmlns:a16="http://schemas.microsoft.com/office/drawing/2014/main" id="{798B1B19-DC26-4B58-AC6F-F41EE36351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6" y="6231"/>
              <a:ext cx="56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798" name="Text Box 38">
              <a:extLst>
                <a:ext uri="{FF2B5EF4-FFF2-40B4-BE49-F238E27FC236}">
                  <a16:creationId xmlns:a16="http://schemas.microsoft.com/office/drawing/2014/main" id="{F541DCB3-D730-4ABE-BA64-DE02FF3671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79" y="6787"/>
              <a:ext cx="2683" cy="3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	              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4  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	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799" name="Text Box 39">
              <a:extLst>
                <a:ext uri="{FF2B5EF4-FFF2-40B4-BE49-F238E27FC236}">
                  <a16:creationId xmlns:a16="http://schemas.microsoft.com/office/drawing/2014/main" id="{BB50A05D-5694-4397-A60E-8DA33600A9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6" y="5511"/>
              <a:ext cx="56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W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00" name="Text Box 40">
              <a:extLst>
                <a:ext uri="{FF2B5EF4-FFF2-40B4-BE49-F238E27FC236}">
                  <a16:creationId xmlns:a16="http://schemas.microsoft.com/office/drawing/2014/main" id="{B43DFE06-78C0-4CDF-B444-AF8EBC5CED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7" y="5655"/>
              <a:ext cx="705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W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01" name="Text Box 41">
              <a:extLst>
                <a:ext uri="{FF2B5EF4-FFF2-40B4-BE49-F238E27FC236}">
                  <a16:creationId xmlns:a16="http://schemas.microsoft.com/office/drawing/2014/main" id="{99FA2957-A7C8-46D4-BCB3-9CC8C73708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98" y="4935"/>
              <a:ext cx="56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02" name="Text Box 42">
              <a:extLst>
                <a:ext uri="{FF2B5EF4-FFF2-40B4-BE49-F238E27FC236}">
                  <a16:creationId xmlns:a16="http://schemas.microsoft.com/office/drawing/2014/main" id="{AAC25F55-F611-48DC-8B59-33DA4433E5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98" y="3783"/>
              <a:ext cx="423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03" name="Text Box 43">
              <a:extLst>
                <a:ext uri="{FF2B5EF4-FFF2-40B4-BE49-F238E27FC236}">
                  <a16:creationId xmlns:a16="http://schemas.microsoft.com/office/drawing/2014/main" id="{E2CA8782-09CA-43A5-ABB7-8BF788CAE1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1" y="6375"/>
              <a:ext cx="565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04" name="Text Box 44">
              <a:extLst>
                <a:ext uri="{FF2B5EF4-FFF2-40B4-BE49-F238E27FC236}">
                  <a16:creationId xmlns:a16="http://schemas.microsoft.com/office/drawing/2014/main" id="{641BDA51-4D04-4402-BF6F-2891694096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1" y="5367"/>
              <a:ext cx="424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05" name="Text Box 45">
              <a:extLst>
                <a:ext uri="{FF2B5EF4-FFF2-40B4-BE49-F238E27FC236}">
                  <a16:creationId xmlns:a16="http://schemas.microsoft.com/office/drawing/2014/main" id="{CB6911C2-1B85-412D-AC21-C785AB2573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5" y="6807"/>
              <a:ext cx="384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 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V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[m</a:t>
              </a:r>
              <a:r>
                <a:rPr lang="sl-SI" altLang="sl-SI" sz="1200" baseline="30000">
                  <a:solidFill>
                    <a:srgbClr val="000000"/>
                  </a:solidFill>
                  <a:latin typeface="Verdana" panose="020B0604030504040204" pitchFamily="34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06" name="Text Box 46">
              <a:extLst>
                <a:ext uri="{FF2B5EF4-FFF2-40B4-BE49-F238E27FC236}">
                  <a16:creationId xmlns:a16="http://schemas.microsoft.com/office/drawing/2014/main" id="{5A64B319-35B5-4BBB-8C26-8D422D8761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6375"/>
              <a:ext cx="4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07" name="Text Box 47">
              <a:extLst>
                <a:ext uri="{FF2B5EF4-FFF2-40B4-BE49-F238E27FC236}">
                  <a16:creationId xmlns:a16="http://schemas.microsoft.com/office/drawing/2014/main" id="{595DDC73-9EA3-4B4C-9F54-6160466D27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5799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08" name="Text Box 48">
              <a:extLst>
                <a:ext uri="{FF2B5EF4-FFF2-40B4-BE49-F238E27FC236}">
                  <a16:creationId xmlns:a16="http://schemas.microsoft.com/office/drawing/2014/main" id="{FED9480F-C8F9-49D0-A531-875B03BB43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5" y="4071"/>
              <a:ext cx="64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2=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09" name="Text Box 49">
              <a:extLst>
                <a:ext uri="{FF2B5EF4-FFF2-40B4-BE49-F238E27FC236}">
                  <a16:creationId xmlns:a16="http://schemas.microsoft.com/office/drawing/2014/main" id="{1BD9FECC-D886-4438-AA3F-3AC04BE33E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5" y="3207"/>
              <a:ext cx="720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[Pa]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10" name="Text Box 50">
              <a:extLst>
                <a:ext uri="{FF2B5EF4-FFF2-40B4-BE49-F238E27FC236}">
                  <a16:creationId xmlns:a16="http://schemas.microsoft.com/office/drawing/2014/main" id="{3D176E3D-148B-4E21-B796-11A57C28E2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5" y="3927"/>
              <a:ext cx="2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11" name="Text Box 51">
              <a:extLst>
                <a:ext uri="{FF2B5EF4-FFF2-40B4-BE49-F238E27FC236}">
                  <a16:creationId xmlns:a16="http://schemas.microsoft.com/office/drawing/2014/main" id="{A02DCD49-1BA3-4090-88FA-8DD548769A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2" y="3927"/>
              <a:ext cx="319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12" name="Text Box 52">
              <a:extLst>
                <a:ext uri="{FF2B5EF4-FFF2-40B4-BE49-F238E27FC236}">
                  <a16:creationId xmlns:a16="http://schemas.microsoft.com/office/drawing/2014/main" id="{F5FDABA9-59E4-4853-890A-AE535DEB82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0" y="5799"/>
              <a:ext cx="706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odv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13" name="Text Box 53">
              <a:extLst>
                <a:ext uri="{FF2B5EF4-FFF2-40B4-BE49-F238E27FC236}">
                  <a16:creationId xmlns:a16="http://schemas.microsoft.com/office/drawing/2014/main" id="{E4CA11D3-55CA-42F3-9346-5F005A756D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25" y="5943"/>
              <a:ext cx="2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14" name="Line 54">
              <a:extLst>
                <a:ext uri="{FF2B5EF4-FFF2-40B4-BE49-F238E27FC236}">
                  <a16:creationId xmlns:a16="http://schemas.microsoft.com/office/drawing/2014/main" id="{048FFB02-E886-40DA-883A-440A0AAC5F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5" y="3495"/>
              <a:ext cx="1" cy="3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15" name="Line 55">
              <a:extLst>
                <a:ext uri="{FF2B5EF4-FFF2-40B4-BE49-F238E27FC236}">
                  <a16:creationId xmlns:a16="http://schemas.microsoft.com/office/drawing/2014/main" id="{58CEDC0F-5F33-40B3-88A2-B8E7AF663D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5" y="6807"/>
              <a:ext cx="33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16" name="Line 56">
              <a:extLst>
                <a:ext uri="{FF2B5EF4-FFF2-40B4-BE49-F238E27FC236}">
                  <a16:creationId xmlns:a16="http://schemas.microsoft.com/office/drawing/2014/main" id="{8F51FA95-6A79-4BE7-B30A-4C972D66CC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5" y="4215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17" name="Line 57">
              <a:extLst>
                <a:ext uri="{FF2B5EF4-FFF2-40B4-BE49-F238E27FC236}">
                  <a16:creationId xmlns:a16="http://schemas.microsoft.com/office/drawing/2014/main" id="{55736FA3-54EE-446B-8F70-F7956B6ECA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5" y="6519"/>
              <a:ext cx="2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18" name="Line 58">
              <a:extLst>
                <a:ext uri="{FF2B5EF4-FFF2-40B4-BE49-F238E27FC236}">
                  <a16:creationId xmlns:a16="http://schemas.microsoft.com/office/drawing/2014/main" id="{01563E6D-79C2-4F1C-80C1-038BFF20DE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5" y="6087"/>
              <a:ext cx="2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19" name="Line 59">
              <a:extLst>
                <a:ext uri="{FF2B5EF4-FFF2-40B4-BE49-F238E27FC236}">
                  <a16:creationId xmlns:a16="http://schemas.microsoft.com/office/drawing/2014/main" id="{48C822AB-DC8D-4288-8792-EB77890720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5" y="6087"/>
              <a:ext cx="0" cy="43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20" name="Line 60">
              <a:extLst>
                <a:ext uri="{FF2B5EF4-FFF2-40B4-BE49-F238E27FC236}">
                  <a16:creationId xmlns:a16="http://schemas.microsoft.com/office/drawing/2014/main" id="{4E9D1AF4-8CAF-4A5E-BB03-81918C80E1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5" y="4215"/>
              <a:ext cx="6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21" name="Arc 61">
              <a:extLst>
                <a:ext uri="{FF2B5EF4-FFF2-40B4-BE49-F238E27FC236}">
                  <a16:creationId xmlns:a16="http://schemas.microsoft.com/office/drawing/2014/main" id="{3E20662B-9E26-4D63-B94C-8D0C867884E5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4025" y="4215"/>
              <a:ext cx="1600" cy="187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22" name="Arc 62">
              <a:extLst>
                <a:ext uri="{FF2B5EF4-FFF2-40B4-BE49-F238E27FC236}">
                  <a16:creationId xmlns:a16="http://schemas.microsoft.com/office/drawing/2014/main" id="{C1356DC4-8F70-4614-A441-464726DEFEA2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3385" y="4215"/>
              <a:ext cx="2240" cy="230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23" name="Line 63">
              <a:extLst>
                <a:ext uri="{FF2B5EF4-FFF2-40B4-BE49-F238E27FC236}">
                  <a16:creationId xmlns:a16="http://schemas.microsoft.com/office/drawing/2014/main" id="{009E0F8E-69EA-4D39-992B-0A296E80DD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5" y="3783"/>
              <a:ext cx="0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24" name="Line 64">
              <a:extLst>
                <a:ext uri="{FF2B5EF4-FFF2-40B4-BE49-F238E27FC236}">
                  <a16:creationId xmlns:a16="http://schemas.microsoft.com/office/drawing/2014/main" id="{19D11ABA-E6D3-4EFA-BD80-8A332B8AD1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3" y="4215"/>
              <a:ext cx="52" cy="259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25" name="Line 65">
              <a:extLst>
                <a:ext uri="{FF2B5EF4-FFF2-40B4-BE49-F238E27FC236}">
                  <a16:creationId xmlns:a16="http://schemas.microsoft.com/office/drawing/2014/main" id="{254FAEB7-94FA-4ED7-85F2-F9BEDD54B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5" y="4215"/>
              <a:ext cx="0" cy="259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26" name="Line 66">
              <a:extLst>
                <a:ext uri="{FF2B5EF4-FFF2-40B4-BE49-F238E27FC236}">
                  <a16:creationId xmlns:a16="http://schemas.microsoft.com/office/drawing/2014/main" id="{7B627B25-D2C7-40F3-9490-ABCAC530A1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5" y="6519"/>
              <a:ext cx="0" cy="28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27" name="Text Box 67">
              <a:extLst>
                <a:ext uri="{FF2B5EF4-FFF2-40B4-BE49-F238E27FC236}">
                  <a16:creationId xmlns:a16="http://schemas.microsoft.com/office/drawing/2014/main" id="{AE79309C-EDE3-4FD0-96B1-25E709B85A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25" y="6375"/>
              <a:ext cx="3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28" name="Line 68">
              <a:extLst>
                <a:ext uri="{FF2B5EF4-FFF2-40B4-BE49-F238E27FC236}">
                  <a16:creationId xmlns:a16="http://schemas.microsoft.com/office/drawing/2014/main" id="{5B93DA10-B241-4E6C-AD51-5498A17ACE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5" y="6231"/>
              <a:ext cx="480" cy="1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29" name="Text Box 69">
              <a:extLst>
                <a:ext uri="{FF2B5EF4-FFF2-40B4-BE49-F238E27FC236}">
                  <a16:creationId xmlns:a16="http://schemas.microsoft.com/office/drawing/2014/main" id="{509D432D-0333-430A-B64B-C71A754569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5" y="3639"/>
              <a:ext cx="8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dov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30" name="Line 70">
              <a:extLst>
                <a:ext uri="{FF2B5EF4-FFF2-40B4-BE49-F238E27FC236}">
                  <a16:creationId xmlns:a16="http://schemas.microsoft.com/office/drawing/2014/main" id="{C6C7616C-838B-4E2F-8173-0341137450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43" y="3639"/>
              <a:ext cx="0" cy="3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31" name="Line 71">
              <a:extLst>
                <a:ext uri="{FF2B5EF4-FFF2-40B4-BE49-F238E27FC236}">
                  <a16:creationId xmlns:a16="http://schemas.microsoft.com/office/drawing/2014/main" id="{76F7951A-0B36-4356-9226-51D6672944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43" y="6807"/>
              <a:ext cx="3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32" name="Line 72">
              <a:extLst>
                <a:ext uri="{FF2B5EF4-FFF2-40B4-BE49-F238E27FC236}">
                  <a16:creationId xmlns:a16="http://schemas.microsoft.com/office/drawing/2014/main" id="{E58CBC90-4B91-4B1D-A9B7-5B623CB1C8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6" y="5655"/>
              <a:ext cx="0" cy="7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33" name="Arc 73">
              <a:extLst>
                <a:ext uri="{FF2B5EF4-FFF2-40B4-BE49-F238E27FC236}">
                  <a16:creationId xmlns:a16="http://schemas.microsoft.com/office/drawing/2014/main" id="{7C7CC491-0A4D-4A09-8AFB-53CF16AA9F69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566" y="3927"/>
              <a:ext cx="1833" cy="1728"/>
            </a:xfrm>
            <a:custGeom>
              <a:avLst/>
              <a:gdLst>
                <a:gd name="T0" fmla="*/ 0 w 21592"/>
                <a:gd name="T1" fmla="*/ 0 h 21600"/>
                <a:gd name="T2" fmla="*/ 0 w 21592"/>
                <a:gd name="T3" fmla="*/ 0 h 21600"/>
                <a:gd name="T4" fmla="*/ 0 w 2159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2"/>
                <a:gd name="T10" fmla="*/ 0 h 21600"/>
                <a:gd name="T11" fmla="*/ 21592 w 2159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2" h="21600" fill="none" extrusionOk="0">
                  <a:moveTo>
                    <a:pt x="-1" y="0"/>
                  </a:moveTo>
                  <a:cubicBezTo>
                    <a:pt x="11696" y="0"/>
                    <a:pt x="21268" y="9310"/>
                    <a:pt x="21591" y="21003"/>
                  </a:cubicBezTo>
                </a:path>
                <a:path w="21592" h="21600" stroke="0" extrusionOk="0">
                  <a:moveTo>
                    <a:pt x="-1" y="0"/>
                  </a:moveTo>
                  <a:cubicBezTo>
                    <a:pt x="11696" y="0"/>
                    <a:pt x="21268" y="9310"/>
                    <a:pt x="21591" y="2100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34" name="Line 74">
              <a:extLst>
                <a:ext uri="{FF2B5EF4-FFF2-40B4-BE49-F238E27FC236}">
                  <a16:creationId xmlns:a16="http://schemas.microsoft.com/office/drawing/2014/main" id="{1DBEFC41-7A7A-4422-8449-D0B90291C9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00" y="3927"/>
              <a:ext cx="1" cy="115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35" name="Arc 75">
              <a:extLst>
                <a:ext uri="{FF2B5EF4-FFF2-40B4-BE49-F238E27FC236}">
                  <a16:creationId xmlns:a16="http://schemas.microsoft.com/office/drawing/2014/main" id="{CCC4672E-DA31-4BDE-90D7-9D744AE85CD8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566" y="5079"/>
              <a:ext cx="1834" cy="12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36" name="Text Box 76">
              <a:extLst>
                <a:ext uri="{FF2B5EF4-FFF2-40B4-BE49-F238E27FC236}">
                  <a16:creationId xmlns:a16="http://schemas.microsoft.com/office/drawing/2014/main" id="{6D6CC560-B9A6-49D8-A865-D4636CC596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6" y="3207"/>
              <a:ext cx="987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[K]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46837" name="Line 77">
              <a:extLst>
                <a:ext uri="{FF2B5EF4-FFF2-40B4-BE49-F238E27FC236}">
                  <a16:creationId xmlns:a16="http://schemas.microsoft.com/office/drawing/2014/main" id="{7E53A26F-5012-4E7B-8C7D-EFB7BDA2BE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3" y="6375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38" name="Line 78">
              <a:extLst>
                <a:ext uri="{FF2B5EF4-FFF2-40B4-BE49-F238E27FC236}">
                  <a16:creationId xmlns:a16="http://schemas.microsoft.com/office/drawing/2014/main" id="{D62884F4-EDDD-455B-8960-411195132F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98" y="5079"/>
              <a:ext cx="0" cy="1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39" name="Line 79">
              <a:extLst>
                <a:ext uri="{FF2B5EF4-FFF2-40B4-BE49-F238E27FC236}">
                  <a16:creationId xmlns:a16="http://schemas.microsoft.com/office/drawing/2014/main" id="{FFCECF08-CF49-4DFD-8357-2936B2EE53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" y="6375"/>
              <a:ext cx="4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40" name="Line 80">
              <a:extLst>
                <a:ext uri="{FF2B5EF4-FFF2-40B4-BE49-F238E27FC236}">
                  <a16:creationId xmlns:a16="http://schemas.microsoft.com/office/drawing/2014/main" id="{197751C3-2D92-4AC4-8709-36543DD9AF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" y="5655"/>
              <a:ext cx="4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41" name="Line 81">
              <a:extLst>
                <a:ext uri="{FF2B5EF4-FFF2-40B4-BE49-F238E27FC236}">
                  <a16:creationId xmlns:a16="http://schemas.microsoft.com/office/drawing/2014/main" id="{9B8E508C-F9C1-43E2-BCE9-33D20DC6F5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" y="3927"/>
              <a:ext cx="22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842" name="Line 82">
              <a:extLst>
                <a:ext uri="{FF2B5EF4-FFF2-40B4-BE49-F238E27FC236}">
                  <a16:creationId xmlns:a16="http://schemas.microsoft.com/office/drawing/2014/main" id="{9E85A758-9B27-4682-8FE2-A86CBB23C6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" y="5079"/>
              <a:ext cx="22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6789" name="Rectangle 55">
            <a:extLst>
              <a:ext uri="{FF2B5EF4-FFF2-40B4-BE49-F238E27FC236}">
                <a16:creationId xmlns:a16="http://schemas.microsoft.com/office/drawing/2014/main" id="{DB0C124E-AF1A-46DE-BA33-9AC3E0B00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38147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DIESLOV KROŽNI PROCES</a:t>
            </a:r>
          </a:p>
        </p:txBody>
      </p:sp>
      <p:sp>
        <p:nvSpPr>
          <p:cNvPr id="246790" name="Rectangle 56">
            <a:extLst>
              <a:ext uri="{FF2B5EF4-FFF2-40B4-BE49-F238E27FC236}">
                <a16:creationId xmlns:a16="http://schemas.microsoft.com/office/drawing/2014/main" id="{EF109EAA-A9C8-4F4B-A48A-592A21F6D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973763"/>
            <a:ext cx="8785225" cy="144655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Idealni Dieslov krožni proces sestavljajo sledeče spremembe stanja idealnega plina: sprememba pri konstantnem tlaku (izobara), sprememba pri konstantni prostornini (izohora) in dve adiabatni spremembi.</a:t>
            </a:r>
          </a:p>
        </p:txBody>
      </p:sp>
      <p:pic>
        <p:nvPicPr>
          <p:cNvPr id="246791" name="Picture 58" descr="ANd9GcQiz_mZj5iFn3Ns_dskE2f1j5B9mDl5S8Rgv0bUzg0URMRTfnb2lg">
            <a:extLst>
              <a:ext uri="{FF2B5EF4-FFF2-40B4-BE49-F238E27FC236}">
                <a16:creationId xmlns:a16="http://schemas.microsoft.com/office/drawing/2014/main" id="{45F8A02A-811A-418C-AD11-8D6DF1597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3" y="2565400"/>
            <a:ext cx="25717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792" name="Pravokotnik 1">
            <a:extLst>
              <a:ext uri="{FF2B5EF4-FFF2-40B4-BE49-F238E27FC236}">
                <a16:creationId xmlns:a16="http://schemas.microsoft.com/office/drawing/2014/main" id="{C64F9E33-1B5F-48FF-B4AA-56D9DD527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4951" y="5907089"/>
            <a:ext cx="6588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sl-SI" altLang="sl-SI" sz="1200">
                <a:solidFill>
                  <a:srgbClr val="000000"/>
                </a:solidFill>
                <a:latin typeface="Verdana" panose="020B0604030504040204" pitchFamily="34" charset="0"/>
              </a:rPr>
              <a:t>[J/K]</a:t>
            </a:r>
            <a:endParaRPr lang="sl-SI" altLang="sl-SI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3">
            <a:extLst>
              <a:ext uri="{FF2B5EF4-FFF2-40B4-BE49-F238E27FC236}">
                <a16:creationId xmlns:a16="http://schemas.microsoft.com/office/drawing/2014/main" id="{377CF0D7-2C0E-402A-A153-3C8A01CC70C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47C2397-3352-42F9-8178-FBF5FD8D647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47811" name="Rectangle 4">
            <a:extLst>
              <a:ext uri="{FF2B5EF4-FFF2-40B4-BE49-F238E27FC236}">
                <a16:creationId xmlns:a16="http://schemas.microsoft.com/office/drawing/2014/main" id="{DDCCEE2D-3D6F-45B9-A3BB-4A8EA6800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65346"/>
            <a:ext cx="8785225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dizelskih motorjih se v valj sesa čist zrak, nato pa se po stiskanju vbrizga gorivo, ki se vžge zaradi visoke temperature zraka.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Kompresijsko razmerje mora biti veliko, zato je tudi izkoristek večji kot pri Ottovem motorju. Teoretični Dieslov proces slabo opiše resnično dogajanje v motorju, ker v resnici tlak med zgorevanjem precej naraste.</a:t>
            </a:r>
          </a:p>
        </p:txBody>
      </p:sp>
      <p:sp>
        <p:nvSpPr>
          <p:cNvPr id="247812" name="Rectangle 5">
            <a:extLst>
              <a:ext uri="{FF2B5EF4-FFF2-40B4-BE49-F238E27FC236}">
                <a16:creationId xmlns:a16="http://schemas.microsoft.com/office/drawing/2014/main" id="{62F4E0CF-5104-4515-8AA1-0F8533C9C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2636839"/>
            <a:ext cx="33416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Obremenitveno razmerje:</a:t>
            </a:r>
          </a:p>
        </p:txBody>
      </p:sp>
      <p:sp>
        <p:nvSpPr>
          <p:cNvPr id="247813" name="Rectangle 7">
            <a:extLst>
              <a:ext uri="{FF2B5EF4-FFF2-40B4-BE49-F238E27FC236}">
                <a16:creationId xmlns:a16="http://schemas.microsoft.com/office/drawing/2014/main" id="{26E6B7F9-8A1F-4BBE-B88A-7D42E5EF7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47814" name="Object 6">
            <a:extLst>
              <a:ext uri="{FF2B5EF4-FFF2-40B4-BE49-F238E27FC236}">
                <a16:creationId xmlns:a16="http://schemas.microsoft.com/office/drawing/2014/main" id="{DC775CDD-10A8-4263-B074-25E30C539A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3141664"/>
          <a:ext cx="1008062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583947" imgH="431613" progId="Equation.3">
                  <p:embed/>
                </p:oleObj>
              </mc:Choice>
              <mc:Fallback>
                <p:oleObj name="Enačba" r:id="rId3" imgW="583947" imgH="431613" progId="Equation.3">
                  <p:embed/>
                  <p:pic>
                    <p:nvPicPr>
                      <p:cNvPr id="247814" name="Object 6">
                        <a:extLst>
                          <a:ext uri="{FF2B5EF4-FFF2-40B4-BE49-F238E27FC236}">
                            <a16:creationId xmlns:a16="http://schemas.microsoft.com/office/drawing/2014/main" id="{DC775CDD-10A8-4263-B074-25E30C539A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3141664"/>
                        <a:ext cx="1008062" cy="7445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7815" name="Rectangle 8">
            <a:extLst>
              <a:ext uri="{FF2B5EF4-FFF2-40B4-BE49-F238E27FC236}">
                <a16:creationId xmlns:a16="http://schemas.microsoft.com/office/drawing/2014/main" id="{0B0E852C-B65C-4A7D-ACC3-F4A07D184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3068638"/>
            <a:ext cx="7416800" cy="76200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Obremenitveno razmerje je razmerje med prostorninama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dovajanju toplote v proces.</a:t>
            </a:r>
          </a:p>
        </p:txBody>
      </p:sp>
      <p:sp>
        <p:nvSpPr>
          <p:cNvPr id="247816" name="Rectangle 9">
            <a:extLst>
              <a:ext uri="{FF2B5EF4-FFF2-40B4-BE49-F238E27FC236}">
                <a16:creationId xmlns:a16="http://schemas.microsoft.com/office/drawing/2014/main" id="{B3FA3996-A0F5-463F-9431-74E09F34B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100514"/>
            <a:ext cx="68849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Osnovna značilnost motorja je kompresijsko razmerje:</a:t>
            </a:r>
            <a:endParaRPr lang="sl-SI" altLang="sl-SI" sz="2200">
              <a:solidFill>
                <a:srgbClr val="FF0000"/>
              </a:solidFill>
            </a:endParaRPr>
          </a:p>
        </p:txBody>
      </p:sp>
      <p:sp>
        <p:nvSpPr>
          <p:cNvPr id="247817" name="Rectangle 11">
            <a:extLst>
              <a:ext uri="{FF2B5EF4-FFF2-40B4-BE49-F238E27FC236}">
                <a16:creationId xmlns:a16="http://schemas.microsoft.com/office/drawing/2014/main" id="{A59DDD3F-D7EA-4F3C-BE1F-1DC80789D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47818" name="Object 10">
            <a:extLst>
              <a:ext uri="{FF2B5EF4-FFF2-40B4-BE49-F238E27FC236}">
                <a16:creationId xmlns:a16="http://schemas.microsoft.com/office/drawing/2014/main" id="{970E268D-89BE-4889-80E4-3FFE8607E9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1575" y="4643439"/>
          <a:ext cx="24844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načba" r:id="rId5" imgW="1651000" imgH="444500" progId="Equation.3">
                  <p:embed/>
                </p:oleObj>
              </mc:Choice>
              <mc:Fallback>
                <p:oleObj name="Enačba" r:id="rId5" imgW="1651000" imgH="444500" progId="Equation.3">
                  <p:embed/>
                  <p:pic>
                    <p:nvPicPr>
                      <p:cNvPr id="247818" name="Object 10">
                        <a:extLst>
                          <a:ext uri="{FF2B5EF4-FFF2-40B4-BE49-F238E27FC236}">
                            <a16:creationId xmlns:a16="http://schemas.microsoft.com/office/drawing/2014/main" id="{970E268D-89BE-4889-80E4-3FFE8607E9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575" y="4643439"/>
                        <a:ext cx="2484438" cy="6635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7819" name="Rectangle 12">
            <a:extLst>
              <a:ext uri="{FF2B5EF4-FFF2-40B4-BE49-F238E27FC236}">
                <a16:creationId xmlns:a16="http://schemas.microsoft.com/office/drawing/2014/main" id="{34D2BD43-A0B7-4B59-9EB6-89325C599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5445125"/>
            <a:ext cx="24542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Dovedena toplota:</a:t>
            </a:r>
          </a:p>
        </p:txBody>
      </p:sp>
      <p:sp>
        <p:nvSpPr>
          <p:cNvPr id="247820" name="Rectangle 14">
            <a:extLst>
              <a:ext uri="{FF2B5EF4-FFF2-40B4-BE49-F238E27FC236}">
                <a16:creationId xmlns:a16="http://schemas.microsoft.com/office/drawing/2014/main" id="{C98FB23E-2269-4BEC-B816-859399CB0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47821" name="Rectangle 15">
            <a:extLst>
              <a:ext uri="{FF2B5EF4-FFF2-40B4-BE49-F238E27FC236}">
                <a16:creationId xmlns:a16="http://schemas.microsoft.com/office/drawing/2014/main" id="{B72A5D42-B509-45F7-956E-84CC4633E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6165850"/>
            <a:ext cx="24701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Odvedena toplota:</a:t>
            </a:r>
          </a:p>
        </p:txBody>
      </p:sp>
      <p:sp>
        <p:nvSpPr>
          <p:cNvPr id="247822" name="Rectangle 17">
            <a:extLst>
              <a:ext uri="{FF2B5EF4-FFF2-40B4-BE49-F238E27FC236}">
                <a16:creationId xmlns:a16="http://schemas.microsoft.com/office/drawing/2014/main" id="{3D9EB777-B2E3-4EE3-9CF8-CDDDE086C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47823" name="Object 16">
            <a:extLst>
              <a:ext uri="{FF2B5EF4-FFF2-40B4-BE49-F238E27FC236}">
                <a16:creationId xmlns:a16="http://schemas.microsoft.com/office/drawing/2014/main" id="{3F0BD377-E9DD-4D6A-9497-140A1D0505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9376" y="6092825"/>
          <a:ext cx="30972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načba" r:id="rId7" imgW="1625600" imgH="228600" progId="Equation.3">
                  <p:embed/>
                </p:oleObj>
              </mc:Choice>
              <mc:Fallback>
                <p:oleObj name="Enačba" r:id="rId7" imgW="1625600" imgH="228600" progId="Equation.3">
                  <p:embed/>
                  <p:pic>
                    <p:nvPicPr>
                      <p:cNvPr id="247823" name="Object 16">
                        <a:extLst>
                          <a:ext uri="{FF2B5EF4-FFF2-40B4-BE49-F238E27FC236}">
                            <a16:creationId xmlns:a16="http://schemas.microsoft.com/office/drawing/2014/main" id="{3F0BD377-E9DD-4D6A-9497-140A1D0505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6" y="6092825"/>
                        <a:ext cx="3097213" cy="4318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104A65F-367F-4D24-800B-606258024FB6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21250" y="5503902"/>
            <a:ext cx="3573463" cy="456985"/>
          </a:xfrm>
          <a:prstGeom prst="rect">
            <a:avLst/>
          </a:prstGeom>
          <a:blipFill>
            <a:blip r:embed="rId9"/>
            <a:stretch>
              <a:fillRect b="-8000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3">
            <a:extLst>
              <a:ext uri="{FF2B5EF4-FFF2-40B4-BE49-F238E27FC236}">
                <a16:creationId xmlns:a16="http://schemas.microsoft.com/office/drawing/2014/main" id="{E5FE6E19-0AFA-4F1E-A887-B07EF04ADD7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CE92A7D-93BF-45E9-8496-DA8EC5BE55B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48835" name="Rectangle 4">
            <a:extLst>
              <a:ext uri="{FF2B5EF4-FFF2-40B4-BE49-F238E27FC236}">
                <a16:creationId xmlns:a16="http://schemas.microsoft.com/office/drawing/2014/main" id="{3DE0D89F-CDB7-4320-8600-1F1CF5536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549275"/>
            <a:ext cx="313848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krožnega procesa:</a:t>
            </a:r>
          </a:p>
        </p:txBody>
      </p:sp>
      <p:graphicFrame>
        <p:nvGraphicFramePr>
          <p:cNvPr id="248836" name="Object 5">
            <a:extLst>
              <a:ext uri="{FF2B5EF4-FFF2-40B4-BE49-F238E27FC236}">
                <a16:creationId xmlns:a16="http://schemas.microsoft.com/office/drawing/2014/main" id="{B0FF96ED-776D-4213-8943-605B1A8EC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2401" y="404814"/>
          <a:ext cx="26638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1435100" imgH="508000" progId="Equation.3">
                  <p:embed/>
                </p:oleObj>
              </mc:Choice>
              <mc:Fallback>
                <p:oleObj name="Enačba" r:id="rId3" imgW="1435100" imgH="508000" progId="Equation.3">
                  <p:embed/>
                  <p:pic>
                    <p:nvPicPr>
                      <p:cNvPr id="248836" name="Object 5">
                        <a:extLst>
                          <a:ext uri="{FF2B5EF4-FFF2-40B4-BE49-F238E27FC236}">
                            <a16:creationId xmlns:a16="http://schemas.microsoft.com/office/drawing/2014/main" id="{B0FF96ED-776D-4213-8943-605B1A8EC8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1" y="404814"/>
                        <a:ext cx="2663825" cy="9350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837" name="Rectangle 6">
            <a:extLst>
              <a:ext uri="{FF2B5EF4-FFF2-40B4-BE49-F238E27FC236}">
                <a16:creationId xmlns:a16="http://schemas.microsoft.com/office/drawing/2014/main" id="{0E08F5B2-4FDF-4FBF-ADDB-E62186D6D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133600"/>
            <a:ext cx="2578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Toplotni izkoristek: </a:t>
            </a:r>
          </a:p>
        </p:txBody>
      </p:sp>
      <p:sp>
        <p:nvSpPr>
          <p:cNvPr id="248838" name="Rectangle 8">
            <a:extLst>
              <a:ext uri="{FF2B5EF4-FFF2-40B4-BE49-F238E27FC236}">
                <a16:creationId xmlns:a16="http://schemas.microsoft.com/office/drawing/2014/main" id="{B869C000-8DCC-460E-B9A3-3AB5A0DE0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563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48839" name="Object 7">
            <a:extLst>
              <a:ext uri="{FF2B5EF4-FFF2-40B4-BE49-F238E27FC236}">
                <a16:creationId xmlns:a16="http://schemas.microsoft.com/office/drawing/2014/main" id="{E17194FD-4D97-47F7-B6EB-5D23B0C5D9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1675" y="1484313"/>
          <a:ext cx="4897438" cy="180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načba" r:id="rId5" imgW="3022600" imgH="1117600" progId="Equation.3">
                  <p:embed/>
                </p:oleObj>
              </mc:Choice>
              <mc:Fallback>
                <p:oleObj name="Enačba" r:id="rId5" imgW="3022600" imgH="1117600" progId="Equation.3">
                  <p:embed/>
                  <p:pic>
                    <p:nvPicPr>
                      <p:cNvPr id="248839" name="Object 7">
                        <a:extLst>
                          <a:ext uri="{FF2B5EF4-FFF2-40B4-BE49-F238E27FC236}">
                            <a16:creationId xmlns:a16="http://schemas.microsoft.com/office/drawing/2014/main" id="{E17194FD-4D97-47F7-B6EB-5D23B0C5D9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1484313"/>
                        <a:ext cx="4897438" cy="18081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8840" name="Picture 12" descr="ANd9GcTPNZBA-OxbzrsrRyB0wXqLTbih9VQKkMpDw_d7K4Il_rXgTtgqIw">
            <a:extLst>
              <a:ext uri="{FF2B5EF4-FFF2-40B4-BE49-F238E27FC236}">
                <a16:creationId xmlns:a16="http://schemas.microsoft.com/office/drawing/2014/main" id="{6BA82B7D-C09D-4497-BB0F-3F8728165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3213101"/>
            <a:ext cx="22225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8841" name="Picture 14" descr="ANd9GcTnKJS5wk57xLBxtE7K7mNGE1JBN4VLhnr3obP9bByHjOmnSFOtyA">
            <a:extLst>
              <a:ext uri="{FF2B5EF4-FFF2-40B4-BE49-F238E27FC236}">
                <a16:creationId xmlns:a16="http://schemas.microsoft.com/office/drawing/2014/main" id="{A4177DC1-469B-4844-AF64-09E12779E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213" y="3716338"/>
            <a:ext cx="184785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8842" name="Picture 16" descr="ANd9GcR5W66-CyI5PaHgpljHJSRkeX2Bzh6_7cxu-EucaZwuKs40mL7jkA">
            <a:extLst>
              <a:ext uri="{FF2B5EF4-FFF2-40B4-BE49-F238E27FC236}">
                <a16:creationId xmlns:a16="http://schemas.microsoft.com/office/drawing/2014/main" id="{863046BB-F130-471A-8420-11E7E3B158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3933826"/>
            <a:ext cx="2257425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Office PowerPoint</Application>
  <PresentationFormat>Širokozaslonsko</PresentationFormat>
  <Paragraphs>41</Paragraphs>
  <Slides>3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Vouk, Gaja</dc:creator>
  <cp:lastModifiedBy>Vouk, Gaja</cp:lastModifiedBy>
  <cp:revision>9</cp:revision>
  <dcterms:created xsi:type="dcterms:W3CDTF">2022-01-05T19:52:01Z</dcterms:created>
  <dcterms:modified xsi:type="dcterms:W3CDTF">2022-02-07T17:22:44Z</dcterms:modified>
</cp:coreProperties>
</file>