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2" r:id="rId4"/>
    <p:sldId id="268" r:id="rId5"/>
    <p:sldId id="271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>
        <p:scale>
          <a:sx n="98" d="100"/>
          <a:sy n="98" d="100"/>
        </p:scale>
        <p:origin x="25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622F0E-5EBF-4C54-A857-46163EE6C5DD}" type="datetime1">
              <a:rPr lang="sl-SI" smtClean="0"/>
              <a:t>17.10.2020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0751185-78FF-4C0C-A006-53B81441B6E6}" type="datetime1">
              <a:rPr lang="sl-SI" smtClean="0"/>
              <a:pPr/>
              <a:t>17.10.2020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966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45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98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120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217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97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1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25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6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1A23FE-A78D-42BC-8DDA-CBC8173BB8EB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AE8574A-1581-446C-9A92-04B69B00E85B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BBE610-0999-4385-AAF3-B9843204F384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E359E3-622E-430B-9B61-7CBC345F835A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6A276B-7855-415A-B2D3-F914F38CC3A5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1EEB39-B4B6-4244-9EE4-C9D332B963FB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7EB56-5AD3-499A-8093-119EAC03008E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FF5A6F-5018-4937-8A16-B5C401586F83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B4C63-E932-4B33-BBDB-CA16CCD499B7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2DF544-3453-48E8-B9B7-605ED4FCF52F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6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3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7" name="Označba mesta za sliko 33" descr="Prazna označba mesta za dodajanje slike. Kliknite označbo mesta in izberite sliko, ki jo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0" name="Označba mesta besedila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872EE7-3B82-4006-A2B1-B85958DA5DE3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9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1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78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2" name="Označba mesta besedila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80" name="Označba mesta za sliko 33" descr="Prazna označba mesta za dodajanje slike. Kliknite označbo mesta in izberite sliko, ki jo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3" name="Označba mesta besedila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DA6906-57DB-414B-8CCE-051877692E98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397FF3F-A123-44A6-9B07-ADEE82E85D11}" type="datetime1">
              <a:rPr lang="sl-SI" smtClean="0"/>
              <a:pPr/>
              <a:t>17.10.2020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UVOD V KNJIŽEVNOST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81736" y="6488668"/>
            <a:ext cx="201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URŠKA PERKO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55" y="1673158"/>
            <a:ext cx="14409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KAJ JE KNJIŽEVNOST oz. LITERATURA?</a:t>
            </a:r>
            <a:endParaRPr lang="sl-SI" dirty="0"/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Književnost ali literatura sta sopomenki, pa vendar nimata povsem enakega pomena. </a:t>
            </a:r>
          </a:p>
          <a:p>
            <a:pPr rtl="0"/>
            <a:r>
              <a:rPr lang="sl-SI" dirty="0" smtClean="0"/>
              <a:t>KNJIŽEVNOST (po SSKJ) je umetnost, ki ima za izrazno sredstvo besedo, jezik.</a:t>
            </a:r>
            <a:r>
              <a:rPr lang="sl-SI" dirty="0"/>
              <a:t> </a:t>
            </a:r>
            <a:r>
              <a:rPr lang="sl-SI" dirty="0" smtClean="0"/>
              <a:t>To je vse, kar je zapisano v knjigah.</a:t>
            </a:r>
          </a:p>
          <a:p>
            <a:r>
              <a:rPr lang="sl-SI" dirty="0" smtClean="0"/>
              <a:t>LITERATURA je </a:t>
            </a:r>
            <a:r>
              <a:rPr lang="sl-SI" dirty="0"/>
              <a:t>celota umetniških, znanstvenih, poljudnih </a:t>
            </a:r>
            <a:r>
              <a:rPr lang="sl-SI" dirty="0" smtClean="0"/>
              <a:t>del. Beseda izhaja iz latinske besede „</a:t>
            </a:r>
            <a:r>
              <a:rPr lang="sl-SI" dirty="0" err="1" smtClean="0"/>
              <a:t>litera</a:t>
            </a:r>
            <a:r>
              <a:rPr lang="sl-SI" dirty="0" smtClean="0"/>
              <a:t>“, ki pomeni črka. Lahko bi rekli, da je literatura vse, kar je zapisano s črkami.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Glede na avtorja književnost delimo na: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65028" y="5085667"/>
            <a:ext cx="4368980" cy="1007610"/>
          </a:xfrm>
        </p:spPr>
        <p:txBody>
          <a:bodyPr rtlCol="0"/>
          <a:lstStyle/>
          <a:p>
            <a:pPr algn="ctr" rtl="0"/>
            <a:r>
              <a:rPr lang="sl-SI" b="1" dirty="0" smtClean="0"/>
              <a:t>LJUDSKA ALI NEAVTORSKA </a:t>
            </a:r>
          </a:p>
          <a:p>
            <a:pPr algn="ctr" rtl="0"/>
            <a:r>
              <a:rPr lang="sl-SI" b="1" dirty="0" smtClean="0"/>
              <a:t>(avtor ni znan)</a:t>
            </a:r>
            <a:endParaRPr lang="sl-SI" b="1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sl-SI" b="1" dirty="0" smtClean="0"/>
              <a:t>UMETNA ALI AVTORSKA </a:t>
            </a:r>
          </a:p>
          <a:p>
            <a:pPr algn="ctr"/>
            <a:r>
              <a:rPr lang="sl-SI" b="1" dirty="0" smtClean="0"/>
              <a:t>(avtor je znan)</a:t>
            </a:r>
            <a:endParaRPr lang="sl-SI" b="1" dirty="0"/>
          </a:p>
        </p:txBody>
      </p:sp>
      <p:pic>
        <p:nvPicPr>
          <p:cNvPr id="1026" name="Picture 2" descr="http://gradiva.txt.si/m/slovenscina/ljudsko-slovstvo/img/sojenice-srednji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 b="120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značba mesta slike 11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Glede na obliko književnost delimo na:</a:t>
            </a:r>
            <a:endParaRPr lang="sl-SI" dirty="0"/>
          </a:p>
        </p:txBody>
      </p:sp>
      <p:pic>
        <p:nvPicPr>
          <p:cNvPr id="2" name="Označba mesta slike 1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0" b="14900"/>
          <a:stretch>
            <a:fillRect/>
          </a:stretch>
        </p:blipFill>
        <p:spPr/>
      </p:pic>
      <p:sp>
        <p:nvSpPr>
          <p:cNvPr id="9" name="Označba mesta za besedilo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ctr" rtl="0"/>
            <a:r>
              <a:rPr lang="sl-SI" b="1" dirty="0" smtClean="0"/>
              <a:t>POEZIJA ali VEZANA BESEDA</a:t>
            </a:r>
          </a:p>
          <a:p>
            <a:pPr algn="ctr" rtl="0"/>
            <a:r>
              <a:rPr lang="sl-SI" b="1" dirty="0" smtClean="0"/>
              <a:t>(verzi, kitice, avtorja imenujemo pesnik)</a:t>
            </a:r>
            <a:endParaRPr lang="sl-SI" b="1" dirty="0"/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15365"/>
          <a:stretch>
            <a:fillRect/>
          </a:stretch>
        </p:blipFill>
        <p:spPr/>
      </p:pic>
      <p:sp>
        <p:nvSpPr>
          <p:cNvPr id="13" name="Označba mesta za besedilo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fontScale="77500" lnSpcReduction="20000"/>
          </a:bodyPr>
          <a:lstStyle/>
          <a:p>
            <a:pPr algn="ctr" rtl="0"/>
            <a:r>
              <a:rPr lang="sl-SI" b="1" dirty="0" smtClean="0"/>
              <a:t>PROZA ali NEVEZANA BESEDA </a:t>
            </a:r>
          </a:p>
          <a:p>
            <a:pPr algn="ctr" rtl="0"/>
            <a:r>
              <a:rPr lang="sl-SI" b="1" dirty="0" smtClean="0"/>
              <a:t>(povedi, odstavki, poglavja, avtorja imenujemo pisatelj)</a:t>
            </a:r>
            <a:endParaRPr lang="sl-SI" b="1" dirty="0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4" b="17124"/>
          <a:stretch>
            <a:fillRect/>
          </a:stretch>
        </p:blipFill>
        <p:spPr/>
      </p:pic>
      <p:sp>
        <p:nvSpPr>
          <p:cNvPr id="14" name="Označba mesta za besedilo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77500" lnSpcReduction="20000"/>
          </a:bodyPr>
          <a:lstStyle/>
          <a:p>
            <a:pPr algn="ctr" rtl="0"/>
            <a:r>
              <a:rPr lang="sl-SI" b="1" dirty="0" smtClean="0"/>
              <a:t>DRAMATIKA</a:t>
            </a:r>
          </a:p>
          <a:p>
            <a:pPr algn="ctr" rtl="0"/>
            <a:r>
              <a:rPr lang="sl-SI" b="1" dirty="0" smtClean="0"/>
              <a:t>(dialogi, besedilo razdeljeno na vloge, prizore, dejanja; avtor se imenuje dramatik)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l-SI" dirty="0" smtClean="0"/>
              <a:t>Glede na vsebino in način podajanja snovi delimo književnost na: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379379" y="1780162"/>
            <a:ext cx="3258766" cy="21692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EPIKA</a:t>
            </a:r>
          </a:p>
          <a:p>
            <a:pPr algn="ctr"/>
            <a:r>
              <a:rPr lang="sl-SI" dirty="0" smtClean="0"/>
              <a:t>Pripoveduje o dogodkih, osebah, krajih.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3784059" y="3482502"/>
            <a:ext cx="3336587" cy="23540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LIRIKA</a:t>
            </a:r>
          </a:p>
          <a:p>
            <a:pPr algn="ctr"/>
            <a:r>
              <a:rPr lang="sl-SI" dirty="0" smtClean="0"/>
              <a:t>Izpoveduje notranje občutke, čustva, razpoloženja.</a:t>
            </a:r>
            <a:endParaRPr lang="sl-SI" dirty="0"/>
          </a:p>
        </p:txBody>
      </p:sp>
      <p:sp>
        <p:nvSpPr>
          <p:cNvPr id="15" name="Elipsa 14"/>
          <p:cNvSpPr/>
          <p:nvPr/>
        </p:nvSpPr>
        <p:spPr>
          <a:xfrm>
            <a:off x="7662153" y="1952017"/>
            <a:ext cx="3336587" cy="23540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DRAMATIKA</a:t>
            </a:r>
          </a:p>
          <a:p>
            <a:pPr algn="ctr"/>
            <a:r>
              <a:rPr lang="sl-SI" dirty="0" smtClean="0"/>
              <a:t>Prikazuje dejanja in odnose med ljudmi.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31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ka narav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4_TF03431377" id="{D2FA546E-0220-4569-9170-37566951CEE3}" vid="{A21AA980-DDD6-4CA6-81F9-4E5A4684A9D4}"/>
    </a:ext>
  </a:extLst>
</a:theme>
</file>

<file path=ppt/theme/theme2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narave, ilustriran načrt pokrajine (širok zaslon)</Template>
  <TotalTime>61</TotalTime>
  <Words>207</Words>
  <Application>Microsoft Office PowerPoint</Application>
  <PresentationFormat>Širokozaslonsko</PresentationFormat>
  <Paragraphs>30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Segoe Print</vt:lpstr>
      <vt:lpstr>Slika narave 16x9</vt:lpstr>
      <vt:lpstr>UVOD V KNJIŽEVNOST</vt:lpstr>
      <vt:lpstr>KAJ JE KNJIŽEVNOST oz. LITERATURA?</vt:lpstr>
      <vt:lpstr>Glede na avtorja književnost delimo na:</vt:lpstr>
      <vt:lpstr>Glede na obliko književnost delimo na:</vt:lpstr>
      <vt:lpstr>Glede na vsebino in način podajanja snovi delimo književnost na: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V KNJIŽEVNOST</dc:title>
  <dc:creator>Urška Perko</dc:creator>
  <cp:lastModifiedBy>Urška Perko</cp:lastModifiedBy>
  <cp:revision>6</cp:revision>
  <dcterms:created xsi:type="dcterms:W3CDTF">2020-10-17T09:51:51Z</dcterms:created>
  <dcterms:modified xsi:type="dcterms:W3CDTF">2020-10-17T10:53:38Z</dcterms:modified>
</cp:coreProperties>
</file>