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ucbeniki.sio.si/fizika8/136/index4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ucbeniki.sio.si/fizika8/136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hyperlink" Target="https://eucbeniki.sio.si/fizika8/136/index2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OPIS GIBANJA IN HITROST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Pouk na daljavo: 4. 1. 2021 – 8. 1. 2021</a:t>
            </a:r>
          </a:p>
          <a:p>
            <a:endParaRPr lang="sl-SI" dirty="0"/>
          </a:p>
          <a:p>
            <a:r>
              <a:rPr lang="sl-SI" dirty="0" smtClean="0"/>
              <a:t>FIZIKA 8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4906" y="4429919"/>
            <a:ext cx="4293741" cy="219524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630" y="241828"/>
            <a:ext cx="3019017" cy="294627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4" y="4325568"/>
            <a:ext cx="4147729" cy="2299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812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Domača naloga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Na spletni povezavi reši 1. – 3. naloge:</a:t>
            </a:r>
          </a:p>
          <a:p>
            <a:pPr marL="0" indent="0">
              <a:buNone/>
            </a:pPr>
            <a:r>
              <a:rPr lang="sl-SI" smtClean="0">
                <a:hlinkClick r:id="rId2"/>
              </a:rPr>
              <a:t>KLIK</a:t>
            </a:r>
            <a:endParaRPr lang="sl-SI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45630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je gibanje?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Gibanje določenega opazovanega telesa lahko </a:t>
            </a:r>
            <a:r>
              <a:rPr lang="sl-SI" b="1" dirty="0"/>
              <a:t>glede na okolico</a:t>
            </a:r>
            <a:r>
              <a:rPr lang="sl-SI" dirty="0"/>
              <a:t>, iz katere gibanje opazujemo, opišemo na različne načine</a:t>
            </a:r>
            <a:r>
              <a:rPr lang="sl-SI" dirty="0" smtClean="0"/>
              <a:t>. Pri opisu gibanja se je potrebno zavedati okolice iz katere opazujemo.</a:t>
            </a:r>
          </a:p>
          <a:p>
            <a:pPr marL="0" indent="0">
              <a:buNone/>
            </a:pPr>
            <a:r>
              <a:rPr lang="sl-SI" dirty="0" smtClean="0"/>
              <a:t>Npr. Tina in Ana se peljeta v zabaviščnem parku z vlakcem. Glede na sedeže mirujeta, saj se njuna lega ne spreminja glede na sedeže; glede na prijatelje, ki ju opazujejo in progo pa se gibljeta.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6134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Kdaj se telo giblje?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TELO SE GIBLJE, KADAR GLEDE NA IZBRANO OKOLICO SPREMINJA LEGO. TELO MIRUJE, KADAR SE NJEGOVA LEGA GLEDE NA OKOLICO NE SPREMINJA.</a:t>
            </a:r>
          </a:p>
          <a:p>
            <a:pPr marL="0" indent="0">
              <a:buNone/>
            </a:pPr>
            <a:r>
              <a:rPr lang="sl-SI" dirty="0" smtClean="0"/>
              <a:t>Poznamo mirujočo okolico (npr. gore, drevesa, zgradbe…) in pa gibajočo okolico (Zemlja se vrti okoli svoje osi in okoli Sonca).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13002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Tir gibanja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b="1" dirty="0"/>
              <a:t>Tir gibanja</a:t>
            </a:r>
            <a:r>
              <a:rPr lang="sl-SI" dirty="0"/>
              <a:t> je sled, ki jo pusti telo med gibanjem (npr. letalo, ladja ali kača v pesku). Toda vsa gibajoča telesa ne puščajo sledi. Kljub temu lahko z opazovanjem teles med gibanjem določimo njihov tir gibanja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r>
              <a:rPr lang="sl-SI" dirty="0" smtClean="0"/>
              <a:t>Oglej si posnetek na </a:t>
            </a:r>
            <a:r>
              <a:rPr lang="sl-SI" dirty="0"/>
              <a:t>spletni strani: </a:t>
            </a:r>
            <a:r>
              <a:rPr lang="sl-SI" dirty="0" smtClean="0">
                <a:hlinkClick r:id="rId2"/>
              </a:rPr>
              <a:t>KLIK</a:t>
            </a: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GLEDE NA TIR JE GIBANJE PREMO ALI KRIVO.</a:t>
            </a:r>
          </a:p>
          <a:p>
            <a:pPr marL="0" indent="0">
              <a:buNone/>
            </a:pPr>
            <a:r>
              <a:rPr lang="sl-SI" dirty="0" smtClean="0"/>
              <a:t>Gibanje je premo, če tir gibanja leži na premici (npr. gibanje letala, rakete ob vzletu…). Gibanje je krivo, če je tir gibanja krivulja (npr. gibanje smučarja…)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95794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je pot?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Pot je dolžina tira med dvema legama telesa.</a:t>
            </a:r>
          </a:p>
          <a:p>
            <a:pPr marL="0" indent="0">
              <a:buNone/>
            </a:pPr>
            <a:r>
              <a:rPr lang="sl-SI" dirty="0" smtClean="0"/>
              <a:t>Zgled: Ali gre v spodnjih primerih za premo ali krivo gibanje?</a:t>
            </a:r>
          </a:p>
          <a:p>
            <a:pPr marL="457200" indent="-457200">
              <a:buAutoNum type="alphaLcParenR"/>
            </a:pPr>
            <a:r>
              <a:rPr lang="sl-SI" dirty="0" smtClean="0"/>
              <a:t>Skakalec na vzletni stezi.</a:t>
            </a:r>
          </a:p>
          <a:p>
            <a:pPr marL="457200" indent="-457200">
              <a:buAutoNum type="alphaLcParenR"/>
            </a:pPr>
            <a:r>
              <a:rPr lang="sl-SI" dirty="0" smtClean="0"/>
              <a:t>Avto se pelje v krožišču.</a:t>
            </a:r>
          </a:p>
          <a:p>
            <a:pPr marL="457200" indent="-457200">
              <a:buAutoNum type="alphaLcParenR"/>
            </a:pPr>
            <a:r>
              <a:rPr lang="sl-SI" dirty="0" smtClean="0"/>
              <a:t>Jabolko pada z drevesa.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3864" y="3442132"/>
            <a:ext cx="4842374" cy="321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374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HITROST</a:t>
            </a:r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1141412" y="1698171"/>
                <a:ext cx="9905999" cy="409303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sl-SI" dirty="0" smtClean="0"/>
                  <a:t>V vsakdanjem življenju se pogosto srečujemo z besedo hitrost. (vreme, hitrost skakalca, hitrost smučarja, prometni znaki za omejitev hitrosti…)</a:t>
                </a:r>
              </a:p>
              <a:p>
                <a:pPr marL="0" indent="0">
                  <a:buNone/>
                </a:pPr>
                <a:endParaRPr lang="sl-SI" dirty="0"/>
              </a:p>
              <a:p>
                <a:pPr marL="0" indent="0">
                  <a:buNone/>
                </a:pPr>
                <a:r>
                  <a:rPr lang="sl-SI" dirty="0" smtClean="0"/>
                  <a:t>HITROST JE FIZIKALNA KOLIČINA, KI JO OZNAČIMO Z MALO ČRKO v. IZRAČUNAMO JO KOT KOLIČNIK MED OPRAVLJENO POTJO IN ČASOM, V KATEREM JE TA POT OPRAVLJENA.</a:t>
                </a:r>
              </a:p>
              <a:p>
                <a:pPr marL="0" indent="0">
                  <a:buNone/>
                </a:pPr>
                <a:r>
                  <a:rPr lang="sl-SI" dirty="0" smtClean="0"/>
                  <a:t>Je količnik poti in časa.      </a:t>
                </a:r>
              </a:p>
              <a:p>
                <a:pPr marL="0" indent="0">
                  <a:buNone/>
                </a:pPr>
                <a:r>
                  <a:rPr lang="sl-SI" dirty="0" smtClean="0">
                    <a:solidFill>
                      <a:srgbClr val="00B050"/>
                    </a:solidFill>
                  </a:rPr>
                  <a:t>ENAČBA: HITROST</a:t>
                </a:r>
                <a14:m>
                  <m:oMath xmlns:m="http://schemas.openxmlformats.org/officeDocument/2006/math">
                    <m:r>
                      <a:rPr lang="sl-SI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𝑃𝑂𝑇</m:t>
                        </m:r>
                      </m:num>
                      <m:den>
                        <m:r>
                          <a:rPr lang="sl-SI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Č</m:t>
                        </m:r>
                        <m:r>
                          <a:rPr lang="sl-SI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𝐴𝑆</m:t>
                        </m:r>
                      </m:den>
                    </m:f>
                  </m:oMath>
                </a14:m>
                <a:r>
                  <a:rPr lang="sl-SI" dirty="0" smtClean="0"/>
                  <a:t>            </a:t>
                </a:r>
                <a:endParaRPr lang="sl-SI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1412" y="1698171"/>
                <a:ext cx="9905999" cy="4093030"/>
              </a:xfrm>
              <a:blipFill>
                <a:blip r:embed="rId2"/>
                <a:stretch>
                  <a:fillRect l="-923" t="-74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9831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pomenijo posamezne količine v enačbi?</a:t>
            </a:r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l-SI" b="1" dirty="0" smtClean="0">
                    <a:solidFill>
                      <a:srgbClr val="00B050"/>
                    </a:solidFill>
                  </a:rPr>
                  <a:t> HITROST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𝑷𝑶𝑻</m:t>
                        </m:r>
                      </m:num>
                      <m:den>
                        <m:r>
                          <a:rPr lang="sl-SI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Č</m:t>
                        </m:r>
                        <m:r>
                          <a:rPr lang="sl-SI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𝑨𝑺</m:t>
                        </m:r>
                      </m:den>
                    </m:f>
                  </m:oMath>
                </a14:m>
                <a:r>
                  <a:rPr lang="sl-SI" b="1" dirty="0" smtClean="0"/>
                  <a:t>             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</m:num>
                      <m:den>
                        <m:r>
                          <a:rPr lang="sl-SI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endParaRPr lang="sl-SI" b="1" dirty="0" smtClean="0"/>
              </a:p>
              <a:p>
                <a:pPr marL="0" indent="0">
                  <a:buNone/>
                </a:pPr>
                <a:r>
                  <a:rPr lang="sl-SI" dirty="0" smtClean="0"/>
                  <a:t>v…hitrost</a:t>
                </a:r>
              </a:p>
              <a:p>
                <a:pPr marL="0" indent="0">
                  <a:buNone/>
                </a:pPr>
                <a:r>
                  <a:rPr lang="sl-SI" dirty="0" smtClean="0"/>
                  <a:t>s…pot</a:t>
                </a:r>
              </a:p>
              <a:p>
                <a:pPr marL="0" indent="0">
                  <a:buNone/>
                </a:pPr>
                <a:r>
                  <a:rPr lang="sl-SI" dirty="0" smtClean="0"/>
                  <a:t>t…čas</a:t>
                </a:r>
              </a:p>
              <a:p>
                <a:pPr marL="0" indent="0">
                  <a:buNone/>
                </a:pPr>
                <a:r>
                  <a:rPr lang="sl-SI" dirty="0" smtClean="0"/>
                  <a:t>OSNOVNA ENOTA ZA MERJENJE HITROSTI: </a:t>
                </a:r>
                <a:r>
                  <a:rPr lang="sl-SI" dirty="0">
                    <a:solidFill>
                      <a:srgbClr val="00B050"/>
                    </a:solidFill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sl-SI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sl-SI" dirty="0" smtClean="0"/>
                  <a:t> (BERI: meter na sekundo)</a:t>
                </a:r>
                <a:endParaRPr lang="sl-SI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0929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DRUGE ENOTE ZA MERJENJE HITROSTI</a:t>
            </a:r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l-SI" dirty="0" smtClean="0"/>
                  <a:t>Za merjenje hitrosti v vsakdanjem </a:t>
                </a:r>
                <a:r>
                  <a:rPr lang="sl-SI" dirty="0" err="1" smtClean="0"/>
                  <a:t>ivljenju</a:t>
                </a:r>
                <a:r>
                  <a:rPr lang="sl-SI" dirty="0" smtClean="0"/>
                  <a:t> uporabljamo kilometer na uro 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sl-SI" dirty="0" smtClean="0"/>
                  <a:t>)</a:t>
                </a:r>
              </a:p>
              <a:p>
                <a:pPr marL="0" indent="0">
                  <a:buNone/>
                </a:pPr>
                <a:r>
                  <a:rPr lang="sl-SI" dirty="0" smtClean="0"/>
                  <a:t>VELJA: </a:t>
                </a:r>
              </a:p>
              <a:p>
                <a:pPr marL="0" indent="0">
                  <a:buNone/>
                </a:pPr>
                <a:endParaRPr lang="sl-SI" dirty="0" smtClean="0"/>
              </a:p>
              <a:p>
                <a:pPr marL="0" indent="0">
                  <a:buNone/>
                </a:pPr>
                <a:r>
                  <a:rPr lang="sl-SI" dirty="0" smtClean="0"/>
                  <a:t>Na povezavi si </a:t>
                </a:r>
                <a:r>
                  <a:rPr lang="sl-SI" dirty="0"/>
                  <a:t>poglej animacijo: </a:t>
                </a:r>
                <a:r>
                  <a:rPr lang="sl-SI" dirty="0" smtClean="0">
                    <a:hlinkClick r:id="rId2"/>
                  </a:rPr>
                  <a:t>KLIK</a:t>
                </a:r>
                <a:r>
                  <a:rPr lang="sl-SI" dirty="0" smtClean="0"/>
                  <a:t> in razporedi vozila po njihovih hitrostih.</a:t>
                </a:r>
              </a:p>
              <a:p>
                <a:pPr marL="0" indent="0">
                  <a:buNone/>
                </a:pPr>
                <a:endParaRPr lang="sl-SI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2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Slika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1984" y="3074670"/>
            <a:ext cx="1488124" cy="49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203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Vrste hitrosti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Poznamo trenutno hitrost in povprečno hitrost.</a:t>
            </a:r>
          </a:p>
          <a:p>
            <a:pPr marL="0" indent="0">
              <a:buNone/>
            </a:pPr>
            <a:r>
              <a:rPr lang="sl-SI" dirty="0" smtClean="0"/>
              <a:t>TRENUTNA HITROST JE HITROST, KI JO IMA TELO V TRENUTKU MERJENJA. (trenutne hitrosti merijo TAHOGRAFI, ki so vgrajeni v tovorna vozila)</a:t>
            </a:r>
          </a:p>
          <a:p>
            <a:pPr marL="0" indent="0">
              <a:buNone/>
            </a:pPr>
            <a:r>
              <a:rPr lang="sl-SI" dirty="0" smtClean="0"/>
              <a:t>POVPREČNA HITROST JE KOLIČNIK POTI IN ČASA.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090022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zje">
  <a:themeElements>
    <a:clrScheme name="Circuit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TM04033919[[fn=Vezje]]</Template>
  <TotalTime>31</TotalTime>
  <Words>533</Words>
  <Application>Microsoft Office PowerPoint</Application>
  <PresentationFormat>Širokozaslonsko</PresentationFormat>
  <Paragraphs>45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Trebuchet MS</vt:lpstr>
      <vt:lpstr>Tw Cen MT</vt:lpstr>
      <vt:lpstr>Vezje</vt:lpstr>
      <vt:lpstr>OPIS GIBANJA IN HITROST</vt:lpstr>
      <vt:lpstr>Kaj je gibanje?</vt:lpstr>
      <vt:lpstr>Kdaj se telo giblje?</vt:lpstr>
      <vt:lpstr>Tir gibanja</vt:lpstr>
      <vt:lpstr>Kaj je pot?</vt:lpstr>
      <vt:lpstr>HITROST</vt:lpstr>
      <vt:lpstr>Kaj pomenijo posamezne količine v enačbi?</vt:lpstr>
      <vt:lpstr>DRUGE ENOTE ZA MERJENJE HITROSTI</vt:lpstr>
      <vt:lpstr>Vrste hitrosti</vt:lpstr>
      <vt:lpstr>Domača naloga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OPIS GIBANJA IN HITROST</dc:title>
  <dc:creator>Kati</dc:creator>
  <cp:lastModifiedBy>Kati</cp:lastModifiedBy>
  <cp:revision>4</cp:revision>
  <dcterms:created xsi:type="dcterms:W3CDTF">2021-01-04T11:27:59Z</dcterms:created>
  <dcterms:modified xsi:type="dcterms:W3CDTF">2021-01-04T12:17:13Z</dcterms:modified>
</cp:coreProperties>
</file>