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14"/>
  </p:notesMasterIdLst>
  <p:sldIdLst>
    <p:sldId id="256" r:id="rId2"/>
    <p:sldId id="265" r:id="rId3"/>
    <p:sldId id="313" r:id="rId4"/>
    <p:sldId id="305" r:id="rId5"/>
    <p:sldId id="311" r:id="rId6"/>
    <p:sldId id="310" r:id="rId7"/>
    <p:sldId id="314" r:id="rId8"/>
    <p:sldId id="260" r:id="rId9"/>
    <p:sldId id="307" r:id="rId10"/>
    <p:sldId id="264" r:id="rId11"/>
    <p:sldId id="312" r:id="rId12"/>
    <p:sldId id="267" r:id="rId13"/>
  </p:sldIdLst>
  <p:sldSz cx="9144000" cy="5143500" type="screen16x9"/>
  <p:notesSz cx="6858000" cy="9144000"/>
  <p:embeddedFontLst>
    <p:embeddedFont>
      <p:font typeface="Itim" panose="020B0604020202020204" charset="-34"/>
      <p:regular r:id="rId15"/>
    </p:embeddedFont>
    <p:embeddedFont>
      <p:font typeface="Muli" panose="020B0604020202020204" charset="-18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87CB8B0-351C-488D-8AC9-B2C73DC5C527}">
  <a:tblStyle styleId="{987CB8B0-351C-488D-8AC9-B2C73DC5C52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14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g8b238304a6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9" name="Google Shape;789;g8b238304a6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" name="Google Shape;1122;g8bca512db4_0_14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3" name="Google Shape;1123;g8bca512db4_0_14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2" name="Google Shape;2122;g8c8ebaff74_1_24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3" name="Google Shape;2123;g8c8ebaff74_1_24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24525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" name="Google Shape;1241;g8bca512db4_0_18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2" name="Google Shape;1242;g8bca512db4_0_18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" name="Google Shape;1176;g8bca512db4_0_16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7" name="Google Shape;1177;g8bca512db4_0_16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" name="Google Shape;1222;g8bca512db4_0_18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3" name="Google Shape;1223;g8bca512db4_0_18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8269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g8b8338ba29_0_4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5" name="Google Shape;895;g8b8338ba29_0_4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73406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Google Shape;940;g8b8338ba29_0_5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1" name="Google Shape;941;g8b8338ba29_0_5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8390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" name="Google Shape;1403;g8bca512db4_0_25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4" name="Google Shape;1404;g8bca512db4_0_25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45294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5" name="Google Shape;2405;g8bca512db4_0_45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6" name="Google Shape;2406;g8bca512db4_0_45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270446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Google Shape;940;g8b8338ba29_0_5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1" name="Google Shape;941;g8b8338ba29_0_5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1049;g8b93f3d687_1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0" name="Google Shape;1050;g8b93f3d687_1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4069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CFE2F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716575" y="0"/>
            <a:ext cx="8579795" cy="5143484"/>
          </a:xfrm>
          <a:custGeom>
            <a:avLst/>
            <a:gdLst/>
            <a:ahLst/>
            <a:cxnLst/>
            <a:rect l="l" t="t" r="r" b="b"/>
            <a:pathLst>
              <a:path w="128517" h="78770" extrusionOk="0">
                <a:moveTo>
                  <a:pt x="35" y="1"/>
                </a:moveTo>
                <a:lnTo>
                  <a:pt x="0" y="78769"/>
                </a:lnTo>
                <a:lnTo>
                  <a:pt x="128517" y="78769"/>
                </a:lnTo>
                <a:cubicBezTo>
                  <a:pt x="61260" y="76442"/>
                  <a:pt x="7739" y="332"/>
                  <a:pt x="7739" y="332"/>
                </a:cubicBezTo>
                <a:lnTo>
                  <a:pt x="35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1754550" y="1135650"/>
            <a:ext cx="5634900" cy="2872200"/>
          </a:xfrm>
          <a:prstGeom prst="plaque">
            <a:avLst>
              <a:gd name="adj" fmla="val 11691"/>
            </a:avLst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2572800" y="3116850"/>
            <a:ext cx="3998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Google Shape;12;p2"/>
          <p:cNvCxnSpPr/>
          <p:nvPr/>
        </p:nvCxnSpPr>
        <p:spPr>
          <a:xfrm>
            <a:off x="2572800" y="2222750"/>
            <a:ext cx="3998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3" name="Google Shape;13;p2"/>
          <p:cNvGrpSpPr/>
          <p:nvPr/>
        </p:nvGrpSpPr>
        <p:grpSpPr>
          <a:xfrm rot="697126">
            <a:off x="8280187" y="-46678"/>
            <a:ext cx="1305393" cy="1346461"/>
            <a:chOff x="1492000" y="427450"/>
            <a:chExt cx="1188000" cy="1225375"/>
          </a:xfrm>
        </p:grpSpPr>
        <p:sp>
          <p:nvSpPr>
            <p:cNvPr id="14" name="Google Shape;14;p2"/>
            <p:cNvSpPr/>
            <p:nvPr/>
          </p:nvSpPr>
          <p:spPr>
            <a:xfrm>
              <a:off x="1492000" y="427450"/>
              <a:ext cx="1188000" cy="1225375"/>
            </a:xfrm>
            <a:custGeom>
              <a:avLst/>
              <a:gdLst/>
              <a:ahLst/>
              <a:cxnLst/>
              <a:rect l="l" t="t" r="r" b="b"/>
              <a:pathLst>
                <a:path w="47520" h="49015" extrusionOk="0">
                  <a:moveTo>
                    <a:pt x="44863" y="698"/>
                  </a:moveTo>
                  <a:lnTo>
                    <a:pt x="44863" y="698"/>
                  </a:lnTo>
                  <a:cubicBezTo>
                    <a:pt x="45260" y="745"/>
                    <a:pt x="45657" y="763"/>
                    <a:pt x="46048" y="763"/>
                  </a:cubicBezTo>
                  <a:cubicBezTo>
                    <a:pt x="46274" y="763"/>
                    <a:pt x="46497" y="757"/>
                    <a:pt x="46717" y="748"/>
                  </a:cubicBezTo>
                  <a:lnTo>
                    <a:pt x="46717" y="748"/>
                  </a:lnTo>
                  <a:cubicBezTo>
                    <a:pt x="46667" y="8567"/>
                    <a:pt x="46617" y="16387"/>
                    <a:pt x="46642" y="24207"/>
                  </a:cubicBezTo>
                  <a:cubicBezTo>
                    <a:pt x="46667" y="32076"/>
                    <a:pt x="46366" y="40046"/>
                    <a:pt x="46868" y="47891"/>
                  </a:cubicBezTo>
                  <a:cubicBezTo>
                    <a:pt x="46818" y="47891"/>
                    <a:pt x="46792" y="47866"/>
                    <a:pt x="46767" y="47866"/>
                  </a:cubicBezTo>
                  <a:cubicBezTo>
                    <a:pt x="39987" y="48053"/>
                    <a:pt x="33211" y="48100"/>
                    <a:pt x="26436" y="48100"/>
                  </a:cubicBezTo>
                  <a:cubicBezTo>
                    <a:pt x="19684" y="48100"/>
                    <a:pt x="12934" y="48054"/>
                    <a:pt x="6180" y="48054"/>
                  </a:cubicBezTo>
                  <a:cubicBezTo>
                    <a:pt x="4304" y="48054"/>
                    <a:pt x="2428" y="48057"/>
                    <a:pt x="552" y="48066"/>
                  </a:cubicBezTo>
                  <a:cubicBezTo>
                    <a:pt x="802" y="38116"/>
                    <a:pt x="1203" y="28066"/>
                    <a:pt x="1203" y="18066"/>
                  </a:cubicBezTo>
                  <a:cubicBezTo>
                    <a:pt x="1203" y="12452"/>
                    <a:pt x="1078" y="6863"/>
                    <a:pt x="727" y="1299"/>
                  </a:cubicBezTo>
                  <a:lnTo>
                    <a:pt x="752" y="1299"/>
                  </a:lnTo>
                  <a:cubicBezTo>
                    <a:pt x="1098" y="1362"/>
                    <a:pt x="1492" y="1415"/>
                    <a:pt x="1880" y="1415"/>
                  </a:cubicBezTo>
                  <a:cubicBezTo>
                    <a:pt x="2112" y="1415"/>
                    <a:pt x="2341" y="1396"/>
                    <a:pt x="2557" y="1349"/>
                  </a:cubicBezTo>
                  <a:lnTo>
                    <a:pt x="2557" y="1349"/>
                  </a:lnTo>
                  <a:cubicBezTo>
                    <a:pt x="2406" y="1650"/>
                    <a:pt x="2406" y="2051"/>
                    <a:pt x="2582" y="2377"/>
                  </a:cubicBezTo>
                  <a:cubicBezTo>
                    <a:pt x="2901" y="2970"/>
                    <a:pt x="3636" y="3314"/>
                    <a:pt x="4314" y="3314"/>
                  </a:cubicBezTo>
                  <a:cubicBezTo>
                    <a:pt x="4381" y="3314"/>
                    <a:pt x="4447" y="3311"/>
                    <a:pt x="4512" y="3304"/>
                  </a:cubicBezTo>
                  <a:cubicBezTo>
                    <a:pt x="5740" y="3229"/>
                    <a:pt x="6316" y="1700"/>
                    <a:pt x="5539" y="873"/>
                  </a:cubicBezTo>
                  <a:lnTo>
                    <a:pt x="5539" y="873"/>
                  </a:lnTo>
                  <a:cubicBezTo>
                    <a:pt x="5943" y="910"/>
                    <a:pt x="6360" y="933"/>
                    <a:pt x="6771" y="933"/>
                  </a:cubicBezTo>
                  <a:cubicBezTo>
                    <a:pt x="6921" y="933"/>
                    <a:pt x="7071" y="930"/>
                    <a:pt x="7218" y="923"/>
                  </a:cubicBezTo>
                  <a:lnTo>
                    <a:pt x="7218" y="923"/>
                  </a:lnTo>
                  <a:cubicBezTo>
                    <a:pt x="6918" y="1199"/>
                    <a:pt x="6742" y="1700"/>
                    <a:pt x="6792" y="2101"/>
                  </a:cubicBezTo>
                  <a:cubicBezTo>
                    <a:pt x="6842" y="2778"/>
                    <a:pt x="7344" y="3254"/>
                    <a:pt x="7995" y="3354"/>
                  </a:cubicBezTo>
                  <a:cubicBezTo>
                    <a:pt x="8078" y="3367"/>
                    <a:pt x="8161" y="3373"/>
                    <a:pt x="8244" y="3373"/>
                  </a:cubicBezTo>
                  <a:cubicBezTo>
                    <a:pt x="8813" y="3373"/>
                    <a:pt x="9362" y="3077"/>
                    <a:pt x="9624" y="2552"/>
                  </a:cubicBezTo>
                  <a:cubicBezTo>
                    <a:pt x="9850" y="2076"/>
                    <a:pt x="9850" y="1475"/>
                    <a:pt x="9599" y="998"/>
                  </a:cubicBezTo>
                  <a:cubicBezTo>
                    <a:pt x="10025" y="998"/>
                    <a:pt x="10451" y="973"/>
                    <a:pt x="10903" y="898"/>
                  </a:cubicBezTo>
                  <a:lnTo>
                    <a:pt x="10903" y="898"/>
                  </a:lnTo>
                  <a:cubicBezTo>
                    <a:pt x="10652" y="1149"/>
                    <a:pt x="10527" y="1500"/>
                    <a:pt x="10552" y="1876"/>
                  </a:cubicBezTo>
                  <a:cubicBezTo>
                    <a:pt x="10627" y="2527"/>
                    <a:pt x="11178" y="3029"/>
                    <a:pt x="11830" y="3104"/>
                  </a:cubicBezTo>
                  <a:cubicBezTo>
                    <a:pt x="11905" y="3116"/>
                    <a:pt x="11981" y="3122"/>
                    <a:pt x="12056" y="3122"/>
                  </a:cubicBezTo>
                  <a:cubicBezTo>
                    <a:pt x="12607" y="3122"/>
                    <a:pt x="13138" y="2806"/>
                    <a:pt x="13359" y="2277"/>
                  </a:cubicBezTo>
                  <a:cubicBezTo>
                    <a:pt x="13559" y="1826"/>
                    <a:pt x="13509" y="1299"/>
                    <a:pt x="13258" y="898"/>
                  </a:cubicBezTo>
                  <a:cubicBezTo>
                    <a:pt x="13576" y="898"/>
                    <a:pt x="13904" y="909"/>
                    <a:pt x="14237" y="909"/>
                  </a:cubicBezTo>
                  <a:cubicBezTo>
                    <a:pt x="14403" y="909"/>
                    <a:pt x="14570" y="907"/>
                    <a:pt x="14737" y="898"/>
                  </a:cubicBezTo>
                  <a:lnTo>
                    <a:pt x="14737" y="898"/>
                  </a:lnTo>
                  <a:cubicBezTo>
                    <a:pt x="14273" y="1850"/>
                    <a:pt x="14626" y="3103"/>
                    <a:pt x="15816" y="3103"/>
                  </a:cubicBezTo>
                  <a:cubicBezTo>
                    <a:pt x="15911" y="3103"/>
                    <a:pt x="16010" y="3095"/>
                    <a:pt x="16116" y="3079"/>
                  </a:cubicBezTo>
                  <a:cubicBezTo>
                    <a:pt x="17268" y="2928"/>
                    <a:pt x="17644" y="1625"/>
                    <a:pt x="17093" y="798"/>
                  </a:cubicBezTo>
                  <a:lnTo>
                    <a:pt x="17093" y="798"/>
                  </a:lnTo>
                  <a:cubicBezTo>
                    <a:pt x="17569" y="823"/>
                    <a:pt x="18070" y="823"/>
                    <a:pt x="18572" y="823"/>
                  </a:cubicBezTo>
                  <a:cubicBezTo>
                    <a:pt x="18183" y="1796"/>
                    <a:pt x="18761" y="2957"/>
                    <a:pt x="19917" y="2957"/>
                  </a:cubicBezTo>
                  <a:cubicBezTo>
                    <a:pt x="19952" y="2957"/>
                    <a:pt x="19989" y="2956"/>
                    <a:pt x="20025" y="2953"/>
                  </a:cubicBezTo>
                  <a:cubicBezTo>
                    <a:pt x="21103" y="2878"/>
                    <a:pt x="21604" y="1775"/>
                    <a:pt x="21203" y="898"/>
                  </a:cubicBezTo>
                  <a:lnTo>
                    <a:pt x="21203" y="898"/>
                  </a:lnTo>
                  <a:cubicBezTo>
                    <a:pt x="21579" y="923"/>
                    <a:pt x="21930" y="923"/>
                    <a:pt x="22306" y="923"/>
                  </a:cubicBezTo>
                  <a:cubicBezTo>
                    <a:pt x="21963" y="1782"/>
                    <a:pt x="22460" y="2905"/>
                    <a:pt x="23492" y="2905"/>
                  </a:cubicBezTo>
                  <a:cubicBezTo>
                    <a:pt x="23514" y="2905"/>
                    <a:pt x="23536" y="2904"/>
                    <a:pt x="23559" y="2903"/>
                  </a:cubicBezTo>
                  <a:cubicBezTo>
                    <a:pt x="24436" y="2878"/>
                    <a:pt x="25339" y="1775"/>
                    <a:pt x="25013" y="1024"/>
                  </a:cubicBezTo>
                  <a:cubicBezTo>
                    <a:pt x="25489" y="998"/>
                    <a:pt x="25940" y="998"/>
                    <a:pt x="26391" y="923"/>
                  </a:cubicBezTo>
                  <a:lnTo>
                    <a:pt x="26391" y="923"/>
                  </a:lnTo>
                  <a:cubicBezTo>
                    <a:pt x="26141" y="1450"/>
                    <a:pt x="25990" y="2001"/>
                    <a:pt x="26391" y="2502"/>
                  </a:cubicBezTo>
                  <a:cubicBezTo>
                    <a:pt x="26730" y="2921"/>
                    <a:pt x="27291" y="3117"/>
                    <a:pt x="27809" y="3117"/>
                  </a:cubicBezTo>
                  <a:cubicBezTo>
                    <a:pt x="27942" y="3117"/>
                    <a:pt x="28073" y="3104"/>
                    <a:pt x="28196" y="3079"/>
                  </a:cubicBezTo>
                  <a:cubicBezTo>
                    <a:pt x="29173" y="2828"/>
                    <a:pt x="29675" y="1625"/>
                    <a:pt x="29073" y="923"/>
                  </a:cubicBezTo>
                  <a:lnTo>
                    <a:pt x="30226" y="923"/>
                  </a:lnTo>
                  <a:cubicBezTo>
                    <a:pt x="29910" y="1969"/>
                    <a:pt x="30584" y="3132"/>
                    <a:pt x="31769" y="3132"/>
                  </a:cubicBezTo>
                  <a:cubicBezTo>
                    <a:pt x="31806" y="3132"/>
                    <a:pt x="31843" y="3131"/>
                    <a:pt x="31880" y="3129"/>
                  </a:cubicBezTo>
                  <a:cubicBezTo>
                    <a:pt x="33108" y="3029"/>
                    <a:pt x="33685" y="1750"/>
                    <a:pt x="33208" y="773"/>
                  </a:cubicBezTo>
                  <a:lnTo>
                    <a:pt x="33208" y="773"/>
                  </a:lnTo>
                  <a:cubicBezTo>
                    <a:pt x="33559" y="798"/>
                    <a:pt x="33885" y="823"/>
                    <a:pt x="34236" y="848"/>
                  </a:cubicBezTo>
                  <a:cubicBezTo>
                    <a:pt x="33885" y="1800"/>
                    <a:pt x="34436" y="2928"/>
                    <a:pt x="35589" y="2928"/>
                  </a:cubicBezTo>
                  <a:cubicBezTo>
                    <a:pt x="35602" y="2929"/>
                    <a:pt x="35614" y="2929"/>
                    <a:pt x="35626" y="2929"/>
                  </a:cubicBezTo>
                  <a:cubicBezTo>
                    <a:pt x="36682" y="2929"/>
                    <a:pt x="37315" y="1865"/>
                    <a:pt x="37018" y="973"/>
                  </a:cubicBezTo>
                  <a:cubicBezTo>
                    <a:pt x="37319" y="948"/>
                    <a:pt x="37645" y="923"/>
                    <a:pt x="37945" y="898"/>
                  </a:cubicBezTo>
                  <a:lnTo>
                    <a:pt x="37945" y="898"/>
                  </a:lnTo>
                  <a:cubicBezTo>
                    <a:pt x="37695" y="1775"/>
                    <a:pt x="38221" y="2753"/>
                    <a:pt x="39274" y="2803"/>
                  </a:cubicBezTo>
                  <a:cubicBezTo>
                    <a:pt x="39298" y="2804"/>
                    <a:pt x="39323" y="2805"/>
                    <a:pt x="39347" y="2805"/>
                  </a:cubicBezTo>
                  <a:cubicBezTo>
                    <a:pt x="40334" y="2805"/>
                    <a:pt x="40996" y="1829"/>
                    <a:pt x="40727" y="948"/>
                  </a:cubicBezTo>
                  <a:lnTo>
                    <a:pt x="40727" y="948"/>
                  </a:lnTo>
                  <a:cubicBezTo>
                    <a:pt x="41028" y="1024"/>
                    <a:pt x="41329" y="1049"/>
                    <a:pt x="41630" y="1074"/>
                  </a:cubicBezTo>
                  <a:cubicBezTo>
                    <a:pt x="41228" y="1800"/>
                    <a:pt x="41880" y="2928"/>
                    <a:pt x="42858" y="3079"/>
                  </a:cubicBezTo>
                  <a:cubicBezTo>
                    <a:pt x="42948" y="3092"/>
                    <a:pt x="43038" y="3099"/>
                    <a:pt x="43126" y="3099"/>
                  </a:cubicBezTo>
                  <a:cubicBezTo>
                    <a:pt x="44355" y="3099"/>
                    <a:pt x="45307" y="1844"/>
                    <a:pt x="44863" y="698"/>
                  </a:cubicBezTo>
                  <a:close/>
                  <a:moveTo>
                    <a:pt x="47088" y="0"/>
                  </a:moveTo>
                  <a:cubicBezTo>
                    <a:pt x="46975" y="0"/>
                    <a:pt x="46861" y="48"/>
                    <a:pt x="46792" y="146"/>
                  </a:cubicBezTo>
                  <a:cubicBezTo>
                    <a:pt x="46603" y="146"/>
                    <a:pt x="46411" y="145"/>
                    <a:pt x="46218" y="145"/>
                  </a:cubicBezTo>
                  <a:cubicBezTo>
                    <a:pt x="45543" y="145"/>
                    <a:pt x="44854" y="160"/>
                    <a:pt x="44211" y="297"/>
                  </a:cubicBezTo>
                  <a:cubicBezTo>
                    <a:pt x="44061" y="347"/>
                    <a:pt x="44061" y="572"/>
                    <a:pt x="44211" y="597"/>
                  </a:cubicBezTo>
                  <a:lnTo>
                    <a:pt x="44286" y="597"/>
                  </a:lnTo>
                  <a:cubicBezTo>
                    <a:pt x="44462" y="1199"/>
                    <a:pt x="44512" y="1851"/>
                    <a:pt x="43935" y="2277"/>
                  </a:cubicBezTo>
                  <a:cubicBezTo>
                    <a:pt x="43706" y="2437"/>
                    <a:pt x="43435" y="2556"/>
                    <a:pt x="43161" y="2556"/>
                  </a:cubicBezTo>
                  <a:cubicBezTo>
                    <a:pt x="43135" y="2556"/>
                    <a:pt x="43109" y="2555"/>
                    <a:pt x="43083" y="2552"/>
                  </a:cubicBezTo>
                  <a:cubicBezTo>
                    <a:pt x="42908" y="2502"/>
                    <a:pt x="42757" y="2452"/>
                    <a:pt x="42582" y="2427"/>
                  </a:cubicBezTo>
                  <a:cubicBezTo>
                    <a:pt x="41980" y="2126"/>
                    <a:pt x="41955" y="1675"/>
                    <a:pt x="42482" y="1099"/>
                  </a:cubicBezTo>
                  <a:cubicBezTo>
                    <a:pt x="42807" y="998"/>
                    <a:pt x="42732" y="547"/>
                    <a:pt x="42406" y="522"/>
                  </a:cubicBezTo>
                  <a:cubicBezTo>
                    <a:pt x="42002" y="490"/>
                    <a:pt x="41577" y="437"/>
                    <a:pt x="41158" y="437"/>
                  </a:cubicBezTo>
                  <a:cubicBezTo>
                    <a:pt x="40927" y="437"/>
                    <a:pt x="40699" y="453"/>
                    <a:pt x="40477" y="497"/>
                  </a:cubicBezTo>
                  <a:cubicBezTo>
                    <a:pt x="40451" y="489"/>
                    <a:pt x="40422" y="484"/>
                    <a:pt x="40393" y="484"/>
                  </a:cubicBezTo>
                  <a:cubicBezTo>
                    <a:pt x="40251" y="484"/>
                    <a:pt x="40093" y="582"/>
                    <a:pt x="40176" y="748"/>
                  </a:cubicBezTo>
                  <a:cubicBezTo>
                    <a:pt x="40426" y="1399"/>
                    <a:pt x="40226" y="2277"/>
                    <a:pt x="39374" y="2302"/>
                  </a:cubicBezTo>
                  <a:cubicBezTo>
                    <a:pt x="39362" y="2302"/>
                    <a:pt x="39351" y="2302"/>
                    <a:pt x="39340" y="2302"/>
                  </a:cubicBezTo>
                  <a:cubicBezTo>
                    <a:pt x="38464" y="2302"/>
                    <a:pt x="38177" y="1341"/>
                    <a:pt x="38622" y="698"/>
                  </a:cubicBezTo>
                  <a:cubicBezTo>
                    <a:pt x="38722" y="547"/>
                    <a:pt x="38597" y="297"/>
                    <a:pt x="38396" y="297"/>
                  </a:cubicBezTo>
                  <a:cubicBezTo>
                    <a:pt x="37845" y="372"/>
                    <a:pt x="37319" y="447"/>
                    <a:pt x="36792" y="572"/>
                  </a:cubicBezTo>
                  <a:cubicBezTo>
                    <a:pt x="36767" y="547"/>
                    <a:pt x="36742" y="522"/>
                    <a:pt x="36717" y="472"/>
                  </a:cubicBezTo>
                  <a:cubicBezTo>
                    <a:pt x="36687" y="435"/>
                    <a:pt x="36647" y="420"/>
                    <a:pt x="36606" y="420"/>
                  </a:cubicBezTo>
                  <a:cubicBezTo>
                    <a:pt x="36478" y="420"/>
                    <a:pt x="36335" y="571"/>
                    <a:pt x="36391" y="723"/>
                  </a:cubicBezTo>
                  <a:cubicBezTo>
                    <a:pt x="36341" y="798"/>
                    <a:pt x="36391" y="948"/>
                    <a:pt x="36492" y="973"/>
                  </a:cubicBezTo>
                  <a:cubicBezTo>
                    <a:pt x="36735" y="1630"/>
                    <a:pt x="36459" y="2429"/>
                    <a:pt x="35662" y="2429"/>
                  </a:cubicBezTo>
                  <a:cubicBezTo>
                    <a:pt x="35638" y="2429"/>
                    <a:pt x="35614" y="2429"/>
                    <a:pt x="35589" y="2427"/>
                  </a:cubicBezTo>
                  <a:cubicBezTo>
                    <a:pt x="34687" y="2402"/>
                    <a:pt x="34436" y="1374"/>
                    <a:pt x="34913" y="723"/>
                  </a:cubicBezTo>
                  <a:cubicBezTo>
                    <a:pt x="35063" y="572"/>
                    <a:pt x="34888" y="322"/>
                    <a:pt x="34687" y="322"/>
                  </a:cubicBezTo>
                  <a:cubicBezTo>
                    <a:pt x="34086" y="322"/>
                    <a:pt x="33509" y="322"/>
                    <a:pt x="32908" y="347"/>
                  </a:cubicBezTo>
                  <a:cubicBezTo>
                    <a:pt x="32873" y="312"/>
                    <a:pt x="32831" y="298"/>
                    <a:pt x="32787" y="298"/>
                  </a:cubicBezTo>
                  <a:cubicBezTo>
                    <a:pt x="32641" y="298"/>
                    <a:pt x="32485" y="462"/>
                    <a:pt x="32582" y="597"/>
                  </a:cubicBezTo>
                  <a:cubicBezTo>
                    <a:pt x="33098" y="1359"/>
                    <a:pt x="32867" y="2554"/>
                    <a:pt x="31843" y="2554"/>
                  </a:cubicBezTo>
                  <a:cubicBezTo>
                    <a:pt x="31822" y="2554"/>
                    <a:pt x="31801" y="2553"/>
                    <a:pt x="31780" y="2552"/>
                  </a:cubicBezTo>
                  <a:cubicBezTo>
                    <a:pt x="30827" y="2527"/>
                    <a:pt x="30477" y="1550"/>
                    <a:pt x="30878" y="798"/>
                  </a:cubicBezTo>
                  <a:cubicBezTo>
                    <a:pt x="31003" y="623"/>
                    <a:pt x="30853" y="397"/>
                    <a:pt x="30652" y="397"/>
                  </a:cubicBezTo>
                  <a:cubicBezTo>
                    <a:pt x="29975" y="397"/>
                    <a:pt x="29374" y="497"/>
                    <a:pt x="28722" y="648"/>
                  </a:cubicBezTo>
                  <a:cubicBezTo>
                    <a:pt x="28697" y="623"/>
                    <a:pt x="28647" y="597"/>
                    <a:pt x="28622" y="572"/>
                  </a:cubicBezTo>
                  <a:cubicBezTo>
                    <a:pt x="28590" y="561"/>
                    <a:pt x="28559" y="556"/>
                    <a:pt x="28528" y="556"/>
                  </a:cubicBezTo>
                  <a:cubicBezTo>
                    <a:pt x="28295" y="556"/>
                    <a:pt x="28127" y="863"/>
                    <a:pt x="28371" y="973"/>
                  </a:cubicBezTo>
                  <a:cubicBezTo>
                    <a:pt x="29098" y="1349"/>
                    <a:pt x="28923" y="2277"/>
                    <a:pt x="28196" y="2552"/>
                  </a:cubicBezTo>
                  <a:cubicBezTo>
                    <a:pt x="28045" y="2590"/>
                    <a:pt x="27901" y="2609"/>
                    <a:pt x="27760" y="2609"/>
                  </a:cubicBezTo>
                  <a:cubicBezTo>
                    <a:pt x="27619" y="2609"/>
                    <a:pt x="27482" y="2590"/>
                    <a:pt x="27344" y="2552"/>
                  </a:cubicBezTo>
                  <a:cubicBezTo>
                    <a:pt x="26517" y="2001"/>
                    <a:pt x="26391" y="1399"/>
                    <a:pt x="26993" y="798"/>
                  </a:cubicBezTo>
                  <a:cubicBezTo>
                    <a:pt x="27118" y="623"/>
                    <a:pt x="27043" y="372"/>
                    <a:pt x="26817" y="372"/>
                  </a:cubicBezTo>
                  <a:cubicBezTo>
                    <a:pt x="26091" y="397"/>
                    <a:pt x="25339" y="497"/>
                    <a:pt x="24612" y="572"/>
                  </a:cubicBezTo>
                  <a:cubicBezTo>
                    <a:pt x="24587" y="572"/>
                    <a:pt x="24562" y="547"/>
                    <a:pt x="24537" y="547"/>
                  </a:cubicBezTo>
                  <a:cubicBezTo>
                    <a:pt x="24503" y="522"/>
                    <a:pt x="24467" y="511"/>
                    <a:pt x="24432" y="511"/>
                  </a:cubicBezTo>
                  <a:cubicBezTo>
                    <a:pt x="24361" y="511"/>
                    <a:pt x="24294" y="556"/>
                    <a:pt x="24261" y="623"/>
                  </a:cubicBezTo>
                  <a:cubicBezTo>
                    <a:pt x="24086" y="698"/>
                    <a:pt x="24111" y="998"/>
                    <a:pt x="24336" y="998"/>
                  </a:cubicBezTo>
                  <a:lnTo>
                    <a:pt x="24436" y="998"/>
                  </a:lnTo>
                  <a:cubicBezTo>
                    <a:pt x="24637" y="1299"/>
                    <a:pt x="24512" y="1800"/>
                    <a:pt x="24336" y="2026"/>
                  </a:cubicBezTo>
                  <a:cubicBezTo>
                    <a:pt x="24134" y="2249"/>
                    <a:pt x="23882" y="2373"/>
                    <a:pt x="23608" y="2373"/>
                  </a:cubicBezTo>
                  <a:cubicBezTo>
                    <a:pt x="23543" y="2373"/>
                    <a:pt x="23476" y="2366"/>
                    <a:pt x="23409" y="2352"/>
                  </a:cubicBezTo>
                  <a:cubicBezTo>
                    <a:pt x="22732" y="2252"/>
                    <a:pt x="22381" y="1425"/>
                    <a:pt x="22857" y="823"/>
                  </a:cubicBezTo>
                  <a:cubicBezTo>
                    <a:pt x="22983" y="673"/>
                    <a:pt x="22908" y="472"/>
                    <a:pt x="22707" y="447"/>
                  </a:cubicBezTo>
                  <a:cubicBezTo>
                    <a:pt x="22439" y="428"/>
                    <a:pt x="22171" y="420"/>
                    <a:pt x="21903" y="420"/>
                  </a:cubicBezTo>
                  <a:cubicBezTo>
                    <a:pt x="21469" y="420"/>
                    <a:pt x="21036" y="441"/>
                    <a:pt x="20602" y="472"/>
                  </a:cubicBezTo>
                  <a:cubicBezTo>
                    <a:pt x="20351" y="497"/>
                    <a:pt x="20351" y="848"/>
                    <a:pt x="20602" y="873"/>
                  </a:cubicBezTo>
                  <a:lnTo>
                    <a:pt x="20652" y="873"/>
                  </a:lnTo>
                  <a:cubicBezTo>
                    <a:pt x="21028" y="1525"/>
                    <a:pt x="20777" y="2452"/>
                    <a:pt x="19925" y="2452"/>
                  </a:cubicBezTo>
                  <a:cubicBezTo>
                    <a:pt x="18998" y="2452"/>
                    <a:pt x="18747" y="1349"/>
                    <a:pt x="19198" y="698"/>
                  </a:cubicBezTo>
                  <a:cubicBezTo>
                    <a:pt x="19299" y="547"/>
                    <a:pt x="19173" y="322"/>
                    <a:pt x="18973" y="322"/>
                  </a:cubicBezTo>
                  <a:cubicBezTo>
                    <a:pt x="18529" y="322"/>
                    <a:pt x="18085" y="305"/>
                    <a:pt x="17641" y="305"/>
                  </a:cubicBezTo>
                  <a:cubicBezTo>
                    <a:pt x="17308" y="305"/>
                    <a:pt x="16975" y="315"/>
                    <a:pt x="16642" y="347"/>
                  </a:cubicBezTo>
                  <a:lnTo>
                    <a:pt x="16592" y="347"/>
                  </a:lnTo>
                  <a:cubicBezTo>
                    <a:pt x="16592" y="347"/>
                    <a:pt x="16567" y="322"/>
                    <a:pt x="16542" y="322"/>
                  </a:cubicBezTo>
                  <a:cubicBezTo>
                    <a:pt x="16503" y="299"/>
                    <a:pt x="16465" y="289"/>
                    <a:pt x="16428" y="289"/>
                  </a:cubicBezTo>
                  <a:cubicBezTo>
                    <a:pt x="16226" y="289"/>
                    <a:pt x="16083" y="595"/>
                    <a:pt x="16316" y="723"/>
                  </a:cubicBezTo>
                  <a:cubicBezTo>
                    <a:pt x="17068" y="1224"/>
                    <a:pt x="17118" y="2427"/>
                    <a:pt x="16065" y="2628"/>
                  </a:cubicBezTo>
                  <a:cubicBezTo>
                    <a:pt x="16001" y="2641"/>
                    <a:pt x="15937" y="2648"/>
                    <a:pt x="15874" y="2648"/>
                  </a:cubicBezTo>
                  <a:cubicBezTo>
                    <a:pt x="15009" y="2648"/>
                    <a:pt x="14351" y="1430"/>
                    <a:pt x="15238" y="823"/>
                  </a:cubicBezTo>
                  <a:cubicBezTo>
                    <a:pt x="15414" y="723"/>
                    <a:pt x="15339" y="472"/>
                    <a:pt x="15113" y="447"/>
                  </a:cubicBezTo>
                  <a:cubicBezTo>
                    <a:pt x="14835" y="428"/>
                    <a:pt x="14558" y="420"/>
                    <a:pt x="14279" y="420"/>
                  </a:cubicBezTo>
                  <a:cubicBezTo>
                    <a:pt x="13827" y="420"/>
                    <a:pt x="13372" y="441"/>
                    <a:pt x="12908" y="472"/>
                  </a:cubicBezTo>
                  <a:cubicBezTo>
                    <a:pt x="12882" y="497"/>
                    <a:pt x="12857" y="497"/>
                    <a:pt x="12807" y="522"/>
                  </a:cubicBezTo>
                  <a:cubicBezTo>
                    <a:pt x="12682" y="522"/>
                    <a:pt x="12582" y="748"/>
                    <a:pt x="12682" y="898"/>
                  </a:cubicBezTo>
                  <a:cubicBezTo>
                    <a:pt x="13208" y="1525"/>
                    <a:pt x="13008" y="2628"/>
                    <a:pt x="12030" y="2628"/>
                  </a:cubicBezTo>
                  <a:cubicBezTo>
                    <a:pt x="11103" y="2628"/>
                    <a:pt x="10627" y="1274"/>
                    <a:pt x="11604" y="923"/>
                  </a:cubicBezTo>
                  <a:cubicBezTo>
                    <a:pt x="11730" y="873"/>
                    <a:pt x="11730" y="698"/>
                    <a:pt x="11629" y="673"/>
                  </a:cubicBezTo>
                  <a:cubicBezTo>
                    <a:pt x="11604" y="572"/>
                    <a:pt x="11554" y="472"/>
                    <a:pt x="11429" y="472"/>
                  </a:cubicBezTo>
                  <a:cubicBezTo>
                    <a:pt x="11209" y="457"/>
                    <a:pt x="10984" y="449"/>
                    <a:pt x="10758" y="449"/>
                  </a:cubicBezTo>
                  <a:cubicBezTo>
                    <a:pt x="10236" y="449"/>
                    <a:pt x="9705" y="493"/>
                    <a:pt x="9198" y="597"/>
                  </a:cubicBezTo>
                  <a:cubicBezTo>
                    <a:pt x="9187" y="596"/>
                    <a:pt x="9176" y="595"/>
                    <a:pt x="9164" y="595"/>
                  </a:cubicBezTo>
                  <a:cubicBezTo>
                    <a:pt x="9020" y="595"/>
                    <a:pt x="8857" y="736"/>
                    <a:pt x="8973" y="898"/>
                  </a:cubicBezTo>
                  <a:cubicBezTo>
                    <a:pt x="9248" y="1299"/>
                    <a:pt x="9424" y="1750"/>
                    <a:pt x="9223" y="2227"/>
                  </a:cubicBezTo>
                  <a:cubicBezTo>
                    <a:pt x="9070" y="2620"/>
                    <a:pt x="8688" y="2842"/>
                    <a:pt x="8276" y="2842"/>
                  </a:cubicBezTo>
                  <a:cubicBezTo>
                    <a:pt x="8216" y="2842"/>
                    <a:pt x="8156" y="2838"/>
                    <a:pt x="8095" y="2828"/>
                  </a:cubicBezTo>
                  <a:cubicBezTo>
                    <a:pt x="7669" y="2778"/>
                    <a:pt x="7344" y="2452"/>
                    <a:pt x="7344" y="2001"/>
                  </a:cubicBezTo>
                  <a:cubicBezTo>
                    <a:pt x="7319" y="1600"/>
                    <a:pt x="7544" y="1299"/>
                    <a:pt x="7845" y="1024"/>
                  </a:cubicBezTo>
                  <a:cubicBezTo>
                    <a:pt x="7920" y="948"/>
                    <a:pt x="7920" y="873"/>
                    <a:pt x="7870" y="798"/>
                  </a:cubicBezTo>
                  <a:cubicBezTo>
                    <a:pt x="7945" y="698"/>
                    <a:pt x="7895" y="497"/>
                    <a:pt x="7770" y="472"/>
                  </a:cubicBezTo>
                  <a:cubicBezTo>
                    <a:pt x="7476" y="428"/>
                    <a:pt x="7177" y="412"/>
                    <a:pt x="6874" y="412"/>
                  </a:cubicBezTo>
                  <a:cubicBezTo>
                    <a:pt x="6324" y="412"/>
                    <a:pt x="5763" y="465"/>
                    <a:pt x="5213" y="497"/>
                  </a:cubicBezTo>
                  <a:cubicBezTo>
                    <a:pt x="5163" y="497"/>
                    <a:pt x="5113" y="522"/>
                    <a:pt x="5088" y="572"/>
                  </a:cubicBezTo>
                  <a:cubicBezTo>
                    <a:pt x="5069" y="567"/>
                    <a:pt x="5050" y="565"/>
                    <a:pt x="5032" y="565"/>
                  </a:cubicBezTo>
                  <a:cubicBezTo>
                    <a:pt x="4879" y="565"/>
                    <a:pt x="4756" y="736"/>
                    <a:pt x="4913" y="848"/>
                  </a:cubicBezTo>
                  <a:cubicBezTo>
                    <a:pt x="5213" y="1099"/>
                    <a:pt x="5464" y="1425"/>
                    <a:pt x="5439" y="1826"/>
                  </a:cubicBezTo>
                  <a:cubicBezTo>
                    <a:pt x="5389" y="2327"/>
                    <a:pt x="4988" y="2728"/>
                    <a:pt x="4512" y="2778"/>
                  </a:cubicBezTo>
                  <a:cubicBezTo>
                    <a:pt x="4478" y="2781"/>
                    <a:pt x="4444" y="2783"/>
                    <a:pt x="4409" y="2783"/>
                  </a:cubicBezTo>
                  <a:cubicBezTo>
                    <a:pt x="3603" y="2783"/>
                    <a:pt x="2415" y="1966"/>
                    <a:pt x="3208" y="1149"/>
                  </a:cubicBezTo>
                  <a:cubicBezTo>
                    <a:pt x="3312" y="1045"/>
                    <a:pt x="3210" y="873"/>
                    <a:pt x="3087" y="873"/>
                  </a:cubicBezTo>
                  <a:cubicBezTo>
                    <a:pt x="3061" y="873"/>
                    <a:pt x="3034" y="881"/>
                    <a:pt x="3008" y="898"/>
                  </a:cubicBezTo>
                  <a:lnTo>
                    <a:pt x="2983" y="898"/>
                  </a:lnTo>
                  <a:cubicBezTo>
                    <a:pt x="2933" y="873"/>
                    <a:pt x="2907" y="848"/>
                    <a:pt x="2857" y="848"/>
                  </a:cubicBezTo>
                  <a:cubicBezTo>
                    <a:pt x="2773" y="836"/>
                    <a:pt x="2689" y="831"/>
                    <a:pt x="2605" y="831"/>
                  </a:cubicBezTo>
                  <a:cubicBezTo>
                    <a:pt x="2339" y="831"/>
                    <a:pt x="2077" y="879"/>
                    <a:pt x="1830" y="898"/>
                  </a:cubicBezTo>
                  <a:cubicBezTo>
                    <a:pt x="1479" y="923"/>
                    <a:pt x="1153" y="923"/>
                    <a:pt x="802" y="923"/>
                  </a:cubicBezTo>
                  <a:cubicBezTo>
                    <a:pt x="752" y="923"/>
                    <a:pt x="727" y="923"/>
                    <a:pt x="702" y="948"/>
                  </a:cubicBezTo>
                  <a:cubicBezTo>
                    <a:pt x="669" y="893"/>
                    <a:pt x="606" y="862"/>
                    <a:pt x="547" y="862"/>
                  </a:cubicBezTo>
                  <a:cubicBezTo>
                    <a:pt x="472" y="862"/>
                    <a:pt x="401" y="912"/>
                    <a:pt x="401" y="1024"/>
                  </a:cubicBezTo>
                  <a:cubicBezTo>
                    <a:pt x="151" y="8693"/>
                    <a:pt x="552" y="16412"/>
                    <a:pt x="501" y="24106"/>
                  </a:cubicBezTo>
                  <a:cubicBezTo>
                    <a:pt x="451" y="32126"/>
                    <a:pt x="226" y="40147"/>
                    <a:pt x="0" y="48167"/>
                  </a:cubicBezTo>
                  <a:cubicBezTo>
                    <a:pt x="0" y="48346"/>
                    <a:pt x="141" y="48435"/>
                    <a:pt x="276" y="48435"/>
                  </a:cubicBezTo>
                  <a:cubicBezTo>
                    <a:pt x="330" y="48435"/>
                    <a:pt x="383" y="48421"/>
                    <a:pt x="426" y="48392"/>
                  </a:cubicBezTo>
                  <a:cubicBezTo>
                    <a:pt x="451" y="48417"/>
                    <a:pt x="501" y="48442"/>
                    <a:pt x="552" y="48442"/>
                  </a:cubicBezTo>
                  <a:cubicBezTo>
                    <a:pt x="6395" y="48873"/>
                    <a:pt x="12274" y="49015"/>
                    <a:pt x="18164" y="49015"/>
                  </a:cubicBezTo>
                  <a:cubicBezTo>
                    <a:pt x="27709" y="49015"/>
                    <a:pt x="37282" y="48642"/>
                    <a:pt x="46767" y="48518"/>
                  </a:cubicBezTo>
                  <a:cubicBezTo>
                    <a:pt x="46968" y="48518"/>
                    <a:pt x="47068" y="48367"/>
                    <a:pt x="47068" y="48217"/>
                  </a:cubicBezTo>
                  <a:cubicBezTo>
                    <a:pt x="47118" y="48217"/>
                    <a:pt x="47193" y="48167"/>
                    <a:pt x="47193" y="48066"/>
                  </a:cubicBezTo>
                  <a:cubicBezTo>
                    <a:pt x="47519" y="40147"/>
                    <a:pt x="47118" y="32152"/>
                    <a:pt x="47168" y="24207"/>
                  </a:cubicBezTo>
                  <a:cubicBezTo>
                    <a:pt x="47193" y="16237"/>
                    <a:pt x="47269" y="8292"/>
                    <a:pt x="47419" y="347"/>
                  </a:cubicBezTo>
                  <a:cubicBezTo>
                    <a:pt x="47434" y="118"/>
                    <a:pt x="47263" y="0"/>
                    <a:pt x="47088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505775" y="444875"/>
              <a:ext cx="1157925" cy="1185100"/>
            </a:xfrm>
            <a:custGeom>
              <a:avLst/>
              <a:gdLst/>
              <a:ahLst/>
              <a:cxnLst/>
              <a:rect l="l" t="t" r="r" b="b"/>
              <a:pathLst>
                <a:path w="46317" h="47404" extrusionOk="0">
                  <a:moveTo>
                    <a:pt x="19694" y="12839"/>
                  </a:moveTo>
                  <a:cubicBezTo>
                    <a:pt x="25666" y="12839"/>
                    <a:pt x="31640" y="12924"/>
                    <a:pt x="37606" y="12924"/>
                  </a:cubicBezTo>
                  <a:cubicBezTo>
                    <a:pt x="38998" y="12924"/>
                    <a:pt x="40389" y="12919"/>
                    <a:pt x="41780" y="12908"/>
                  </a:cubicBezTo>
                  <a:cubicBezTo>
                    <a:pt x="42031" y="12908"/>
                    <a:pt x="42031" y="13309"/>
                    <a:pt x="41780" y="13309"/>
                  </a:cubicBezTo>
                  <a:cubicBezTo>
                    <a:pt x="40353" y="13295"/>
                    <a:pt x="38925" y="13288"/>
                    <a:pt x="37497" y="13288"/>
                  </a:cubicBezTo>
                  <a:cubicBezTo>
                    <a:pt x="30111" y="13288"/>
                    <a:pt x="22711" y="13452"/>
                    <a:pt x="15319" y="13452"/>
                  </a:cubicBezTo>
                  <a:cubicBezTo>
                    <a:pt x="11840" y="13452"/>
                    <a:pt x="8362" y="13415"/>
                    <a:pt x="4888" y="13309"/>
                  </a:cubicBezTo>
                  <a:cubicBezTo>
                    <a:pt x="4763" y="13309"/>
                    <a:pt x="4763" y="13109"/>
                    <a:pt x="4888" y="13109"/>
                  </a:cubicBezTo>
                  <a:cubicBezTo>
                    <a:pt x="9817" y="12897"/>
                    <a:pt x="14755" y="12839"/>
                    <a:pt x="19694" y="12839"/>
                  </a:cubicBezTo>
                  <a:close/>
                  <a:moveTo>
                    <a:pt x="41778" y="16165"/>
                  </a:moveTo>
                  <a:cubicBezTo>
                    <a:pt x="42081" y="16165"/>
                    <a:pt x="42073" y="16643"/>
                    <a:pt x="41755" y="16667"/>
                  </a:cubicBezTo>
                  <a:cubicBezTo>
                    <a:pt x="33336" y="16859"/>
                    <a:pt x="24820" y="17221"/>
                    <a:pt x="16342" y="17221"/>
                  </a:cubicBezTo>
                  <a:cubicBezTo>
                    <a:pt x="12630" y="17221"/>
                    <a:pt x="8925" y="17151"/>
                    <a:pt x="5239" y="16968"/>
                  </a:cubicBezTo>
                  <a:cubicBezTo>
                    <a:pt x="5113" y="16968"/>
                    <a:pt x="5113" y="16793"/>
                    <a:pt x="5239" y="16793"/>
                  </a:cubicBezTo>
                  <a:cubicBezTo>
                    <a:pt x="17369" y="16166"/>
                    <a:pt x="29625" y="16467"/>
                    <a:pt x="41755" y="16166"/>
                  </a:cubicBezTo>
                  <a:cubicBezTo>
                    <a:pt x="41763" y="16166"/>
                    <a:pt x="41771" y="16165"/>
                    <a:pt x="41778" y="16165"/>
                  </a:cubicBezTo>
                  <a:close/>
                  <a:moveTo>
                    <a:pt x="30937" y="19611"/>
                  </a:moveTo>
                  <a:cubicBezTo>
                    <a:pt x="34361" y="19611"/>
                    <a:pt x="37787" y="19640"/>
                    <a:pt x="41204" y="19725"/>
                  </a:cubicBezTo>
                  <a:cubicBezTo>
                    <a:pt x="41505" y="19750"/>
                    <a:pt x="41505" y="20201"/>
                    <a:pt x="41204" y="20201"/>
                  </a:cubicBezTo>
                  <a:cubicBezTo>
                    <a:pt x="36567" y="20163"/>
                    <a:pt x="31916" y="20110"/>
                    <a:pt x="27273" y="20110"/>
                  </a:cubicBezTo>
                  <a:cubicBezTo>
                    <a:pt x="25867" y="20110"/>
                    <a:pt x="24462" y="20114"/>
                    <a:pt x="23058" y="20126"/>
                  </a:cubicBezTo>
                  <a:cubicBezTo>
                    <a:pt x="18090" y="20167"/>
                    <a:pt x="13089" y="20446"/>
                    <a:pt x="8109" y="20446"/>
                  </a:cubicBezTo>
                  <a:cubicBezTo>
                    <a:pt x="7034" y="20446"/>
                    <a:pt x="5960" y="20433"/>
                    <a:pt x="4888" y="20402"/>
                  </a:cubicBezTo>
                  <a:cubicBezTo>
                    <a:pt x="4737" y="20402"/>
                    <a:pt x="4763" y="20176"/>
                    <a:pt x="4888" y="20176"/>
                  </a:cubicBezTo>
                  <a:cubicBezTo>
                    <a:pt x="10903" y="19575"/>
                    <a:pt x="17018" y="19700"/>
                    <a:pt x="23058" y="19650"/>
                  </a:cubicBezTo>
                  <a:cubicBezTo>
                    <a:pt x="25681" y="19628"/>
                    <a:pt x="28309" y="19611"/>
                    <a:pt x="30937" y="19611"/>
                  </a:cubicBezTo>
                  <a:close/>
                  <a:moveTo>
                    <a:pt x="29043" y="23158"/>
                  </a:moveTo>
                  <a:cubicBezTo>
                    <a:pt x="32026" y="23158"/>
                    <a:pt x="35010" y="23162"/>
                    <a:pt x="37992" y="23162"/>
                  </a:cubicBezTo>
                  <a:cubicBezTo>
                    <a:pt x="39330" y="23162"/>
                    <a:pt x="40668" y="23161"/>
                    <a:pt x="42006" y="23159"/>
                  </a:cubicBezTo>
                  <a:cubicBezTo>
                    <a:pt x="42013" y="23158"/>
                    <a:pt x="42021" y="23158"/>
                    <a:pt x="42028" y="23158"/>
                  </a:cubicBezTo>
                  <a:cubicBezTo>
                    <a:pt x="42357" y="23158"/>
                    <a:pt x="42349" y="23710"/>
                    <a:pt x="42006" y="23710"/>
                  </a:cubicBezTo>
                  <a:cubicBezTo>
                    <a:pt x="33957" y="23743"/>
                    <a:pt x="25897" y="23862"/>
                    <a:pt x="17848" y="23862"/>
                  </a:cubicBezTo>
                  <a:cubicBezTo>
                    <a:pt x="13641" y="23862"/>
                    <a:pt x="9437" y="23830"/>
                    <a:pt x="5239" y="23735"/>
                  </a:cubicBezTo>
                  <a:cubicBezTo>
                    <a:pt x="5038" y="23735"/>
                    <a:pt x="5063" y="23459"/>
                    <a:pt x="5239" y="23434"/>
                  </a:cubicBezTo>
                  <a:cubicBezTo>
                    <a:pt x="13159" y="23191"/>
                    <a:pt x="21101" y="23158"/>
                    <a:pt x="29043" y="23158"/>
                  </a:cubicBezTo>
                  <a:close/>
                  <a:moveTo>
                    <a:pt x="41678" y="26667"/>
                  </a:moveTo>
                  <a:cubicBezTo>
                    <a:pt x="41981" y="26667"/>
                    <a:pt x="41973" y="27144"/>
                    <a:pt x="41655" y="27144"/>
                  </a:cubicBezTo>
                  <a:cubicBezTo>
                    <a:pt x="33375" y="27482"/>
                    <a:pt x="25039" y="27820"/>
                    <a:pt x="16714" y="27820"/>
                  </a:cubicBezTo>
                  <a:cubicBezTo>
                    <a:pt x="12691" y="27820"/>
                    <a:pt x="8672" y="27741"/>
                    <a:pt x="4662" y="27545"/>
                  </a:cubicBezTo>
                  <a:cubicBezTo>
                    <a:pt x="4462" y="27545"/>
                    <a:pt x="4462" y="27219"/>
                    <a:pt x="4662" y="27219"/>
                  </a:cubicBezTo>
                  <a:cubicBezTo>
                    <a:pt x="16993" y="27018"/>
                    <a:pt x="29324" y="27194"/>
                    <a:pt x="41655" y="26668"/>
                  </a:cubicBezTo>
                  <a:cubicBezTo>
                    <a:pt x="41663" y="26667"/>
                    <a:pt x="41671" y="26667"/>
                    <a:pt x="41678" y="26667"/>
                  </a:cubicBezTo>
                  <a:close/>
                  <a:moveTo>
                    <a:pt x="31837" y="30448"/>
                  </a:moveTo>
                  <a:cubicBezTo>
                    <a:pt x="35001" y="30448"/>
                    <a:pt x="38165" y="30457"/>
                    <a:pt x="41329" y="30477"/>
                  </a:cubicBezTo>
                  <a:cubicBezTo>
                    <a:pt x="41605" y="30477"/>
                    <a:pt x="41605" y="30928"/>
                    <a:pt x="41329" y="30928"/>
                  </a:cubicBezTo>
                  <a:cubicBezTo>
                    <a:pt x="33886" y="31036"/>
                    <a:pt x="26444" y="31087"/>
                    <a:pt x="19001" y="31087"/>
                  </a:cubicBezTo>
                  <a:cubicBezTo>
                    <a:pt x="14338" y="31087"/>
                    <a:pt x="9676" y="31067"/>
                    <a:pt x="5013" y="31028"/>
                  </a:cubicBezTo>
                  <a:cubicBezTo>
                    <a:pt x="4763" y="31028"/>
                    <a:pt x="4763" y="30678"/>
                    <a:pt x="5013" y="30653"/>
                  </a:cubicBezTo>
                  <a:cubicBezTo>
                    <a:pt x="13954" y="30523"/>
                    <a:pt x="22895" y="30448"/>
                    <a:pt x="31837" y="30448"/>
                  </a:cubicBezTo>
                  <a:close/>
                  <a:moveTo>
                    <a:pt x="41079" y="33485"/>
                  </a:moveTo>
                  <a:cubicBezTo>
                    <a:pt x="41429" y="33485"/>
                    <a:pt x="41429" y="34011"/>
                    <a:pt x="41079" y="34011"/>
                  </a:cubicBezTo>
                  <a:cubicBezTo>
                    <a:pt x="29149" y="34136"/>
                    <a:pt x="17194" y="34387"/>
                    <a:pt x="5239" y="34487"/>
                  </a:cubicBezTo>
                  <a:cubicBezTo>
                    <a:pt x="4938" y="34487"/>
                    <a:pt x="4938" y="34036"/>
                    <a:pt x="5239" y="34036"/>
                  </a:cubicBezTo>
                  <a:cubicBezTo>
                    <a:pt x="17169" y="33660"/>
                    <a:pt x="29149" y="33560"/>
                    <a:pt x="41079" y="33485"/>
                  </a:cubicBezTo>
                  <a:close/>
                  <a:moveTo>
                    <a:pt x="41079" y="36617"/>
                  </a:moveTo>
                  <a:cubicBezTo>
                    <a:pt x="41404" y="36617"/>
                    <a:pt x="41404" y="37094"/>
                    <a:pt x="41079" y="37094"/>
                  </a:cubicBezTo>
                  <a:cubicBezTo>
                    <a:pt x="30993" y="37304"/>
                    <a:pt x="20855" y="37549"/>
                    <a:pt x="10738" y="37549"/>
                  </a:cubicBezTo>
                  <a:cubicBezTo>
                    <a:pt x="8787" y="37549"/>
                    <a:pt x="6837" y="37540"/>
                    <a:pt x="4888" y="37520"/>
                  </a:cubicBezTo>
                  <a:cubicBezTo>
                    <a:pt x="4612" y="37520"/>
                    <a:pt x="4612" y="37094"/>
                    <a:pt x="4888" y="37094"/>
                  </a:cubicBezTo>
                  <a:cubicBezTo>
                    <a:pt x="16943" y="36693"/>
                    <a:pt x="29023" y="36668"/>
                    <a:pt x="41079" y="36617"/>
                  </a:cubicBezTo>
                  <a:close/>
                  <a:moveTo>
                    <a:pt x="35737" y="40152"/>
                  </a:moveTo>
                  <a:cubicBezTo>
                    <a:pt x="37600" y="40152"/>
                    <a:pt x="39464" y="40188"/>
                    <a:pt x="41329" y="40277"/>
                  </a:cubicBezTo>
                  <a:cubicBezTo>
                    <a:pt x="41722" y="40301"/>
                    <a:pt x="41730" y="40904"/>
                    <a:pt x="41352" y="40904"/>
                  </a:cubicBezTo>
                  <a:cubicBezTo>
                    <a:pt x="41345" y="40904"/>
                    <a:pt x="41337" y="40904"/>
                    <a:pt x="41329" y="40903"/>
                  </a:cubicBezTo>
                  <a:cubicBezTo>
                    <a:pt x="39822" y="40831"/>
                    <a:pt x="38312" y="40801"/>
                    <a:pt x="36801" y="40801"/>
                  </a:cubicBezTo>
                  <a:cubicBezTo>
                    <a:pt x="29527" y="40801"/>
                    <a:pt x="22222" y="41492"/>
                    <a:pt x="14950" y="41492"/>
                  </a:cubicBezTo>
                  <a:cubicBezTo>
                    <a:pt x="11629" y="41492"/>
                    <a:pt x="8314" y="41348"/>
                    <a:pt x="5013" y="40928"/>
                  </a:cubicBezTo>
                  <a:cubicBezTo>
                    <a:pt x="4813" y="40903"/>
                    <a:pt x="4788" y="40602"/>
                    <a:pt x="5013" y="40602"/>
                  </a:cubicBezTo>
                  <a:cubicBezTo>
                    <a:pt x="7338" y="40747"/>
                    <a:pt x="9660" y="40802"/>
                    <a:pt x="11980" y="40802"/>
                  </a:cubicBezTo>
                  <a:cubicBezTo>
                    <a:pt x="19905" y="40802"/>
                    <a:pt x="27810" y="40152"/>
                    <a:pt x="35737" y="40152"/>
                  </a:cubicBezTo>
                  <a:close/>
                  <a:moveTo>
                    <a:pt x="44312" y="1"/>
                  </a:moveTo>
                  <a:lnTo>
                    <a:pt x="44312" y="1"/>
                  </a:lnTo>
                  <a:cubicBezTo>
                    <a:pt x="44756" y="1147"/>
                    <a:pt x="43804" y="2402"/>
                    <a:pt x="42575" y="2402"/>
                  </a:cubicBezTo>
                  <a:cubicBezTo>
                    <a:pt x="42487" y="2402"/>
                    <a:pt x="42397" y="2395"/>
                    <a:pt x="42307" y="2382"/>
                  </a:cubicBezTo>
                  <a:cubicBezTo>
                    <a:pt x="41329" y="2231"/>
                    <a:pt x="40652" y="1103"/>
                    <a:pt x="41079" y="377"/>
                  </a:cubicBezTo>
                  <a:cubicBezTo>
                    <a:pt x="40778" y="352"/>
                    <a:pt x="40477" y="327"/>
                    <a:pt x="40176" y="251"/>
                  </a:cubicBezTo>
                  <a:lnTo>
                    <a:pt x="40176" y="251"/>
                  </a:lnTo>
                  <a:cubicBezTo>
                    <a:pt x="40445" y="1132"/>
                    <a:pt x="39783" y="2108"/>
                    <a:pt x="38796" y="2108"/>
                  </a:cubicBezTo>
                  <a:cubicBezTo>
                    <a:pt x="38772" y="2108"/>
                    <a:pt x="38747" y="2107"/>
                    <a:pt x="38723" y="2106"/>
                  </a:cubicBezTo>
                  <a:cubicBezTo>
                    <a:pt x="37670" y="2056"/>
                    <a:pt x="37144" y="1078"/>
                    <a:pt x="37394" y="201"/>
                  </a:cubicBezTo>
                  <a:lnTo>
                    <a:pt x="37394" y="201"/>
                  </a:lnTo>
                  <a:cubicBezTo>
                    <a:pt x="37094" y="226"/>
                    <a:pt x="36768" y="251"/>
                    <a:pt x="36467" y="276"/>
                  </a:cubicBezTo>
                  <a:cubicBezTo>
                    <a:pt x="36764" y="1168"/>
                    <a:pt x="36131" y="2232"/>
                    <a:pt x="35075" y="2232"/>
                  </a:cubicBezTo>
                  <a:cubicBezTo>
                    <a:pt x="35063" y="2232"/>
                    <a:pt x="35051" y="2232"/>
                    <a:pt x="35038" y="2231"/>
                  </a:cubicBezTo>
                  <a:cubicBezTo>
                    <a:pt x="33885" y="2231"/>
                    <a:pt x="33334" y="1103"/>
                    <a:pt x="33685" y="151"/>
                  </a:cubicBezTo>
                  <a:cubicBezTo>
                    <a:pt x="33334" y="126"/>
                    <a:pt x="33008" y="101"/>
                    <a:pt x="32657" y="76"/>
                  </a:cubicBezTo>
                  <a:lnTo>
                    <a:pt x="32657" y="76"/>
                  </a:lnTo>
                  <a:cubicBezTo>
                    <a:pt x="33134" y="1053"/>
                    <a:pt x="32557" y="2332"/>
                    <a:pt x="31329" y="2432"/>
                  </a:cubicBezTo>
                  <a:cubicBezTo>
                    <a:pt x="31292" y="2434"/>
                    <a:pt x="31255" y="2435"/>
                    <a:pt x="31218" y="2435"/>
                  </a:cubicBezTo>
                  <a:cubicBezTo>
                    <a:pt x="30032" y="2435"/>
                    <a:pt x="29335" y="1272"/>
                    <a:pt x="29675" y="226"/>
                  </a:cubicBezTo>
                  <a:lnTo>
                    <a:pt x="28522" y="226"/>
                  </a:lnTo>
                  <a:cubicBezTo>
                    <a:pt x="29124" y="928"/>
                    <a:pt x="28622" y="2131"/>
                    <a:pt x="27645" y="2382"/>
                  </a:cubicBezTo>
                  <a:cubicBezTo>
                    <a:pt x="27522" y="2407"/>
                    <a:pt x="27391" y="2420"/>
                    <a:pt x="27258" y="2420"/>
                  </a:cubicBezTo>
                  <a:cubicBezTo>
                    <a:pt x="26740" y="2420"/>
                    <a:pt x="26179" y="2224"/>
                    <a:pt x="25840" y="1805"/>
                  </a:cubicBezTo>
                  <a:cubicBezTo>
                    <a:pt x="25439" y="1304"/>
                    <a:pt x="25590" y="753"/>
                    <a:pt x="25840" y="226"/>
                  </a:cubicBezTo>
                  <a:lnTo>
                    <a:pt x="25840" y="226"/>
                  </a:lnTo>
                  <a:cubicBezTo>
                    <a:pt x="25389" y="301"/>
                    <a:pt x="24938" y="301"/>
                    <a:pt x="24462" y="327"/>
                  </a:cubicBezTo>
                  <a:cubicBezTo>
                    <a:pt x="24788" y="1078"/>
                    <a:pt x="23885" y="2181"/>
                    <a:pt x="23008" y="2206"/>
                  </a:cubicBezTo>
                  <a:cubicBezTo>
                    <a:pt x="22985" y="2207"/>
                    <a:pt x="22963" y="2208"/>
                    <a:pt x="22941" y="2208"/>
                  </a:cubicBezTo>
                  <a:cubicBezTo>
                    <a:pt x="21909" y="2208"/>
                    <a:pt x="21412" y="1085"/>
                    <a:pt x="21755" y="226"/>
                  </a:cubicBezTo>
                  <a:cubicBezTo>
                    <a:pt x="21379" y="226"/>
                    <a:pt x="21028" y="226"/>
                    <a:pt x="20652" y="201"/>
                  </a:cubicBezTo>
                  <a:lnTo>
                    <a:pt x="20652" y="201"/>
                  </a:lnTo>
                  <a:cubicBezTo>
                    <a:pt x="21053" y="1078"/>
                    <a:pt x="20552" y="2181"/>
                    <a:pt x="19474" y="2256"/>
                  </a:cubicBezTo>
                  <a:cubicBezTo>
                    <a:pt x="19438" y="2259"/>
                    <a:pt x="19401" y="2260"/>
                    <a:pt x="19366" y="2260"/>
                  </a:cubicBezTo>
                  <a:cubicBezTo>
                    <a:pt x="18210" y="2260"/>
                    <a:pt x="17632" y="1099"/>
                    <a:pt x="18021" y="126"/>
                  </a:cubicBezTo>
                  <a:cubicBezTo>
                    <a:pt x="17519" y="126"/>
                    <a:pt x="17018" y="126"/>
                    <a:pt x="16542" y="101"/>
                  </a:cubicBezTo>
                  <a:lnTo>
                    <a:pt x="16542" y="101"/>
                  </a:lnTo>
                  <a:cubicBezTo>
                    <a:pt x="17093" y="928"/>
                    <a:pt x="16717" y="2231"/>
                    <a:pt x="15565" y="2382"/>
                  </a:cubicBezTo>
                  <a:cubicBezTo>
                    <a:pt x="15459" y="2398"/>
                    <a:pt x="15360" y="2406"/>
                    <a:pt x="15265" y="2406"/>
                  </a:cubicBezTo>
                  <a:cubicBezTo>
                    <a:pt x="14075" y="2406"/>
                    <a:pt x="13722" y="1153"/>
                    <a:pt x="14186" y="201"/>
                  </a:cubicBezTo>
                  <a:lnTo>
                    <a:pt x="14186" y="201"/>
                  </a:lnTo>
                  <a:cubicBezTo>
                    <a:pt x="14019" y="210"/>
                    <a:pt x="13852" y="212"/>
                    <a:pt x="13686" y="212"/>
                  </a:cubicBezTo>
                  <a:cubicBezTo>
                    <a:pt x="13353" y="212"/>
                    <a:pt x="13025" y="201"/>
                    <a:pt x="12707" y="201"/>
                  </a:cubicBezTo>
                  <a:cubicBezTo>
                    <a:pt x="12958" y="602"/>
                    <a:pt x="13008" y="1129"/>
                    <a:pt x="12808" y="1580"/>
                  </a:cubicBezTo>
                  <a:cubicBezTo>
                    <a:pt x="12587" y="2109"/>
                    <a:pt x="12056" y="2425"/>
                    <a:pt x="11505" y="2425"/>
                  </a:cubicBezTo>
                  <a:cubicBezTo>
                    <a:pt x="11430" y="2425"/>
                    <a:pt x="11354" y="2419"/>
                    <a:pt x="11279" y="2407"/>
                  </a:cubicBezTo>
                  <a:cubicBezTo>
                    <a:pt x="10627" y="2332"/>
                    <a:pt x="10076" y="1830"/>
                    <a:pt x="10001" y="1179"/>
                  </a:cubicBezTo>
                  <a:cubicBezTo>
                    <a:pt x="9976" y="803"/>
                    <a:pt x="10101" y="452"/>
                    <a:pt x="10352" y="201"/>
                  </a:cubicBezTo>
                  <a:lnTo>
                    <a:pt x="10352" y="201"/>
                  </a:lnTo>
                  <a:cubicBezTo>
                    <a:pt x="9900" y="276"/>
                    <a:pt x="9474" y="301"/>
                    <a:pt x="9048" y="301"/>
                  </a:cubicBezTo>
                  <a:cubicBezTo>
                    <a:pt x="9299" y="778"/>
                    <a:pt x="9299" y="1379"/>
                    <a:pt x="9073" y="1855"/>
                  </a:cubicBezTo>
                  <a:cubicBezTo>
                    <a:pt x="8811" y="2380"/>
                    <a:pt x="8262" y="2676"/>
                    <a:pt x="7693" y="2676"/>
                  </a:cubicBezTo>
                  <a:cubicBezTo>
                    <a:pt x="7610" y="2676"/>
                    <a:pt x="7527" y="2670"/>
                    <a:pt x="7444" y="2657"/>
                  </a:cubicBezTo>
                  <a:cubicBezTo>
                    <a:pt x="6793" y="2557"/>
                    <a:pt x="6291" y="2081"/>
                    <a:pt x="6241" y="1404"/>
                  </a:cubicBezTo>
                  <a:cubicBezTo>
                    <a:pt x="6191" y="1003"/>
                    <a:pt x="6367" y="502"/>
                    <a:pt x="6667" y="226"/>
                  </a:cubicBezTo>
                  <a:lnTo>
                    <a:pt x="6667" y="226"/>
                  </a:lnTo>
                  <a:cubicBezTo>
                    <a:pt x="6520" y="233"/>
                    <a:pt x="6370" y="236"/>
                    <a:pt x="6220" y="236"/>
                  </a:cubicBezTo>
                  <a:cubicBezTo>
                    <a:pt x="5809" y="236"/>
                    <a:pt x="5392" y="213"/>
                    <a:pt x="4988" y="176"/>
                  </a:cubicBezTo>
                  <a:lnTo>
                    <a:pt x="4988" y="176"/>
                  </a:lnTo>
                  <a:cubicBezTo>
                    <a:pt x="5765" y="1003"/>
                    <a:pt x="5189" y="2532"/>
                    <a:pt x="3961" y="2607"/>
                  </a:cubicBezTo>
                  <a:cubicBezTo>
                    <a:pt x="3896" y="2614"/>
                    <a:pt x="3830" y="2617"/>
                    <a:pt x="3763" y="2617"/>
                  </a:cubicBezTo>
                  <a:cubicBezTo>
                    <a:pt x="3085" y="2617"/>
                    <a:pt x="2350" y="2273"/>
                    <a:pt x="2031" y="1680"/>
                  </a:cubicBezTo>
                  <a:cubicBezTo>
                    <a:pt x="1855" y="1354"/>
                    <a:pt x="1855" y="953"/>
                    <a:pt x="2006" y="652"/>
                  </a:cubicBezTo>
                  <a:lnTo>
                    <a:pt x="2006" y="652"/>
                  </a:lnTo>
                  <a:cubicBezTo>
                    <a:pt x="1790" y="699"/>
                    <a:pt x="1561" y="718"/>
                    <a:pt x="1329" y="718"/>
                  </a:cubicBezTo>
                  <a:cubicBezTo>
                    <a:pt x="941" y="718"/>
                    <a:pt x="547" y="665"/>
                    <a:pt x="201" y="602"/>
                  </a:cubicBezTo>
                  <a:lnTo>
                    <a:pt x="176" y="602"/>
                  </a:lnTo>
                  <a:cubicBezTo>
                    <a:pt x="527" y="6166"/>
                    <a:pt x="652" y="11755"/>
                    <a:pt x="652" y="17369"/>
                  </a:cubicBezTo>
                  <a:cubicBezTo>
                    <a:pt x="652" y="27369"/>
                    <a:pt x="251" y="37419"/>
                    <a:pt x="1" y="47369"/>
                  </a:cubicBezTo>
                  <a:cubicBezTo>
                    <a:pt x="1877" y="47360"/>
                    <a:pt x="3753" y="47357"/>
                    <a:pt x="5629" y="47357"/>
                  </a:cubicBezTo>
                  <a:cubicBezTo>
                    <a:pt x="12383" y="47357"/>
                    <a:pt x="19133" y="47403"/>
                    <a:pt x="25885" y="47403"/>
                  </a:cubicBezTo>
                  <a:cubicBezTo>
                    <a:pt x="32660" y="47403"/>
                    <a:pt x="39436" y="47356"/>
                    <a:pt x="46216" y="47169"/>
                  </a:cubicBezTo>
                  <a:cubicBezTo>
                    <a:pt x="46241" y="47169"/>
                    <a:pt x="46267" y="47194"/>
                    <a:pt x="46317" y="47194"/>
                  </a:cubicBezTo>
                  <a:cubicBezTo>
                    <a:pt x="45815" y="39349"/>
                    <a:pt x="46116" y="31379"/>
                    <a:pt x="46091" y="23510"/>
                  </a:cubicBezTo>
                  <a:cubicBezTo>
                    <a:pt x="46066" y="15690"/>
                    <a:pt x="46116" y="7870"/>
                    <a:pt x="46166" y="51"/>
                  </a:cubicBezTo>
                  <a:lnTo>
                    <a:pt x="46166" y="51"/>
                  </a:lnTo>
                  <a:cubicBezTo>
                    <a:pt x="45946" y="60"/>
                    <a:pt x="45723" y="66"/>
                    <a:pt x="45497" y="66"/>
                  </a:cubicBezTo>
                  <a:cubicBezTo>
                    <a:pt x="45106" y="66"/>
                    <a:pt x="44709" y="48"/>
                    <a:pt x="443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631725" y="1023800"/>
              <a:ext cx="932975" cy="17650"/>
            </a:xfrm>
            <a:custGeom>
              <a:avLst/>
              <a:gdLst/>
              <a:ahLst/>
              <a:cxnLst/>
              <a:rect l="l" t="t" r="r" b="b"/>
              <a:pathLst>
                <a:path w="37319" h="706" extrusionOk="0">
                  <a:moveTo>
                    <a:pt x="24005" y="1"/>
                  </a:moveTo>
                  <a:cubicBezTo>
                    <a:pt x="16063" y="1"/>
                    <a:pt x="8121" y="34"/>
                    <a:pt x="201" y="277"/>
                  </a:cubicBezTo>
                  <a:cubicBezTo>
                    <a:pt x="25" y="302"/>
                    <a:pt x="0" y="578"/>
                    <a:pt x="201" y="578"/>
                  </a:cubicBezTo>
                  <a:cubicBezTo>
                    <a:pt x="4399" y="673"/>
                    <a:pt x="8603" y="705"/>
                    <a:pt x="12810" y="705"/>
                  </a:cubicBezTo>
                  <a:cubicBezTo>
                    <a:pt x="20859" y="705"/>
                    <a:pt x="28919" y="586"/>
                    <a:pt x="36968" y="553"/>
                  </a:cubicBezTo>
                  <a:cubicBezTo>
                    <a:pt x="37311" y="553"/>
                    <a:pt x="37319" y="1"/>
                    <a:pt x="36990" y="1"/>
                  </a:cubicBezTo>
                  <a:cubicBezTo>
                    <a:pt x="36983" y="1"/>
                    <a:pt x="36975" y="1"/>
                    <a:pt x="36968" y="2"/>
                  </a:cubicBezTo>
                  <a:cubicBezTo>
                    <a:pt x="35630" y="4"/>
                    <a:pt x="34292" y="5"/>
                    <a:pt x="32954" y="5"/>
                  </a:cubicBezTo>
                  <a:cubicBezTo>
                    <a:pt x="29972" y="5"/>
                    <a:pt x="26988" y="1"/>
                    <a:pt x="24005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633600" y="849000"/>
              <a:ext cx="924200" cy="26400"/>
            </a:xfrm>
            <a:custGeom>
              <a:avLst/>
              <a:gdLst/>
              <a:ahLst/>
              <a:cxnLst/>
              <a:rect l="l" t="t" r="r" b="b"/>
              <a:pathLst>
                <a:path w="36968" h="1056" extrusionOk="0">
                  <a:moveTo>
                    <a:pt x="36665" y="0"/>
                  </a:moveTo>
                  <a:cubicBezTo>
                    <a:pt x="36658" y="0"/>
                    <a:pt x="36650" y="1"/>
                    <a:pt x="36642" y="1"/>
                  </a:cubicBezTo>
                  <a:cubicBezTo>
                    <a:pt x="24512" y="302"/>
                    <a:pt x="12256" y="1"/>
                    <a:pt x="126" y="628"/>
                  </a:cubicBezTo>
                  <a:cubicBezTo>
                    <a:pt x="0" y="628"/>
                    <a:pt x="0" y="803"/>
                    <a:pt x="126" y="803"/>
                  </a:cubicBezTo>
                  <a:cubicBezTo>
                    <a:pt x="3812" y="986"/>
                    <a:pt x="7517" y="1056"/>
                    <a:pt x="11229" y="1056"/>
                  </a:cubicBezTo>
                  <a:cubicBezTo>
                    <a:pt x="19707" y="1056"/>
                    <a:pt x="28223" y="694"/>
                    <a:pt x="36642" y="502"/>
                  </a:cubicBezTo>
                  <a:cubicBezTo>
                    <a:pt x="36960" y="478"/>
                    <a:pt x="36968" y="0"/>
                    <a:pt x="3666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624825" y="765850"/>
              <a:ext cx="931725" cy="15325"/>
            </a:xfrm>
            <a:custGeom>
              <a:avLst/>
              <a:gdLst/>
              <a:ahLst/>
              <a:cxnLst/>
              <a:rect l="l" t="t" r="r" b="b"/>
              <a:pathLst>
                <a:path w="37269" h="613" extrusionOk="0">
                  <a:moveTo>
                    <a:pt x="14932" y="0"/>
                  </a:moveTo>
                  <a:cubicBezTo>
                    <a:pt x="9993" y="0"/>
                    <a:pt x="5055" y="58"/>
                    <a:pt x="126" y="270"/>
                  </a:cubicBezTo>
                  <a:cubicBezTo>
                    <a:pt x="1" y="270"/>
                    <a:pt x="1" y="470"/>
                    <a:pt x="126" y="470"/>
                  </a:cubicBezTo>
                  <a:cubicBezTo>
                    <a:pt x="3600" y="576"/>
                    <a:pt x="7078" y="613"/>
                    <a:pt x="10557" y="613"/>
                  </a:cubicBezTo>
                  <a:cubicBezTo>
                    <a:pt x="17949" y="613"/>
                    <a:pt x="25349" y="449"/>
                    <a:pt x="32735" y="449"/>
                  </a:cubicBezTo>
                  <a:cubicBezTo>
                    <a:pt x="34163" y="449"/>
                    <a:pt x="35591" y="456"/>
                    <a:pt x="37018" y="470"/>
                  </a:cubicBezTo>
                  <a:cubicBezTo>
                    <a:pt x="37269" y="470"/>
                    <a:pt x="37269" y="69"/>
                    <a:pt x="37018" y="69"/>
                  </a:cubicBezTo>
                  <a:cubicBezTo>
                    <a:pt x="35627" y="80"/>
                    <a:pt x="34236" y="85"/>
                    <a:pt x="32844" y="85"/>
                  </a:cubicBezTo>
                  <a:cubicBezTo>
                    <a:pt x="26878" y="85"/>
                    <a:pt x="20904" y="0"/>
                    <a:pt x="14932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617300" y="1111525"/>
              <a:ext cx="938000" cy="28850"/>
            </a:xfrm>
            <a:custGeom>
              <a:avLst/>
              <a:gdLst/>
              <a:ahLst/>
              <a:cxnLst/>
              <a:rect l="l" t="t" r="r" b="b"/>
              <a:pathLst>
                <a:path w="37520" h="1154" extrusionOk="0">
                  <a:moveTo>
                    <a:pt x="37217" y="1"/>
                  </a:moveTo>
                  <a:cubicBezTo>
                    <a:pt x="37210" y="1"/>
                    <a:pt x="37202" y="1"/>
                    <a:pt x="37194" y="2"/>
                  </a:cubicBezTo>
                  <a:cubicBezTo>
                    <a:pt x="24863" y="528"/>
                    <a:pt x="12532" y="352"/>
                    <a:pt x="201" y="553"/>
                  </a:cubicBezTo>
                  <a:cubicBezTo>
                    <a:pt x="1" y="553"/>
                    <a:pt x="1" y="879"/>
                    <a:pt x="201" y="879"/>
                  </a:cubicBezTo>
                  <a:cubicBezTo>
                    <a:pt x="4211" y="1075"/>
                    <a:pt x="8230" y="1154"/>
                    <a:pt x="12253" y="1154"/>
                  </a:cubicBezTo>
                  <a:cubicBezTo>
                    <a:pt x="20578" y="1154"/>
                    <a:pt x="28914" y="816"/>
                    <a:pt x="37194" y="478"/>
                  </a:cubicBezTo>
                  <a:cubicBezTo>
                    <a:pt x="37512" y="478"/>
                    <a:pt x="37520" y="1"/>
                    <a:pt x="3721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624825" y="1206075"/>
              <a:ext cx="921075" cy="16000"/>
            </a:xfrm>
            <a:custGeom>
              <a:avLst/>
              <a:gdLst/>
              <a:ahLst/>
              <a:cxnLst/>
              <a:rect l="l" t="t" r="r" b="b"/>
              <a:pathLst>
                <a:path w="36843" h="640" extrusionOk="0">
                  <a:moveTo>
                    <a:pt x="27075" y="0"/>
                  </a:moveTo>
                  <a:cubicBezTo>
                    <a:pt x="18133" y="0"/>
                    <a:pt x="9192" y="75"/>
                    <a:pt x="251" y="205"/>
                  </a:cubicBezTo>
                  <a:cubicBezTo>
                    <a:pt x="1" y="230"/>
                    <a:pt x="1" y="580"/>
                    <a:pt x="251" y="580"/>
                  </a:cubicBezTo>
                  <a:cubicBezTo>
                    <a:pt x="4914" y="619"/>
                    <a:pt x="9576" y="639"/>
                    <a:pt x="14239" y="639"/>
                  </a:cubicBezTo>
                  <a:cubicBezTo>
                    <a:pt x="21682" y="639"/>
                    <a:pt x="29124" y="588"/>
                    <a:pt x="36567" y="480"/>
                  </a:cubicBezTo>
                  <a:cubicBezTo>
                    <a:pt x="36843" y="480"/>
                    <a:pt x="36843" y="29"/>
                    <a:pt x="36567" y="29"/>
                  </a:cubicBezTo>
                  <a:cubicBezTo>
                    <a:pt x="33403" y="9"/>
                    <a:pt x="30239" y="0"/>
                    <a:pt x="2707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625450" y="1448675"/>
              <a:ext cx="923575" cy="33500"/>
            </a:xfrm>
            <a:custGeom>
              <a:avLst/>
              <a:gdLst/>
              <a:ahLst/>
              <a:cxnLst/>
              <a:rect l="l" t="t" r="r" b="b"/>
              <a:pathLst>
                <a:path w="36943" h="1340" extrusionOk="0">
                  <a:moveTo>
                    <a:pt x="30950" y="0"/>
                  </a:moveTo>
                  <a:cubicBezTo>
                    <a:pt x="23023" y="0"/>
                    <a:pt x="15118" y="650"/>
                    <a:pt x="7193" y="650"/>
                  </a:cubicBezTo>
                  <a:cubicBezTo>
                    <a:pt x="4873" y="650"/>
                    <a:pt x="2551" y="595"/>
                    <a:pt x="226" y="450"/>
                  </a:cubicBezTo>
                  <a:cubicBezTo>
                    <a:pt x="1" y="450"/>
                    <a:pt x="26" y="751"/>
                    <a:pt x="226" y="776"/>
                  </a:cubicBezTo>
                  <a:cubicBezTo>
                    <a:pt x="3527" y="1196"/>
                    <a:pt x="6842" y="1340"/>
                    <a:pt x="10163" y="1340"/>
                  </a:cubicBezTo>
                  <a:cubicBezTo>
                    <a:pt x="17435" y="1340"/>
                    <a:pt x="24740" y="649"/>
                    <a:pt x="32014" y="649"/>
                  </a:cubicBezTo>
                  <a:cubicBezTo>
                    <a:pt x="33525" y="649"/>
                    <a:pt x="35035" y="679"/>
                    <a:pt x="36542" y="751"/>
                  </a:cubicBezTo>
                  <a:cubicBezTo>
                    <a:pt x="36550" y="752"/>
                    <a:pt x="36558" y="752"/>
                    <a:pt x="36565" y="752"/>
                  </a:cubicBezTo>
                  <a:cubicBezTo>
                    <a:pt x="36943" y="752"/>
                    <a:pt x="36935" y="149"/>
                    <a:pt x="36542" y="125"/>
                  </a:cubicBezTo>
                  <a:cubicBezTo>
                    <a:pt x="34677" y="36"/>
                    <a:pt x="32813" y="0"/>
                    <a:pt x="3095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624200" y="934225"/>
              <a:ext cx="919200" cy="21800"/>
            </a:xfrm>
            <a:custGeom>
              <a:avLst/>
              <a:gdLst/>
              <a:ahLst/>
              <a:cxnLst/>
              <a:rect l="l" t="t" r="r" b="b"/>
              <a:pathLst>
                <a:path w="36768" h="872" extrusionOk="0">
                  <a:moveTo>
                    <a:pt x="26200" y="37"/>
                  </a:moveTo>
                  <a:cubicBezTo>
                    <a:pt x="23572" y="37"/>
                    <a:pt x="20944" y="54"/>
                    <a:pt x="18321" y="76"/>
                  </a:cubicBezTo>
                  <a:cubicBezTo>
                    <a:pt x="12281" y="126"/>
                    <a:pt x="6166" y="1"/>
                    <a:pt x="151" y="602"/>
                  </a:cubicBezTo>
                  <a:cubicBezTo>
                    <a:pt x="26" y="602"/>
                    <a:pt x="0" y="828"/>
                    <a:pt x="151" y="828"/>
                  </a:cubicBezTo>
                  <a:cubicBezTo>
                    <a:pt x="1223" y="859"/>
                    <a:pt x="2297" y="872"/>
                    <a:pt x="3372" y="872"/>
                  </a:cubicBezTo>
                  <a:cubicBezTo>
                    <a:pt x="8352" y="872"/>
                    <a:pt x="13353" y="593"/>
                    <a:pt x="18321" y="552"/>
                  </a:cubicBezTo>
                  <a:cubicBezTo>
                    <a:pt x="19725" y="540"/>
                    <a:pt x="21130" y="536"/>
                    <a:pt x="22536" y="536"/>
                  </a:cubicBezTo>
                  <a:cubicBezTo>
                    <a:pt x="27179" y="536"/>
                    <a:pt x="31830" y="589"/>
                    <a:pt x="36467" y="627"/>
                  </a:cubicBezTo>
                  <a:cubicBezTo>
                    <a:pt x="36768" y="627"/>
                    <a:pt x="36768" y="176"/>
                    <a:pt x="36467" y="151"/>
                  </a:cubicBezTo>
                  <a:cubicBezTo>
                    <a:pt x="33050" y="66"/>
                    <a:pt x="29624" y="37"/>
                    <a:pt x="26200" y="37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629200" y="1281975"/>
              <a:ext cx="912325" cy="25100"/>
            </a:xfrm>
            <a:custGeom>
              <a:avLst/>
              <a:gdLst/>
              <a:ahLst/>
              <a:cxnLst/>
              <a:rect l="l" t="t" r="r" b="b"/>
              <a:pathLst>
                <a:path w="36493" h="1004" extrusionOk="0">
                  <a:moveTo>
                    <a:pt x="36142" y="1"/>
                  </a:moveTo>
                  <a:cubicBezTo>
                    <a:pt x="24212" y="76"/>
                    <a:pt x="12232" y="176"/>
                    <a:pt x="302" y="552"/>
                  </a:cubicBezTo>
                  <a:cubicBezTo>
                    <a:pt x="1" y="552"/>
                    <a:pt x="1" y="1003"/>
                    <a:pt x="302" y="1003"/>
                  </a:cubicBezTo>
                  <a:cubicBezTo>
                    <a:pt x="12257" y="903"/>
                    <a:pt x="24212" y="652"/>
                    <a:pt x="36142" y="527"/>
                  </a:cubicBezTo>
                  <a:cubicBezTo>
                    <a:pt x="36492" y="527"/>
                    <a:pt x="36492" y="1"/>
                    <a:pt x="36142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621075" y="1360300"/>
              <a:ext cx="919825" cy="23325"/>
            </a:xfrm>
            <a:custGeom>
              <a:avLst/>
              <a:gdLst/>
              <a:ahLst/>
              <a:cxnLst/>
              <a:rect l="l" t="t" r="r" b="b"/>
              <a:pathLst>
                <a:path w="36793" h="933" extrusionOk="0">
                  <a:moveTo>
                    <a:pt x="36467" y="0"/>
                  </a:moveTo>
                  <a:cubicBezTo>
                    <a:pt x="24411" y="51"/>
                    <a:pt x="12331" y="76"/>
                    <a:pt x="276" y="477"/>
                  </a:cubicBezTo>
                  <a:cubicBezTo>
                    <a:pt x="0" y="477"/>
                    <a:pt x="0" y="903"/>
                    <a:pt x="276" y="903"/>
                  </a:cubicBezTo>
                  <a:cubicBezTo>
                    <a:pt x="2225" y="923"/>
                    <a:pt x="4175" y="932"/>
                    <a:pt x="6126" y="932"/>
                  </a:cubicBezTo>
                  <a:cubicBezTo>
                    <a:pt x="16243" y="932"/>
                    <a:pt x="26381" y="687"/>
                    <a:pt x="36467" y="477"/>
                  </a:cubicBezTo>
                  <a:cubicBezTo>
                    <a:pt x="36792" y="477"/>
                    <a:pt x="36792" y="0"/>
                    <a:pt x="3646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25;p2"/>
          <p:cNvSpPr txBox="1">
            <a:spLocks noGrp="1"/>
          </p:cNvSpPr>
          <p:nvPr>
            <p:ph type="ctrTitle"/>
          </p:nvPr>
        </p:nvSpPr>
        <p:spPr>
          <a:xfrm>
            <a:off x="2351850" y="1498850"/>
            <a:ext cx="4440300" cy="1447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Font typeface="Itim"/>
              <a:buNone/>
              <a:defRPr sz="6000" b="1"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ubTitle" idx="1"/>
          </p:nvPr>
        </p:nvSpPr>
        <p:spPr>
          <a:xfrm>
            <a:off x="2351850" y="3287050"/>
            <a:ext cx="4440300" cy="3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-50900" y="-21500"/>
            <a:ext cx="771000" cy="5165100"/>
          </a:xfrm>
          <a:prstGeom prst="rect">
            <a:avLst/>
          </a:pr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" name="Google Shape;28;p2"/>
          <p:cNvGrpSpPr/>
          <p:nvPr/>
        </p:nvGrpSpPr>
        <p:grpSpPr>
          <a:xfrm rot="-1976796" flipH="1">
            <a:off x="5917481" y="3990133"/>
            <a:ext cx="3474354" cy="888893"/>
            <a:chOff x="3809875" y="1963175"/>
            <a:chExt cx="1923600" cy="492150"/>
          </a:xfrm>
        </p:grpSpPr>
        <p:sp>
          <p:nvSpPr>
            <p:cNvPr id="29" name="Google Shape;29;p2"/>
            <p:cNvSpPr/>
            <p:nvPr/>
          </p:nvSpPr>
          <p:spPr>
            <a:xfrm>
              <a:off x="3902950" y="2044375"/>
              <a:ext cx="620050" cy="185725"/>
            </a:xfrm>
            <a:custGeom>
              <a:avLst/>
              <a:gdLst/>
              <a:ahLst/>
              <a:cxnLst/>
              <a:rect l="l" t="t" r="r" b="b"/>
              <a:pathLst>
                <a:path w="24802" h="7429" extrusionOk="0">
                  <a:moveTo>
                    <a:pt x="855" y="1"/>
                  </a:moveTo>
                  <a:cubicBezTo>
                    <a:pt x="361" y="1"/>
                    <a:pt x="75" y="222"/>
                    <a:pt x="0" y="665"/>
                  </a:cubicBezTo>
                  <a:cubicBezTo>
                    <a:pt x="0" y="674"/>
                    <a:pt x="9" y="818"/>
                    <a:pt x="27" y="1080"/>
                  </a:cubicBezTo>
                  <a:cubicBezTo>
                    <a:pt x="172" y="1359"/>
                    <a:pt x="541" y="1539"/>
                    <a:pt x="1136" y="1638"/>
                  </a:cubicBezTo>
                  <a:cubicBezTo>
                    <a:pt x="1347" y="1673"/>
                    <a:pt x="1535" y="1690"/>
                    <a:pt x="1698" y="1690"/>
                  </a:cubicBezTo>
                  <a:cubicBezTo>
                    <a:pt x="1959" y="1690"/>
                    <a:pt x="2157" y="1646"/>
                    <a:pt x="2290" y="1557"/>
                  </a:cubicBezTo>
                  <a:cubicBezTo>
                    <a:pt x="2407" y="1485"/>
                    <a:pt x="2488" y="1350"/>
                    <a:pt x="2515" y="1143"/>
                  </a:cubicBezTo>
                  <a:cubicBezTo>
                    <a:pt x="2605" y="638"/>
                    <a:pt x="2236" y="277"/>
                    <a:pt x="1397" y="70"/>
                  </a:cubicBezTo>
                  <a:cubicBezTo>
                    <a:pt x="1195" y="24"/>
                    <a:pt x="1014" y="1"/>
                    <a:pt x="855" y="1"/>
                  </a:cubicBezTo>
                  <a:close/>
                  <a:moveTo>
                    <a:pt x="24530" y="3727"/>
                  </a:moveTo>
                  <a:cubicBezTo>
                    <a:pt x="24518" y="3727"/>
                    <a:pt x="24505" y="3728"/>
                    <a:pt x="24491" y="3730"/>
                  </a:cubicBezTo>
                  <a:cubicBezTo>
                    <a:pt x="24320" y="3757"/>
                    <a:pt x="24176" y="4018"/>
                    <a:pt x="24067" y="4523"/>
                  </a:cubicBezTo>
                  <a:cubicBezTo>
                    <a:pt x="24040" y="4613"/>
                    <a:pt x="23977" y="4937"/>
                    <a:pt x="23878" y="5514"/>
                  </a:cubicBezTo>
                  <a:cubicBezTo>
                    <a:pt x="23860" y="5614"/>
                    <a:pt x="23833" y="5713"/>
                    <a:pt x="23815" y="5803"/>
                  </a:cubicBezTo>
                  <a:cubicBezTo>
                    <a:pt x="23599" y="6839"/>
                    <a:pt x="23617" y="7380"/>
                    <a:pt x="23878" y="7425"/>
                  </a:cubicBezTo>
                  <a:cubicBezTo>
                    <a:pt x="23888" y="7427"/>
                    <a:pt x="23899" y="7428"/>
                    <a:pt x="23909" y="7428"/>
                  </a:cubicBezTo>
                  <a:cubicBezTo>
                    <a:pt x="24147" y="7428"/>
                    <a:pt x="24334" y="6922"/>
                    <a:pt x="24464" y="5911"/>
                  </a:cubicBezTo>
                  <a:cubicBezTo>
                    <a:pt x="24482" y="5821"/>
                    <a:pt x="24500" y="5722"/>
                    <a:pt x="24509" y="5623"/>
                  </a:cubicBezTo>
                  <a:cubicBezTo>
                    <a:pt x="24608" y="5244"/>
                    <a:pt x="24680" y="4901"/>
                    <a:pt x="24716" y="4595"/>
                  </a:cubicBezTo>
                  <a:cubicBezTo>
                    <a:pt x="24802" y="4016"/>
                    <a:pt x="24742" y="3727"/>
                    <a:pt x="24530" y="3727"/>
                  </a:cubicBezTo>
                  <a:close/>
                </a:path>
              </a:pathLst>
            </a:custGeom>
            <a:solidFill>
              <a:srgbClr val="4898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866425" y="2007800"/>
              <a:ext cx="1864125" cy="387400"/>
            </a:xfrm>
            <a:custGeom>
              <a:avLst/>
              <a:gdLst/>
              <a:ahLst/>
              <a:cxnLst/>
              <a:rect l="l" t="t" r="r" b="b"/>
              <a:pathLst>
                <a:path w="74565" h="15496" extrusionOk="0">
                  <a:moveTo>
                    <a:pt x="2322" y="1540"/>
                  </a:moveTo>
                  <a:cubicBezTo>
                    <a:pt x="2425" y="1540"/>
                    <a:pt x="2537" y="1549"/>
                    <a:pt x="2660" y="1569"/>
                  </a:cubicBezTo>
                  <a:cubicBezTo>
                    <a:pt x="2714" y="1587"/>
                    <a:pt x="2777" y="1596"/>
                    <a:pt x="2840" y="1614"/>
                  </a:cubicBezTo>
                  <a:cubicBezTo>
                    <a:pt x="3634" y="1803"/>
                    <a:pt x="3985" y="2128"/>
                    <a:pt x="3904" y="2597"/>
                  </a:cubicBezTo>
                  <a:cubicBezTo>
                    <a:pt x="3877" y="2777"/>
                    <a:pt x="3814" y="2894"/>
                    <a:pt x="3715" y="2957"/>
                  </a:cubicBezTo>
                  <a:cubicBezTo>
                    <a:pt x="3588" y="3040"/>
                    <a:pt x="3402" y="3082"/>
                    <a:pt x="3157" y="3082"/>
                  </a:cubicBezTo>
                  <a:cubicBezTo>
                    <a:pt x="3000" y="3082"/>
                    <a:pt x="2819" y="3064"/>
                    <a:pt x="2615" y="3029"/>
                  </a:cubicBezTo>
                  <a:cubicBezTo>
                    <a:pt x="2038" y="2930"/>
                    <a:pt x="1687" y="2759"/>
                    <a:pt x="1569" y="2543"/>
                  </a:cubicBezTo>
                  <a:cubicBezTo>
                    <a:pt x="1551" y="2290"/>
                    <a:pt x="1542" y="2155"/>
                    <a:pt x="1542" y="2137"/>
                  </a:cubicBezTo>
                  <a:cubicBezTo>
                    <a:pt x="1609" y="1739"/>
                    <a:pt x="1862" y="1540"/>
                    <a:pt x="2322" y="1540"/>
                  </a:cubicBezTo>
                  <a:close/>
                  <a:moveTo>
                    <a:pt x="524" y="1"/>
                  </a:moveTo>
                  <a:lnTo>
                    <a:pt x="1" y="3119"/>
                  </a:lnTo>
                  <a:lnTo>
                    <a:pt x="25330" y="7347"/>
                  </a:lnTo>
                  <a:cubicBezTo>
                    <a:pt x="25330" y="7347"/>
                    <a:pt x="25393" y="7095"/>
                    <a:pt x="25420" y="6995"/>
                  </a:cubicBezTo>
                  <a:cubicBezTo>
                    <a:pt x="25537" y="6283"/>
                    <a:pt x="25582" y="6067"/>
                    <a:pt x="25601" y="6004"/>
                  </a:cubicBezTo>
                  <a:cubicBezTo>
                    <a:pt x="25736" y="5391"/>
                    <a:pt x="25889" y="5283"/>
                    <a:pt x="25961" y="5274"/>
                  </a:cubicBezTo>
                  <a:cubicBezTo>
                    <a:pt x="25979" y="5265"/>
                    <a:pt x="25997" y="5265"/>
                    <a:pt x="26015" y="5265"/>
                  </a:cubicBezTo>
                  <a:cubicBezTo>
                    <a:pt x="26141" y="5292"/>
                    <a:pt x="26177" y="5571"/>
                    <a:pt x="26105" y="6049"/>
                  </a:cubicBezTo>
                  <a:cubicBezTo>
                    <a:pt x="26069" y="6355"/>
                    <a:pt x="25997" y="6689"/>
                    <a:pt x="25898" y="7077"/>
                  </a:cubicBezTo>
                  <a:cubicBezTo>
                    <a:pt x="25880" y="7176"/>
                    <a:pt x="25871" y="7266"/>
                    <a:pt x="25844" y="7356"/>
                  </a:cubicBezTo>
                  <a:lnTo>
                    <a:pt x="25826" y="7437"/>
                  </a:lnTo>
                  <a:lnTo>
                    <a:pt x="26412" y="7527"/>
                  </a:lnTo>
                  <a:lnTo>
                    <a:pt x="26926" y="4408"/>
                  </a:lnTo>
                  <a:lnTo>
                    <a:pt x="524" y="1"/>
                  </a:lnTo>
                  <a:close/>
                  <a:moveTo>
                    <a:pt x="28368" y="5003"/>
                  </a:moveTo>
                  <a:lnTo>
                    <a:pt x="27899" y="7780"/>
                  </a:lnTo>
                  <a:lnTo>
                    <a:pt x="74095" y="15496"/>
                  </a:lnTo>
                  <a:lnTo>
                    <a:pt x="74564" y="12719"/>
                  </a:lnTo>
                  <a:lnTo>
                    <a:pt x="28368" y="5003"/>
                  </a:lnTo>
                  <a:close/>
                </a:path>
              </a:pathLst>
            </a:custGeom>
            <a:solidFill>
              <a:srgbClr val="286F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813475" y="2066175"/>
              <a:ext cx="56825" cy="83625"/>
            </a:xfrm>
            <a:custGeom>
              <a:avLst/>
              <a:gdLst/>
              <a:ahLst/>
              <a:cxnLst/>
              <a:rect l="l" t="t" r="r" b="b"/>
              <a:pathLst>
                <a:path w="2273" h="3345" extrusionOk="0">
                  <a:moveTo>
                    <a:pt x="244" y="0"/>
                  </a:moveTo>
                  <a:cubicBezTo>
                    <a:pt x="109" y="884"/>
                    <a:pt x="1" y="2164"/>
                    <a:pt x="46" y="3056"/>
                  </a:cubicBezTo>
                  <a:lnTo>
                    <a:pt x="1767" y="3344"/>
                  </a:lnTo>
                  <a:lnTo>
                    <a:pt x="2272" y="334"/>
                  </a:lnTo>
                  <a:lnTo>
                    <a:pt x="244" y="0"/>
                  </a:lnTo>
                  <a:close/>
                </a:path>
              </a:pathLst>
            </a:custGeom>
            <a:solidFill>
              <a:srgbClr val="1C2F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818000" y="2001350"/>
              <a:ext cx="177350" cy="82875"/>
            </a:xfrm>
            <a:custGeom>
              <a:avLst/>
              <a:gdLst/>
              <a:ahLst/>
              <a:cxnLst/>
              <a:rect l="l" t="t" r="r" b="b"/>
              <a:pathLst>
                <a:path w="7094" h="3315" extrusionOk="0">
                  <a:moveTo>
                    <a:pt x="3991" y="0"/>
                  </a:moveTo>
                  <a:cubicBezTo>
                    <a:pt x="3917" y="0"/>
                    <a:pt x="3852" y="5"/>
                    <a:pt x="3795" y="15"/>
                  </a:cubicBezTo>
                  <a:cubicBezTo>
                    <a:pt x="3651" y="42"/>
                    <a:pt x="3515" y="105"/>
                    <a:pt x="3389" y="223"/>
                  </a:cubicBezTo>
                  <a:cubicBezTo>
                    <a:pt x="3299" y="286"/>
                    <a:pt x="3227" y="367"/>
                    <a:pt x="3173" y="457"/>
                  </a:cubicBezTo>
                  <a:lnTo>
                    <a:pt x="7094" y="1115"/>
                  </a:lnTo>
                  <a:cubicBezTo>
                    <a:pt x="7076" y="1007"/>
                    <a:pt x="7031" y="908"/>
                    <a:pt x="6968" y="817"/>
                  </a:cubicBezTo>
                  <a:cubicBezTo>
                    <a:pt x="6887" y="673"/>
                    <a:pt x="6778" y="565"/>
                    <a:pt x="6652" y="493"/>
                  </a:cubicBezTo>
                  <a:cubicBezTo>
                    <a:pt x="6517" y="412"/>
                    <a:pt x="6319" y="358"/>
                    <a:pt x="6048" y="313"/>
                  </a:cubicBezTo>
                  <a:lnTo>
                    <a:pt x="5471" y="214"/>
                  </a:lnTo>
                  <a:lnTo>
                    <a:pt x="4426" y="42"/>
                  </a:lnTo>
                  <a:cubicBezTo>
                    <a:pt x="4257" y="14"/>
                    <a:pt x="4112" y="0"/>
                    <a:pt x="3991" y="0"/>
                  </a:cubicBezTo>
                  <a:close/>
                  <a:moveTo>
                    <a:pt x="802" y="60"/>
                  </a:moveTo>
                  <a:cubicBezTo>
                    <a:pt x="424" y="1034"/>
                    <a:pt x="153" y="1998"/>
                    <a:pt x="0" y="2981"/>
                  </a:cubicBezTo>
                  <a:lnTo>
                    <a:pt x="2028" y="3314"/>
                  </a:lnTo>
                  <a:lnTo>
                    <a:pt x="2524" y="349"/>
                  </a:lnTo>
                  <a:lnTo>
                    <a:pt x="802" y="60"/>
                  </a:lnTo>
                  <a:close/>
                </a:path>
              </a:pathLst>
            </a:custGeom>
            <a:solidFill>
              <a:srgbClr val="294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928625" y="1968150"/>
              <a:ext cx="484300" cy="104000"/>
            </a:xfrm>
            <a:custGeom>
              <a:avLst/>
              <a:gdLst/>
              <a:ahLst/>
              <a:cxnLst/>
              <a:rect l="l" t="t" r="r" b="b"/>
              <a:pathLst>
                <a:path w="19372" h="4160" extrusionOk="0">
                  <a:moveTo>
                    <a:pt x="1858" y="496"/>
                  </a:moveTo>
                  <a:cubicBezTo>
                    <a:pt x="1867" y="496"/>
                    <a:pt x="1894" y="505"/>
                    <a:pt x="1930" y="532"/>
                  </a:cubicBezTo>
                  <a:cubicBezTo>
                    <a:pt x="1993" y="541"/>
                    <a:pt x="2948" y="676"/>
                    <a:pt x="4814" y="929"/>
                  </a:cubicBezTo>
                  <a:lnTo>
                    <a:pt x="18606" y="3236"/>
                  </a:lnTo>
                  <a:lnTo>
                    <a:pt x="18741" y="3389"/>
                  </a:lnTo>
                  <a:cubicBezTo>
                    <a:pt x="18732" y="3462"/>
                    <a:pt x="18696" y="3498"/>
                    <a:pt x="18642" y="3516"/>
                  </a:cubicBezTo>
                  <a:cubicBezTo>
                    <a:pt x="18626" y="3517"/>
                    <a:pt x="18607" y="3518"/>
                    <a:pt x="18586" y="3518"/>
                  </a:cubicBezTo>
                  <a:cubicBezTo>
                    <a:pt x="18474" y="3518"/>
                    <a:pt x="18282" y="3497"/>
                    <a:pt x="18002" y="3443"/>
                  </a:cubicBezTo>
                  <a:lnTo>
                    <a:pt x="4760" y="1217"/>
                  </a:lnTo>
                  <a:cubicBezTo>
                    <a:pt x="3246" y="938"/>
                    <a:pt x="2263" y="739"/>
                    <a:pt x="1813" y="631"/>
                  </a:cubicBezTo>
                  <a:cubicBezTo>
                    <a:pt x="1808" y="636"/>
                    <a:pt x="1805" y="638"/>
                    <a:pt x="1803" y="638"/>
                  </a:cubicBezTo>
                  <a:cubicBezTo>
                    <a:pt x="1795" y="638"/>
                    <a:pt x="1797" y="616"/>
                    <a:pt x="1804" y="568"/>
                  </a:cubicBezTo>
                  <a:cubicBezTo>
                    <a:pt x="1813" y="514"/>
                    <a:pt x="1831" y="496"/>
                    <a:pt x="1858" y="496"/>
                  </a:cubicBezTo>
                  <a:close/>
                  <a:moveTo>
                    <a:pt x="1128" y="0"/>
                  </a:moveTo>
                  <a:cubicBezTo>
                    <a:pt x="614" y="189"/>
                    <a:pt x="235" y="649"/>
                    <a:pt x="1" y="1370"/>
                  </a:cubicBezTo>
                  <a:lnTo>
                    <a:pt x="1046" y="1542"/>
                  </a:lnTo>
                  <a:cubicBezTo>
                    <a:pt x="1083" y="1190"/>
                    <a:pt x="1254" y="974"/>
                    <a:pt x="1551" y="884"/>
                  </a:cubicBezTo>
                  <a:lnTo>
                    <a:pt x="17019" y="3462"/>
                  </a:lnTo>
                  <a:cubicBezTo>
                    <a:pt x="17425" y="3858"/>
                    <a:pt x="17776" y="4083"/>
                    <a:pt x="18083" y="4129"/>
                  </a:cubicBezTo>
                  <a:cubicBezTo>
                    <a:pt x="18204" y="4150"/>
                    <a:pt x="18314" y="4160"/>
                    <a:pt x="18414" y="4160"/>
                  </a:cubicBezTo>
                  <a:cubicBezTo>
                    <a:pt x="18657" y="4160"/>
                    <a:pt x="18841" y="4099"/>
                    <a:pt x="18975" y="3984"/>
                  </a:cubicBezTo>
                  <a:cubicBezTo>
                    <a:pt x="19164" y="3804"/>
                    <a:pt x="19291" y="3489"/>
                    <a:pt x="19372" y="3029"/>
                  </a:cubicBezTo>
                  <a:lnTo>
                    <a:pt x="1128" y="0"/>
                  </a:lnTo>
                  <a:close/>
                </a:path>
              </a:pathLst>
            </a:custGeom>
            <a:solidFill>
              <a:srgbClr val="B6B6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973500" y="1980525"/>
              <a:ext cx="423650" cy="75575"/>
            </a:xfrm>
            <a:custGeom>
              <a:avLst/>
              <a:gdLst/>
              <a:ahLst/>
              <a:cxnLst/>
              <a:rect l="l" t="t" r="r" b="b"/>
              <a:pathLst>
                <a:path w="16946" h="3023" extrusionOk="0">
                  <a:moveTo>
                    <a:pt x="63" y="1"/>
                  </a:moveTo>
                  <a:cubicBezTo>
                    <a:pt x="36" y="1"/>
                    <a:pt x="18" y="19"/>
                    <a:pt x="9" y="73"/>
                  </a:cubicBezTo>
                  <a:cubicBezTo>
                    <a:pt x="2" y="121"/>
                    <a:pt x="0" y="143"/>
                    <a:pt x="8" y="143"/>
                  </a:cubicBezTo>
                  <a:cubicBezTo>
                    <a:pt x="10" y="143"/>
                    <a:pt x="13" y="141"/>
                    <a:pt x="18" y="136"/>
                  </a:cubicBezTo>
                  <a:cubicBezTo>
                    <a:pt x="468" y="244"/>
                    <a:pt x="1451" y="443"/>
                    <a:pt x="2965" y="722"/>
                  </a:cubicBezTo>
                  <a:lnTo>
                    <a:pt x="16207" y="2948"/>
                  </a:lnTo>
                  <a:cubicBezTo>
                    <a:pt x="16487" y="3002"/>
                    <a:pt x="16679" y="3023"/>
                    <a:pt x="16791" y="3023"/>
                  </a:cubicBezTo>
                  <a:cubicBezTo>
                    <a:pt x="16812" y="3023"/>
                    <a:pt x="16831" y="3022"/>
                    <a:pt x="16847" y="3021"/>
                  </a:cubicBezTo>
                  <a:cubicBezTo>
                    <a:pt x="16901" y="3003"/>
                    <a:pt x="16937" y="2967"/>
                    <a:pt x="16946" y="2894"/>
                  </a:cubicBezTo>
                  <a:lnTo>
                    <a:pt x="16811" y="2741"/>
                  </a:lnTo>
                  <a:lnTo>
                    <a:pt x="3019" y="434"/>
                  </a:lnTo>
                  <a:cubicBezTo>
                    <a:pt x="1153" y="181"/>
                    <a:pt x="198" y="46"/>
                    <a:pt x="135" y="37"/>
                  </a:cubicBezTo>
                  <a:cubicBezTo>
                    <a:pt x="99" y="10"/>
                    <a:pt x="72" y="1"/>
                    <a:pt x="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855400" y="2081950"/>
              <a:ext cx="1864100" cy="370500"/>
            </a:xfrm>
            <a:custGeom>
              <a:avLst/>
              <a:gdLst/>
              <a:ahLst/>
              <a:cxnLst/>
              <a:rect l="l" t="t" r="r" b="b"/>
              <a:pathLst>
                <a:path w="74564" h="14820" extrusionOk="0">
                  <a:moveTo>
                    <a:pt x="469" y="0"/>
                  </a:moveTo>
                  <a:lnTo>
                    <a:pt x="0" y="2776"/>
                  </a:lnTo>
                  <a:lnTo>
                    <a:pt x="26411" y="7184"/>
                  </a:lnTo>
                  <a:lnTo>
                    <a:pt x="26465" y="6860"/>
                  </a:lnTo>
                  <a:lnTo>
                    <a:pt x="74158" y="14819"/>
                  </a:lnTo>
                  <a:lnTo>
                    <a:pt x="74563" y="12376"/>
                  </a:lnTo>
                  <a:lnTo>
                    <a:pt x="28520" y="4687"/>
                  </a:lnTo>
                  <a:lnTo>
                    <a:pt x="28962" y="2064"/>
                  </a:lnTo>
                  <a:lnTo>
                    <a:pt x="27159" y="1767"/>
                  </a:lnTo>
                  <a:lnTo>
                    <a:pt x="26718" y="4390"/>
                  </a:lnTo>
                  <a:lnTo>
                    <a:pt x="26294" y="4318"/>
                  </a:lnTo>
                  <a:lnTo>
                    <a:pt x="26285" y="4399"/>
                  </a:lnTo>
                  <a:cubicBezTo>
                    <a:pt x="26159" y="5418"/>
                    <a:pt x="25996" y="5733"/>
                    <a:pt x="25879" y="5823"/>
                  </a:cubicBezTo>
                  <a:cubicBezTo>
                    <a:pt x="25853" y="5836"/>
                    <a:pt x="25831" y="5845"/>
                    <a:pt x="25811" y="5845"/>
                  </a:cubicBezTo>
                  <a:cubicBezTo>
                    <a:pt x="25804" y="5845"/>
                    <a:pt x="25796" y="5844"/>
                    <a:pt x="25789" y="5841"/>
                  </a:cubicBezTo>
                  <a:cubicBezTo>
                    <a:pt x="25762" y="5841"/>
                    <a:pt x="25735" y="5823"/>
                    <a:pt x="25717" y="5796"/>
                  </a:cubicBezTo>
                  <a:cubicBezTo>
                    <a:pt x="25636" y="5670"/>
                    <a:pt x="25582" y="5318"/>
                    <a:pt x="25789" y="4309"/>
                  </a:cubicBezTo>
                  <a:lnTo>
                    <a:pt x="25807" y="4237"/>
                  </a:lnTo>
                  <a:lnTo>
                    <a:pt x="469" y="0"/>
                  </a:lnTo>
                  <a:close/>
                </a:path>
              </a:pathLst>
            </a:custGeom>
            <a:solidFill>
              <a:srgbClr val="1D5C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809875" y="1963175"/>
              <a:ext cx="1923600" cy="492150"/>
            </a:xfrm>
            <a:custGeom>
              <a:avLst/>
              <a:gdLst/>
              <a:ahLst/>
              <a:cxnLst/>
              <a:rect l="l" t="t" r="r" b="b"/>
              <a:pathLst>
                <a:path w="76944" h="19686" extrusionOk="0">
                  <a:moveTo>
                    <a:pt x="5950" y="379"/>
                  </a:moveTo>
                  <a:lnTo>
                    <a:pt x="5851" y="388"/>
                  </a:lnTo>
                  <a:cubicBezTo>
                    <a:pt x="7383" y="578"/>
                    <a:pt x="8897" y="830"/>
                    <a:pt x="10421" y="1074"/>
                  </a:cubicBezTo>
                  <a:lnTo>
                    <a:pt x="14982" y="1840"/>
                  </a:lnTo>
                  <a:lnTo>
                    <a:pt x="19534" y="2615"/>
                  </a:lnTo>
                  <a:lnTo>
                    <a:pt x="23920" y="3388"/>
                  </a:lnTo>
                  <a:lnTo>
                    <a:pt x="23920" y="3388"/>
                  </a:lnTo>
                  <a:cubicBezTo>
                    <a:pt x="23900" y="3582"/>
                    <a:pt x="23858" y="3771"/>
                    <a:pt x="23770" y="3940"/>
                  </a:cubicBezTo>
                  <a:cubicBezTo>
                    <a:pt x="23743" y="3994"/>
                    <a:pt x="23707" y="4039"/>
                    <a:pt x="23671" y="4084"/>
                  </a:cubicBezTo>
                  <a:cubicBezTo>
                    <a:pt x="23635" y="4129"/>
                    <a:pt x="23590" y="4156"/>
                    <a:pt x="23536" y="4192"/>
                  </a:cubicBezTo>
                  <a:cubicBezTo>
                    <a:pt x="23437" y="4246"/>
                    <a:pt x="23310" y="4264"/>
                    <a:pt x="23184" y="4264"/>
                  </a:cubicBezTo>
                  <a:cubicBezTo>
                    <a:pt x="23162" y="4266"/>
                    <a:pt x="23139" y="4267"/>
                    <a:pt x="23117" y="4267"/>
                  </a:cubicBezTo>
                  <a:cubicBezTo>
                    <a:pt x="23011" y="4267"/>
                    <a:pt x="22902" y="4251"/>
                    <a:pt x="22806" y="4228"/>
                  </a:cubicBezTo>
                  <a:cubicBezTo>
                    <a:pt x="22680" y="4201"/>
                    <a:pt x="22571" y="4138"/>
                    <a:pt x="22463" y="4066"/>
                  </a:cubicBezTo>
                  <a:cubicBezTo>
                    <a:pt x="22247" y="3931"/>
                    <a:pt x="22058" y="3742"/>
                    <a:pt x="21904" y="3525"/>
                  </a:cubicBezTo>
                  <a:lnTo>
                    <a:pt x="21904" y="3516"/>
                  </a:lnTo>
                  <a:cubicBezTo>
                    <a:pt x="21886" y="3498"/>
                    <a:pt x="21850" y="3471"/>
                    <a:pt x="21823" y="3471"/>
                  </a:cubicBezTo>
                  <a:lnTo>
                    <a:pt x="21796" y="3471"/>
                  </a:lnTo>
                  <a:cubicBezTo>
                    <a:pt x="20507" y="3282"/>
                    <a:pt x="19209" y="3093"/>
                    <a:pt x="17920" y="2885"/>
                  </a:cubicBezTo>
                  <a:cubicBezTo>
                    <a:pt x="16631" y="2687"/>
                    <a:pt x="15342" y="2489"/>
                    <a:pt x="14053" y="2272"/>
                  </a:cubicBezTo>
                  <a:cubicBezTo>
                    <a:pt x="12764" y="2056"/>
                    <a:pt x="11475" y="1858"/>
                    <a:pt x="10186" y="1632"/>
                  </a:cubicBezTo>
                  <a:cubicBezTo>
                    <a:pt x="8897" y="1407"/>
                    <a:pt x="7617" y="1173"/>
                    <a:pt x="6337" y="884"/>
                  </a:cubicBezTo>
                  <a:cubicBezTo>
                    <a:pt x="6310" y="884"/>
                    <a:pt x="6283" y="884"/>
                    <a:pt x="6256" y="893"/>
                  </a:cubicBezTo>
                  <a:lnTo>
                    <a:pt x="6247" y="893"/>
                  </a:lnTo>
                  <a:cubicBezTo>
                    <a:pt x="6076" y="947"/>
                    <a:pt x="5896" y="1046"/>
                    <a:pt x="5787" y="1209"/>
                  </a:cubicBezTo>
                  <a:cubicBezTo>
                    <a:pt x="5670" y="1371"/>
                    <a:pt x="5625" y="1551"/>
                    <a:pt x="5607" y="1723"/>
                  </a:cubicBezTo>
                  <a:lnTo>
                    <a:pt x="5598" y="1759"/>
                  </a:lnTo>
                  <a:cubicBezTo>
                    <a:pt x="5598" y="1768"/>
                    <a:pt x="5598" y="1786"/>
                    <a:pt x="5598" y="1795"/>
                  </a:cubicBezTo>
                  <a:cubicBezTo>
                    <a:pt x="5607" y="1871"/>
                    <a:pt x="5670" y="1931"/>
                    <a:pt x="5752" y="1931"/>
                  </a:cubicBezTo>
                  <a:cubicBezTo>
                    <a:pt x="5758" y="1931"/>
                    <a:pt x="5764" y="1930"/>
                    <a:pt x="5769" y="1930"/>
                  </a:cubicBezTo>
                  <a:cubicBezTo>
                    <a:pt x="5812" y="1927"/>
                    <a:pt x="5853" y="1926"/>
                    <a:pt x="5894" y="1926"/>
                  </a:cubicBezTo>
                  <a:cubicBezTo>
                    <a:pt x="5994" y="1926"/>
                    <a:pt x="6091" y="1932"/>
                    <a:pt x="6193" y="1939"/>
                  </a:cubicBezTo>
                  <a:cubicBezTo>
                    <a:pt x="6337" y="1948"/>
                    <a:pt x="6472" y="1957"/>
                    <a:pt x="6599" y="1993"/>
                  </a:cubicBezTo>
                  <a:cubicBezTo>
                    <a:pt x="6725" y="2020"/>
                    <a:pt x="6860" y="2065"/>
                    <a:pt x="6950" y="2137"/>
                  </a:cubicBezTo>
                  <a:cubicBezTo>
                    <a:pt x="7049" y="2200"/>
                    <a:pt x="7121" y="2299"/>
                    <a:pt x="7167" y="2417"/>
                  </a:cubicBezTo>
                  <a:lnTo>
                    <a:pt x="7176" y="2426"/>
                  </a:lnTo>
                  <a:cubicBezTo>
                    <a:pt x="7212" y="2507"/>
                    <a:pt x="7239" y="2588"/>
                    <a:pt x="7230" y="2678"/>
                  </a:cubicBezTo>
                  <a:cubicBezTo>
                    <a:pt x="7230" y="2750"/>
                    <a:pt x="7284" y="2822"/>
                    <a:pt x="7365" y="2831"/>
                  </a:cubicBezTo>
                  <a:lnTo>
                    <a:pt x="7392" y="2831"/>
                  </a:lnTo>
                  <a:cubicBezTo>
                    <a:pt x="8293" y="2957"/>
                    <a:pt x="9204" y="3084"/>
                    <a:pt x="10105" y="3228"/>
                  </a:cubicBezTo>
                  <a:lnTo>
                    <a:pt x="11466" y="3435"/>
                  </a:lnTo>
                  <a:lnTo>
                    <a:pt x="12818" y="3652"/>
                  </a:lnTo>
                  <a:cubicBezTo>
                    <a:pt x="14630" y="3940"/>
                    <a:pt x="16433" y="4255"/>
                    <a:pt x="18245" y="4562"/>
                  </a:cubicBezTo>
                  <a:lnTo>
                    <a:pt x="20949" y="5022"/>
                  </a:lnTo>
                  <a:lnTo>
                    <a:pt x="23662" y="5490"/>
                  </a:lnTo>
                  <a:cubicBezTo>
                    <a:pt x="25395" y="5785"/>
                    <a:pt x="27129" y="6096"/>
                    <a:pt x="28862" y="6416"/>
                  </a:cubicBezTo>
                  <a:lnTo>
                    <a:pt x="28862" y="6416"/>
                  </a:lnTo>
                  <a:cubicBezTo>
                    <a:pt x="28668" y="7221"/>
                    <a:pt x="28519" y="8032"/>
                    <a:pt x="28376" y="8844"/>
                  </a:cubicBezTo>
                  <a:cubicBezTo>
                    <a:pt x="28304" y="9285"/>
                    <a:pt x="28232" y="9718"/>
                    <a:pt x="28178" y="10160"/>
                  </a:cubicBezTo>
                  <a:cubicBezTo>
                    <a:pt x="28116" y="10597"/>
                    <a:pt x="28062" y="11034"/>
                    <a:pt x="28035" y="11480"/>
                  </a:cubicBezTo>
                  <a:lnTo>
                    <a:pt x="28035" y="11480"/>
                  </a:lnTo>
                  <a:cubicBezTo>
                    <a:pt x="28034" y="11482"/>
                    <a:pt x="28034" y="11483"/>
                    <a:pt x="28034" y="11485"/>
                  </a:cubicBezTo>
                  <a:lnTo>
                    <a:pt x="28034" y="11494"/>
                  </a:lnTo>
                  <a:lnTo>
                    <a:pt x="28012" y="11627"/>
                  </a:lnTo>
                  <a:lnTo>
                    <a:pt x="28012" y="11627"/>
                  </a:lnTo>
                  <a:cubicBezTo>
                    <a:pt x="25733" y="11284"/>
                    <a:pt x="23463" y="10933"/>
                    <a:pt x="21192" y="10565"/>
                  </a:cubicBezTo>
                  <a:lnTo>
                    <a:pt x="14197" y="9420"/>
                  </a:lnTo>
                  <a:cubicBezTo>
                    <a:pt x="11863" y="9042"/>
                    <a:pt x="9528" y="8645"/>
                    <a:pt x="7203" y="8249"/>
                  </a:cubicBezTo>
                  <a:cubicBezTo>
                    <a:pt x="4917" y="7860"/>
                    <a:pt x="2632" y="7498"/>
                    <a:pt x="372" y="7018"/>
                  </a:cubicBezTo>
                  <a:lnTo>
                    <a:pt x="372" y="7018"/>
                  </a:lnTo>
                  <a:cubicBezTo>
                    <a:pt x="332" y="6599"/>
                    <a:pt x="327" y="6180"/>
                    <a:pt x="343" y="5761"/>
                  </a:cubicBezTo>
                  <a:cubicBezTo>
                    <a:pt x="361" y="5292"/>
                    <a:pt x="406" y="4823"/>
                    <a:pt x="478" y="4355"/>
                  </a:cubicBezTo>
                  <a:cubicBezTo>
                    <a:pt x="624" y="3473"/>
                    <a:pt x="875" y="2607"/>
                    <a:pt x="1248" y="1788"/>
                  </a:cubicBezTo>
                  <a:lnTo>
                    <a:pt x="1248" y="1788"/>
                  </a:lnTo>
                  <a:cubicBezTo>
                    <a:pt x="1599" y="1800"/>
                    <a:pt x="1945" y="1849"/>
                    <a:pt x="2290" y="1912"/>
                  </a:cubicBezTo>
                  <a:cubicBezTo>
                    <a:pt x="2687" y="1984"/>
                    <a:pt x="3074" y="2065"/>
                    <a:pt x="3462" y="2173"/>
                  </a:cubicBezTo>
                  <a:lnTo>
                    <a:pt x="3525" y="2191"/>
                  </a:lnTo>
                  <a:cubicBezTo>
                    <a:pt x="3534" y="2200"/>
                    <a:pt x="3552" y="2200"/>
                    <a:pt x="3561" y="2200"/>
                  </a:cubicBezTo>
                  <a:cubicBezTo>
                    <a:pt x="3624" y="2191"/>
                    <a:pt x="3669" y="2146"/>
                    <a:pt x="3669" y="2083"/>
                  </a:cubicBezTo>
                  <a:cubicBezTo>
                    <a:pt x="3660" y="1984"/>
                    <a:pt x="3705" y="1894"/>
                    <a:pt x="3768" y="1822"/>
                  </a:cubicBezTo>
                  <a:lnTo>
                    <a:pt x="3777" y="1813"/>
                  </a:lnTo>
                  <a:cubicBezTo>
                    <a:pt x="3876" y="1677"/>
                    <a:pt x="4039" y="1596"/>
                    <a:pt x="4210" y="1596"/>
                  </a:cubicBezTo>
                  <a:cubicBezTo>
                    <a:pt x="4291" y="1596"/>
                    <a:pt x="4381" y="1605"/>
                    <a:pt x="4471" y="1632"/>
                  </a:cubicBezTo>
                  <a:cubicBezTo>
                    <a:pt x="4553" y="1659"/>
                    <a:pt x="4634" y="1705"/>
                    <a:pt x="4715" y="1759"/>
                  </a:cubicBezTo>
                  <a:cubicBezTo>
                    <a:pt x="4733" y="1768"/>
                    <a:pt x="4760" y="1777"/>
                    <a:pt x="4778" y="1777"/>
                  </a:cubicBezTo>
                  <a:cubicBezTo>
                    <a:pt x="4784" y="1777"/>
                    <a:pt x="4790" y="1778"/>
                    <a:pt x="4795" y="1778"/>
                  </a:cubicBezTo>
                  <a:cubicBezTo>
                    <a:pt x="4868" y="1778"/>
                    <a:pt x="4923" y="1726"/>
                    <a:pt x="4931" y="1659"/>
                  </a:cubicBezTo>
                  <a:lnTo>
                    <a:pt x="4931" y="1623"/>
                  </a:lnTo>
                  <a:cubicBezTo>
                    <a:pt x="4940" y="1479"/>
                    <a:pt x="4976" y="1335"/>
                    <a:pt x="5030" y="1191"/>
                  </a:cubicBezTo>
                  <a:cubicBezTo>
                    <a:pt x="5084" y="1056"/>
                    <a:pt x="5147" y="929"/>
                    <a:pt x="5238" y="812"/>
                  </a:cubicBezTo>
                  <a:cubicBezTo>
                    <a:pt x="5319" y="686"/>
                    <a:pt x="5427" y="587"/>
                    <a:pt x="5544" y="506"/>
                  </a:cubicBezTo>
                  <a:cubicBezTo>
                    <a:pt x="5670" y="434"/>
                    <a:pt x="5805" y="379"/>
                    <a:pt x="5950" y="379"/>
                  </a:cubicBezTo>
                  <a:close/>
                  <a:moveTo>
                    <a:pt x="29247" y="6810"/>
                  </a:moveTo>
                  <a:cubicBezTo>
                    <a:pt x="29673" y="6840"/>
                    <a:pt x="30093" y="6910"/>
                    <a:pt x="30513" y="6987"/>
                  </a:cubicBezTo>
                  <a:lnTo>
                    <a:pt x="32000" y="7230"/>
                  </a:lnTo>
                  <a:lnTo>
                    <a:pt x="34983" y="7735"/>
                  </a:lnTo>
                  <a:lnTo>
                    <a:pt x="40942" y="8735"/>
                  </a:lnTo>
                  <a:lnTo>
                    <a:pt x="52867" y="10736"/>
                  </a:lnTo>
                  <a:lnTo>
                    <a:pt x="64783" y="12738"/>
                  </a:lnTo>
                  <a:lnTo>
                    <a:pt x="76488" y="14721"/>
                  </a:lnTo>
                  <a:lnTo>
                    <a:pt x="76488" y="14721"/>
                  </a:lnTo>
                  <a:cubicBezTo>
                    <a:pt x="76399" y="15063"/>
                    <a:pt x="76318" y="15406"/>
                    <a:pt x="76249" y="15748"/>
                  </a:cubicBezTo>
                  <a:cubicBezTo>
                    <a:pt x="76159" y="16154"/>
                    <a:pt x="76087" y="16568"/>
                    <a:pt x="76015" y="16974"/>
                  </a:cubicBezTo>
                  <a:cubicBezTo>
                    <a:pt x="75952" y="17380"/>
                    <a:pt x="75889" y="17794"/>
                    <a:pt x="75835" y="18209"/>
                  </a:cubicBezTo>
                  <a:cubicBezTo>
                    <a:pt x="75797" y="18558"/>
                    <a:pt x="75759" y="18907"/>
                    <a:pt x="75731" y="19256"/>
                  </a:cubicBezTo>
                  <a:lnTo>
                    <a:pt x="75731" y="19256"/>
                  </a:lnTo>
                  <a:lnTo>
                    <a:pt x="64017" y="17335"/>
                  </a:lnTo>
                  <a:lnTo>
                    <a:pt x="52092" y="15361"/>
                  </a:lnTo>
                  <a:lnTo>
                    <a:pt x="40166" y="13377"/>
                  </a:lnTo>
                  <a:cubicBezTo>
                    <a:pt x="36259" y="12731"/>
                    <a:pt x="32352" y="12075"/>
                    <a:pt x="28462" y="11368"/>
                  </a:cubicBezTo>
                  <a:lnTo>
                    <a:pt x="28462" y="11368"/>
                  </a:lnTo>
                  <a:cubicBezTo>
                    <a:pt x="28556" y="10998"/>
                    <a:pt x="28633" y="10627"/>
                    <a:pt x="28710" y="10250"/>
                  </a:cubicBezTo>
                  <a:cubicBezTo>
                    <a:pt x="28800" y="9817"/>
                    <a:pt x="28881" y="9375"/>
                    <a:pt x="28953" y="8943"/>
                  </a:cubicBezTo>
                  <a:cubicBezTo>
                    <a:pt x="29062" y="8231"/>
                    <a:pt x="29171" y="7524"/>
                    <a:pt x="29247" y="6810"/>
                  </a:cubicBezTo>
                  <a:close/>
                  <a:moveTo>
                    <a:pt x="5878" y="1"/>
                  </a:moveTo>
                  <a:cubicBezTo>
                    <a:pt x="5860" y="1"/>
                    <a:pt x="5833" y="1"/>
                    <a:pt x="5814" y="19"/>
                  </a:cubicBezTo>
                  <a:cubicBezTo>
                    <a:pt x="5670" y="127"/>
                    <a:pt x="5535" y="226"/>
                    <a:pt x="5409" y="334"/>
                  </a:cubicBezTo>
                  <a:cubicBezTo>
                    <a:pt x="5292" y="452"/>
                    <a:pt x="5183" y="569"/>
                    <a:pt x="5084" y="686"/>
                  </a:cubicBezTo>
                  <a:cubicBezTo>
                    <a:pt x="4985" y="812"/>
                    <a:pt x="4895" y="947"/>
                    <a:pt x="4805" y="1083"/>
                  </a:cubicBezTo>
                  <a:cubicBezTo>
                    <a:pt x="4743" y="1193"/>
                    <a:pt x="4686" y="1298"/>
                    <a:pt x="4623" y="1406"/>
                  </a:cubicBezTo>
                  <a:lnTo>
                    <a:pt x="4623" y="1406"/>
                  </a:lnTo>
                  <a:cubicBezTo>
                    <a:pt x="4480" y="1431"/>
                    <a:pt x="4340" y="1441"/>
                    <a:pt x="4201" y="1461"/>
                  </a:cubicBezTo>
                  <a:cubicBezTo>
                    <a:pt x="4003" y="1488"/>
                    <a:pt x="3822" y="1569"/>
                    <a:pt x="3651" y="1677"/>
                  </a:cubicBezTo>
                  <a:lnTo>
                    <a:pt x="3660" y="1677"/>
                  </a:lnTo>
                  <a:cubicBezTo>
                    <a:pt x="3596" y="1704"/>
                    <a:pt x="3531" y="1744"/>
                    <a:pt x="3465" y="1790"/>
                  </a:cubicBezTo>
                  <a:lnTo>
                    <a:pt x="3465" y="1790"/>
                  </a:lnTo>
                  <a:cubicBezTo>
                    <a:pt x="3089" y="1763"/>
                    <a:pt x="2712" y="1719"/>
                    <a:pt x="2335" y="1659"/>
                  </a:cubicBezTo>
                  <a:cubicBezTo>
                    <a:pt x="1938" y="1605"/>
                    <a:pt x="1542" y="1533"/>
                    <a:pt x="1154" y="1398"/>
                  </a:cubicBezTo>
                  <a:lnTo>
                    <a:pt x="1145" y="1398"/>
                  </a:lnTo>
                  <a:cubicBezTo>
                    <a:pt x="1129" y="1393"/>
                    <a:pt x="1113" y="1390"/>
                    <a:pt x="1097" y="1390"/>
                  </a:cubicBezTo>
                  <a:cubicBezTo>
                    <a:pt x="1031" y="1390"/>
                    <a:pt x="969" y="1434"/>
                    <a:pt x="947" y="1506"/>
                  </a:cubicBezTo>
                  <a:lnTo>
                    <a:pt x="947" y="1524"/>
                  </a:lnTo>
                  <a:cubicBezTo>
                    <a:pt x="659" y="2444"/>
                    <a:pt x="406" y="3372"/>
                    <a:pt x="235" y="4319"/>
                  </a:cubicBezTo>
                  <a:cubicBezTo>
                    <a:pt x="154" y="4787"/>
                    <a:pt x="100" y="5265"/>
                    <a:pt x="55" y="5743"/>
                  </a:cubicBezTo>
                  <a:cubicBezTo>
                    <a:pt x="19" y="6220"/>
                    <a:pt x="1" y="6707"/>
                    <a:pt x="1" y="7185"/>
                  </a:cubicBezTo>
                  <a:lnTo>
                    <a:pt x="1" y="7203"/>
                  </a:lnTo>
                  <a:cubicBezTo>
                    <a:pt x="10" y="7284"/>
                    <a:pt x="73" y="7356"/>
                    <a:pt x="163" y="7365"/>
                  </a:cubicBezTo>
                  <a:cubicBezTo>
                    <a:pt x="2506" y="7654"/>
                    <a:pt x="4841" y="8059"/>
                    <a:pt x="7167" y="8438"/>
                  </a:cubicBezTo>
                  <a:cubicBezTo>
                    <a:pt x="9501" y="8825"/>
                    <a:pt x="11836" y="9204"/>
                    <a:pt x="14161" y="9601"/>
                  </a:cubicBezTo>
                  <a:lnTo>
                    <a:pt x="21156" y="10800"/>
                  </a:lnTo>
                  <a:cubicBezTo>
                    <a:pt x="23482" y="11196"/>
                    <a:pt x="25807" y="11611"/>
                    <a:pt x="28133" y="12043"/>
                  </a:cubicBezTo>
                  <a:cubicBezTo>
                    <a:pt x="28144" y="12045"/>
                    <a:pt x="28155" y="12046"/>
                    <a:pt x="28166" y="12046"/>
                  </a:cubicBezTo>
                  <a:cubicBezTo>
                    <a:pt x="28261" y="12046"/>
                    <a:pt x="28342" y="11978"/>
                    <a:pt x="28358" y="11881"/>
                  </a:cubicBezTo>
                  <a:lnTo>
                    <a:pt x="28380" y="11748"/>
                  </a:lnTo>
                  <a:lnTo>
                    <a:pt x="28380" y="11748"/>
                  </a:lnTo>
                  <a:cubicBezTo>
                    <a:pt x="32300" y="12344"/>
                    <a:pt x="36211" y="12992"/>
                    <a:pt x="40121" y="13648"/>
                  </a:cubicBezTo>
                  <a:lnTo>
                    <a:pt x="52047" y="15649"/>
                  </a:lnTo>
                  <a:lnTo>
                    <a:pt x="63963" y="17650"/>
                  </a:lnTo>
                  <a:lnTo>
                    <a:pt x="75880" y="19678"/>
                  </a:lnTo>
                  <a:cubicBezTo>
                    <a:pt x="75895" y="19683"/>
                    <a:pt x="75911" y="19685"/>
                    <a:pt x="75927" y="19685"/>
                  </a:cubicBezTo>
                  <a:cubicBezTo>
                    <a:pt x="76002" y="19685"/>
                    <a:pt x="76072" y="19635"/>
                    <a:pt x="76087" y="19561"/>
                  </a:cubicBezTo>
                  <a:lnTo>
                    <a:pt x="76105" y="19516"/>
                  </a:lnTo>
                  <a:cubicBezTo>
                    <a:pt x="76222" y="19110"/>
                    <a:pt x="76312" y="18705"/>
                    <a:pt x="76393" y="18299"/>
                  </a:cubicBezTo>
                  <a:cubicBezTo>
                    <a:pt x="76484" y="17893"/>
                    <a:pt x="76556" y="17488"/>
                    <a:pt x="76628" y="17073"/>
                  </a:cubicBezTo>
                  <a:cubicBezTo>
                    <a:pt x="76691" y="16668"/>
                    <a:pt x="76754" y="16253"/>
                    <a:pt x="76808" y="15838"/>
                  </a:cubicBezTo>
                  <a:cubicBezTo>
                    <a:pt x="76862" y="15433"/>
                    <a:pt x="76898" y="15018"/>
                    <a:pt x="76925" y="14594"/>
                  </a:cubicBezTo>
                  <a:cubicBezTo>
                    <a:pt x="76943" y="14495"/>
                    <a:pt x="76871" y="14396"/>
                    <a:pt x="76763" y="14378"/>
                  </a:cubicBezTo>
                  <a:lnTo>
                    <a:pt x="64838" y="12413"/>
                  </a:lnTo>
                  <a:lnTo>
                    <a:pt x="52912" y="10439"/>
                  </a:lnTo>
                  <a:lnTo>
                    <a:pt x="40987" y="8456"/>
                  </a:lnTo>
                  <a:lnTo>
                    <a:pt x="35029" y="7464"/>
                  </a:lnTo>
                  <a:lnTo>
                    <a:pt x="32045" y="6969"/>
                  </a:lnTo>
                  <a:lnTo>
                    <a:pt x="30558" y="6725"/>
                  </a:lnTo>
                  <a:cubicBezTo>
                    <a:pt x="30130" y="6655"/>
                    <a:pt x="29702" y="6585"/>
                    <a:pt x="29281" y="6469"/>
                  </a:cubicBezTo>
                  <a:lnTo>
                    <a:pt x="29281" y="6469"/>
                  </a:lnTo>
                  <a:cubicBezTo>
                    <a:pt x="29286" y="6410"/>
                    <a:pt x="29291" y="6351"/>
                    <a:pt x="29296" y="6293"/>
                  </a:cubicBezTo>
                  <a:lnTo>
                    <a:pt x="29296" y="6275"/>
                  </a:lnTo>
                  <a:cubicBezTo>
                    <a:pt x="29305" y="6175"/>
                    <a:pt x="29233" y="6085"/>
                    <a:pt x="29133" y="6067"/>
                  </a:cubicBezTo>
                  <a:cubicBezTo>
                    <a:pt x="27322" y="5797"/>
                    <a:pt x="25510" y="5508"/>
                    <a:pt x="23698" y="5220"/>
                  </a:cubicBezTo>
                  <a:lnTo>
                    <a:pt x="20994" y="4787"/>
                  </a:lnTo>
                  <a:lnTo>
                    <a:pt x="18281" y="4346"/>
                  </a:lnTo>
                  <a:cubicBezTo>
                    <a:pt x="16469" y="4039"/>
                    <a:pt x="14666" y="3751"/>
                    <a:pt x="12854" y="3435"/>
                  </a:cubicBezTo>
                  <a:lnTo>
                    <a:pt x="11502" y="3210"/>
                  </a:lnTo>
                  <a:lnTo>
                    <a:pt x="10150" y="2957"/>
                  </a:lnTo>
                  <a:cubicBezTo>
                    <a:pt x="9281" y="2801"/>
                    <a:pt x="8413" y="2636"/>
                    <a:pt x="7552" y="2471"/>
                  </a:cubicBezTo>
                  <a:lnTo>
                    <a:pt x="7552" y="2471"/>
                  </a:lnTo>
                  <a:cubicBezTo>
                    <a:pt x="7514" y="2394"/>
                    <a:pt x="7468" y="2321"/>
                    <a:pt x="7410" y="2263"/>
                  </a:cubicBezTo>
                  <a:lnTo>
                    <a:pt x="7410" y="2263"/>
                  </a:lnTo>
                  <a:lnTo>
                    <a:pt x="7419" y="2272"/>
                  </a:lnTo>
                  <a:cubicBezTo>
                    <a:pt x="7329" y="2146"/>
                    <a:pt x="7212" y="2029"/>
                    <a:pt x="7076" y="1939"/>
                  </a:cubicBezTo>
                  <a:cubicBezTo>
                    <a:pt x="6932" y="1867"/>
                    <a:pt x="6788" y="1822"/>
                    <a:pt x="6653" y="1786"/>
                  </a:cubicBezTo>
                  <a:cubicBezTo>
                    <a:pt x="6509" y="1750"/>
                    <a:pt x="6364" y="1723"/>
                    <a:pt x="6238" y="1686"/>
                  </a:cubicBezTo>
                  <a:cubicBezTo>
                    <a:pt x="6165" y="1667"/>
                    <a:pt x="6091" y="1645"/>
                    <a:pt x="6018" y="1620"/>
                  </a:cubicBezTo>
                  <a:lnTo>
                    <a:pt x="6018" y="1620"/>
                  </a:lnTo>
                  <a:cubicBezTo>
                    <a:pt x="6036" y="1551"/>
                    <a:pt x="6064" y="1489"/>
                    <a:pt x="6103" y="1434"/>
                  </a:cubicBezTo>
                  <a:cubicBezTo>
                    <a:pt x="6150" y="1363"/>
                    <a:pt x="6225" y="1313"/>
                    <a:pt x="6322" y="1277"/>
                  </a:cubicBezTo>
                  <a:lnTo>
                    <a:pt x="6322" y="1277"/>
                  </a:lnTo>
                  <a:cubicBezTo>
                    <a:pt x="7604" y="1421"/>
                    <a:pt x="8886" y="1608"/>
                    <a:pt x="10159" y="1813"/>
                  </a:cubicBezTo>
                  <a:cubicBezTo>
                    <a:pt x="11448" y="2020"/>
                    <a:pt x="12728" y="2245"/>
                    <a:pt x="14017" y="2462"/>
                  </a:cubicBezTo>
                  <a:cubicBezTo>
                    <a:pt x="15306" y="2678"/>
                    <a:pt x="16595" y="2912"/>
                    <a:pt x="17884" y="3138"/>
                  </a:cubicBezTo>
                  <a:cubicBezTo>
                    <a:pt x="19154" y="3370"/>
                    <a:pt x="20433" y="3603"/>
                    <a:pt x="21703" y="3844"/>
                  </a:cubicBezTo>
                  <a:lnTo>
                    <a:pt x="21703" y="3844"/>
                  </a:lnTo>
                  <a:cubicBezTo>
                    <a:pt x="21913" y="3991"/>
                    <a:pt x="22119" y="4142"/>
                    <a:pt x="22355" y="4255"/>
                  </a:cubicBezTo>
                  <a:cubicBezTo>
                    <a:pt x="22481" y="4319"/>
                    <a:pt x="22616" y="4382"/>
                    <a:pt x="22761" y="4409"/>
                  </a:cubicBezTo>
                  <a:cubicBezTo>
                    <a:pt x="22905" y="4436"/>
                    <a:pt x="23040" y="4445"/>
                    <a:pt x="23184" y="4445"/>
                  </a:cubicBezTo>
                  <a:cubicBezTo>
                    <a:pt x="23329" y="4445"/>
                    <a:pt x="23482" y="4427"/>
                    <a:pt x="23626" y="4364"/>
                  </a:cubicBezTo>
                  <a:cubicBezTo>
                    <a:pt x="23698" y="4337"/>
                    <a:pt x="23761" y="4291"/>
                    <a:pt x="23824" y="4228"/>
                  </a:cubicBezTo>
                  <a:cubicBezTo>
                    <a:pt x="23878" y="4174"/>
                    <a:pt x="23923" y="4120"/>
                    <a:pt x="23968" y="4057"/>
                  </a:cubicBezTo>
                  <a:cubicBezTo>
                    <a:pt x="24140" y="3805"/>
                    <a:pt x="24221" y="3534"/>
                    <a:pt x="24311" y="3255"/>
                  </a:cubicBezTo>
                  <a:cubicBezTo>
                    <a:pt x="24311" y="3246"/>
                    <a:pt x="24320" y="3237"/>
                    <a:pt x="24320" y="3228"/>
                  </a:cubicBezTo>
                  <a:cubicBezTo>
                    <a:pt x="24329" y="3138"/>
                    <a:pt x="24266" y="3057"/>
                    <a:pt x="24176" y="3039"/>
                  </a:cubicBezTo>
                  <a:lnTo>
                    <a:pt x="24149" y="3039"/>
                  </a:lnTo>
                  <a:lnTo>
                    <a:pt x="19588" y="2317"/>
                  </a:lnTo>
                  <a:lnTo>
                    <a:pt x="15018" y="1587"/>
                  </a:lnTo>
                  <a:lnTo>
                    <a:pt x="10457" y="839"/>
                  </a:lnTo>
                  <a:cubicBezTo>
                    <a:pt x="8942" y="578"/>
                    <a:pt x="7419" y="325"/>
                    <a:pt x="5914" y="10"/>
                  </a:cubicBezTo>
                  <a:lnTo>
                    <a:pt x="58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852475" y="2004425"/>
              <a:ext cx="33600" cy="150775"/>
            </a:xfrm>
            <a:custGeom>
              <a:avLst/>
              <a:gdLst/>
              <a:ahLst/>
              <a:cxnLst/>
              <a:rect l="l" t="t" r="r" b="b"/>
              <a:pathLst>
                <a:path w="1344" h="6031" extrusionOk="0">
                  <a:moveTo>
                    <a:pt x="1154" y="0"/>
                  </a:moveTo>
                  <a:cubicBezTo>
                    <a:pt x="1046" y="0"/>
                    <a:pt x="956" y="91"/>
                    <a:pt x="947" y="199"/>
                  </a:cubicBezTo>
                  <a:cubicBezTo>
                    <a:pt x="938" y="676"/>
                    <a:pt x="893" y="1145"/>
                    <a:pt x="829" y="1614"/>
                  </a:cubicBezTo>
                  <a:cubicBezTo>
                    <a:pt x="775" y="2083"/>
                    <a:pt x="685" y="2542"/>
                    <a:pt x="604" y="3011"/>
                  </a:cubicBezTo>
                  <a:cubicBezTo>
                    <a:pt x="442" y="3939"/>
                    <a:pt x="253" y="4868"/>
                    <a:pt x="18" y="5787"/>
                  </a:cubicBezTo>
                  <a:cubicBezTo>
                    <a:pt x="18" y="5796"/>
                    <a:pt x="9" y="5805"/>
                    <a:pt x="9" y="5814"/>
                  </a:cubicBezTo>
                  <a:cubicBezTo>
                    <a:pt x="0" y="5923"/>
                    <a:pt x="81" y="6022"/>
                    <a:pt x="189" y="6031"/>
                  </a:cubicBezTo>
                  <a:cubicBezTo>
                    <a:pt x="298" y="6031"/>
                    <a:pt x="388" y="5959"/>
                    <a:pt x="397" y="5850"/>
                  </a:cubicBezTo>
                  <a:cubicBezTo>
                    <a:pt x="478" y="4904"/>
                    <a:pt x="604" y="3967"/>
                    <a:pt x="748" y="3029"/>
                  </a:cubicBezTo>
                  <a:cubicBezTo>
                    <a:pt x="820" y="2569"/>
                    <a:pt x="893" y="2101"/>
                    <a:pt x="992" y="1641"/>
                  </a:cubicBezTo>
                  <a:cubicBezTo>
                    <a:pt x="1082" y="1172"/>
                    <a:pt x="1190" y="713"/>
                    <a:pt x="1334" y="262"/>
                  </a:cubicBezTo>
                  <a:cubicBezTo>
                    <a:pt x="1343" y="244"/>
                    <a:pt x="1343" y="226"/>
                    <a:pt x="1343" y="208"/>
                  </a:cubicBezTo>
                  <a:cubicBezTo>
                    <a:pt x="1343" y="100"/>
                    <a:pt x="1262" y="9"/>
                    <a:pt x="11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928625" y="2002400"/>
              <a:ext cx="26175" cy="4300"/>
            </a:xfrm>
            <a:custGeom>
              <a:avLst/>
              <a:gdLst/>
              <a:ahLst/>
              <a:cxnLst/>
              <a:rect l="l" t="t" r="r" b="b"/>
              <a:pathLst>
                <a:path w="1047" h="172" fill="none" extrusionOk="0">
                  <a:moveTo>
                    <a:pt x="1" y="0"/>
                  </a:moveTo>
                  <a:lnTo>
                    <a:pt x="1046" y="172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897300" y="2012750"/>
              <a:ext cx="98050" cy="16475"/>
            </a:xfrm>
            <a:custGeom>
              <a:avLst/>
              <a:gdLst/>
              <a:ahLst/>
              <a:cxnLst/>
              <a:rect l="l" t="t" r="r" b="b"/>
              <a:pathLst>
                <a:path w="3922" h="659" fill="none" extrusionOk="0">
                  <a:moveTo>
                    <a:pt x="1" y="1"/>
                  </a:moveTo>
                  <a:lnTo>
                    <a:pt x="3922" y="659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" name="Google Shape;40;p2"/>
          <p:cNvGrpSpPr/>
          <p:nvPr/>
        </p:nvGrpSpPr>
        <p:grpSpPr>
          <a:xfrm rot="-375097">
            <a:off x="1228557" y="-253382"/>
            <a:ext cx="711742" cy="793298"/>
            <a:chOff x="6554696" y="509501"/>
            <a:chExt cx="711709" cy="793261"/>
          </a:xfrm>
        </p:grpSpPr>
        <p:sp>
          <p:nvSpPr>
            <p:cNvPr id="41" name="Google Shape;41;p2"/>
            <p:cNvSpPr/>
            <p:nvPr/>
          </p:nvSpPr>
          <p:spPr>
            <a:xfrm>
              <a:off x="6560695" y="516700"/>
              <a:ext cx="696978" cy="779230"/>
            </a:xfrm>
            <a:custGeom>
              <a:avLst/>
              <a:gdLst/>
              <a:ahLst/>
              <a:cxnLst/>
              <a:rect l="l" t="t" r="r" b="b"/>
              <a:pathLst>
                <a:path w="20913" h="23381" extrusionOk="0">
                  <a:moveTo>
                    <a:pt x="4201" y="1"/>
                  </a:moveTo>
                  <a:cubicBezTo>
                    <a:pt x="1903" y="1"/>
                    <a:pt x="28" y="1866"/>
                    <a:pt x="28" y="4165"/>
                  </a:cubicBezTo>
                  <a:lnTo>
                    <a:pt x="1" y="17073"/>
                  </a:lnTo>
                  <a:cubicBezTo>
                    <a:pt x="1" y="18903"/>
                    <a:pt x="1190" y="20516"/>
                    <a:pt x="2930" y="21057"/>
                  </a:cubicBezTo>
                  <a:lnTo>
                    <a:pt x="9736" y="23193"/>
                  </a:lnTo>
                  <a:cubicBezTo>
                    <a:pt x="10143" y="23318"/>
                    <a:pt x="10563" y="23381"/>
                    <a:pt x="10982" y="23381"/>
                  </a:cubicBezTo>
                  <a:cubicBezTo>
                    <a:pt x="11444" y="23381"/>
                    <a:pt x="11906" y="23304"/>
                    <a:pt x="12350" y="23148"/>
                  </a:cubicBezTo>
                  <a:lnTo>
                    <a:pt x="18092" y="21147"/>
                  </a:lnTo>
                  <a:cubicBezTo>
                    <a:pt x="19759" y="20570"/>
                    <a:pt x="20886" y="18993"/>
                    <a:pt x="20886" y="17217"/>
                  </a:cubicBezTo>
                  <a:lnTo>
                    <a:pt x="20913" y="4201"/>
                  </a:lnTo>
                  <a:cubicBezTo>
                    <a:pt x="20913" y="1903"/>
                    <a:pt x="19047" y="28"/>
                    <a:pt x="16748" y="28"/>
                  </a:cubicBezTo>
                  <a:lnTo>
                    <a:pt x="420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554696" y="509501"/>
              <a:ext cx="711709" cy="793261"/>
            </a:xfrm>
            <a:custGeom>
              <a:avLst/>
              <a:gdLst/>
              <a:ahLst/>
              <a:cxnLst/>
              <a:rect l="l" t="t" r="r" b="b"/>
              <a:pathLst>
                <a:path w="21355" h="23802" extrusionOk="0">
                  <a:moveTo>
                    <a:pt x="5138" y="442"/>
                  </a:moveTo>
                  <a:lnTo>
                    <a:pt x="7572" y="451"/>
                  </a:lnTo>
                  <a:lnTo>
                    <a:pt x="12440" y="469"/>
                  </a:lnTo>
                  <a:lnTo>
                    <a:pt x="14873" y="469"/>
                  </a:lnTo>
                  <a:lnTo>
                    <a:pt x="16090" y="478"/>
                  </a:lnTo>
                  <a:cubicBezTo>
                    <a:pt x="16249" y="478"/>
                    <a:pt x="16412" y="477"/>
                    <a:pt x="16574" y="477"/>
                  </a:cubicBezTo>
                  <a:cubicBezTo>
                    <a:pt x="16817" y="477"/>
                    <a:pt x="17058" y="480"/>
                    <a:pt x="17280" y="496"/>
                  </a:cubicBezTo>
                  <a:cubicBezTo>
                    <a:pt x="17659" y="541"/>
                    <a:pt x="18037" y="622"/>
                    <a:pt x="18389" y="766"/>
                  </a:cubicBezTo>
                  <a:cubicBezTo>
                    <a:pt x="18740" y="920"/>
                    <a:pt x="19083" y="1109"/>
                    <a:pt x="19380" y="1352"/>
                  </a:cubicBezTo>
                  <a:cubicBezTo>
                    <a:pt x="19669" y="1596"/>
                    <a:pt x="19939" y="1866"/>
                    <a:pt x="20155" y="2191"/>
                  </a:cubicBezTo>
                  <a:cubicBezTo>
                    <a:pt x="20363" y="2506"/>
                    <a:pt x="20534" y="2849"/>
                    <a:pt x="20651" y="3209"/>
                  </a:cubicBezTo>
                  <a:cubicBezTo>
                    <a:pt x="20759" y="3579"/>
                    <a:pt x="20832" y="3948"/>
                    <a:pt x="20832" y="4336"/>
                  </a:cubicBezTo>
                  <a:cubicBezTo>
                    <a:pt x="20841" y="4733"/>
                    <a:pt x="20832" y="5147"/>
                    <a:pt x="20832" y="5544"/>
                  </a:cubicBezTo>
                  <a:lnTo>
                    <a:pt x="20841" y="7978"/>
                  </a:lnTo>
                  <a:lnTo>
                    <a:pt x="20850" y="12845"/>
                  </a:lnTo>
                  <a:lnTo>
                    <a:pt x="20850" y="15279"/>
                  </a:lnTo>
                  <a:lnTo>
                    <a:pt x="20850" y="16496"/>
                  </a:lnTo>
                  <a:lnTo>
                    <a:pt x="20850" y="17109"/>
                  </a:lnTo>
                  <a:lnTo>
                    <a:pt x="20859" y="17406"/>
                  </a:lnTo>
                  <a:lnTo>
                    <a:pt x="20841" y="17704"/>
                  </a:lnTo>
                  <a:cubicBezTo>
                    <a:pt x="20795" y="18470"/>
                    <a:pt x="20516" y="19218"/>
                    <a:pt x="20047" y="19831"/>
                  </a:cubicBezTo>
                  <a:cubicBezTo>
                    <a:pt x="19579" y="20453"/>
                    <a:pt x="18930" y="20921"/>
                    <a:pt x="18208" y="21183"/>
                  </a:cubicBezTo>
                  <a:lnTo>
                    <a:pt x="13602" y="22769"/>
                  </a:lnTo>
                  <a:lnTo>
                    <a:pt x="12458" y="23175"/>
                  </a:lnTo>
                  <a:cubicBezTo>
                    <a:pt x="12088" y="23292"/>
                    <a:pt x="11709" y="23364"/>
                    <a:pt x="11322" y="23382"/>
                  </a:cubicBezTo>
                  <a:cubicBezTo>
                    <a:pt x="11267" y="23385"/>
                    <a:pt x="11211" y="23386"/>
                    <a:pt x="11156" y="23386"/>
                  </a:cubicBezTo>
                  <a:cubicBezTo>
                    <a:pt x="10830" y="23386"/>
                    <a:pt x="10500" y="23342"/>
                    <a:pt x="10177" y="23265"/>
                  </a:cubicBezTo>
                  <a:cubicBezTo>
                    <a:pt x="9997" y="23211"/>
                    <a:pt x="9798" y="23148"/>
                    <a:pt x="9609" y="23085"/>
                  </a:cubicBezTo>
                  <a:lnTo>
                    <a:pt x="9023" y="22905"/>
                  </a:lnTo>
                  <a:lnTo>
                    <a:pt x="4381" y="21453"/>
                  </a:lnTo>
                  <a:lnTo>
                    <a:pt x="3218" y="21093"/>
                  </a:lnTo>
                  <a:cubicBezTo>
                    <a:pt x="2849" y="20976"/>
                    <a:pt x="2497" y="20813"/>
                    <a:pt x="2173" y="20597"/>
                  </a:cubicBezTo>
                  <a:cubicBezTo>
                    <a:pt x="1542" y="20173"/>
                    <a:pt x="1001" y="19578"/>
                    <a:pt x="676" y="18866"/>
                  </a:cubicBezTo>
                  <a:cubicBezTo>
                    <a:pt x="505" y="18515"/>
                    <a:pt x="397" y="18136"/>
                    <a:pt x="343" y="17749"/>
                  </a:cubicBezTo>
                  <a:cubicBezTo>
                    <a:pt x="298" y="17361"/>
                    <a:pt x="316" y="16955"/>
                    <a:pt x="316" y="16550"/>
                  </a:cubicBezTo>
                  <a:lnTo>
                    <a:pt x="334" y="14116"/>
                  </a:lnTo>
                  <a:lnTo>
                    <a:pt x="388" y="9248"/>
                  </a:lnTo>
                  <a:cubicBezTo>
                    <a:pt x="397" y="7626"/>
                    <a:pt x="406" y="6003"/>
                    <a:pt x="415" y="4381"/>
                  </a:cubicBezTo>
                  <a:cubicBezTo>
                    <a:pt x="424" y="3993"/>
                    <a:pt x="478" y="3606"/>
                    <a:pt x="586" y="3245"/>
                  </a:cubicBezTo>
                  <a:cubicBezTo>
                    <a:pt x="703" y="2876"/>
                    <a:pt x="866" y="2524"/>
                    <a:pt x="1082" y="2200"/>
                  </a:cubicBezTo>
                  <a:cubicBezTo>
                    <a:pt x="1298" y="1884"/>
                    <a:pt x="1551" y="1596"/>
                    <a:pt x="1848" y="1343"/>
                  </a:cubicBezTo>
                  <a:cubicBezTo>
                    <a:pt x="2155" y="1109"/>
                    <a:pt x="2479" y="902"/>
                    <a:pt x="2831" y="748"/>
                  </a:cubicBezTo>
                  <a:cubicBezTo>
                    <a:pt x="3191" y="604"/>
                    <a:pt x="3561" y="505"/>
                    <a:pt x="3948" y="460"/>
                  </a:cubicBezTo>
                  <a:cubicBezTo>
                    <a:pt x="4039" y="451"/>
                    <a:pt x="4138" y="451"/>
                    <a:pt x="4237" y="442"/>
                  </a:cubicBezTo>
                  <a:close/>
                  <a:moveTo>
                    <a:pt x="4381" y="0"/>
                  </a:moveTo>
                  <a:lnTo>
                    <a:pt x="4219" y="9"/>
                  </a:lnTo>
                  <a:cubicBezTo>
                    <a:pt x="4111" y="18"/>
                    <a:pt x="4003" y="18"/>
                    <a:pt x="3894" y="27"/>
                  </a:cubicBezTo>
                  <a:cubicBezTo>
                    <a:pt x="3471" y="81"/>
                    <a:pt x="3056" y="190"/>
                    <a:pt x="2668" y="352"/>
                  </a:cubicBezTo>
                  <a:cubicBezTo>
                    <a:pt x="2272" y="523"/>
                    <a:pt x="1911" y="748"/>
                    <a:pt x="1578" y="1019"/>
                  </a:cubicBezTo>
                  <a:cubicBezTo>
                    <a:pt x="1253" y="1289"/>
                    <a:pt x="965" y="1614"/>
                    <a:pt x="731" y="1965"/>
                  </a:cubicBezTo>
                  <a:cubicBezTo>
                    <a:pt x="496" y="2326"/>
                    <a:pt x="316" y="2713"/>
                    <a:pt x="190" y="3119"/>
                  </a:cubicBezTo>
                  <a:cubicBezTo>
                    <a:pt x="63" y="3534"/>
                    <a:pt x="9" y="3957"/>
                    <a:pt x="0" y="4381"/>
                  </a:cubicBezTo>
                  <a:cubicBezTo>
                    <a:pt x="0" y="6003"/>
                    <a:pt x="0" y="7626"/>
                    <a:pt x="9" y="9248"/>
                  </a:cubicBezTo>
                  <a:lnTo>
                    <a:pt x="54" y="14116"/>
                  </a:lnTo>
                  <a:lnTo>
                    <a:pt x="54" y="16550"/>
                  </a:lnTo>
                  <a:lnTo>
                    <a:pt x="54" y="17154"/>
                  </a:lnTo>
                  <a:cubicBezTo>
                    <a:pt x="54" y="17253"/>
                    <a:pt x="54" y="17361"/>
                    <a:pt x="63" y="17469"/>
                  </a:cubicBezTo>
                  <a:cubicBezTo>
                    <a:pt x="63" y="17568"/>
                    <a:pt x="72" y="17676"/>
                    <a:pt x="81" y="17776"/>
                  </a:cubicBezTo>
                  <a:cubicBezTo>
                    <a:pt x="127" y="18190"/>
                    <a:pt x="217" y="18605"/>
                    <a:pt x="370" y="19002"/>
                  </a:cubicBezTo>
                  <a:cubicBezTo>
                    <a:pt x="676" y="19786"/>
                    <a:pt x="1226" y="20489"/>
                    <a:pt x="1947" y="20949"/>
                  </a:cubicBezTo>
                  <a:cubicBezTo>
                    <a:pt x="2299" y="21183"/>
                    <a:pt x="2696" y="21363"/>
                    <a:pt x="3092" y="21489"/>
                  </a:cubicBezTo>
                  <a:lnTo>
                    <a:pt x="4255" y="21859"/>
                  </a:lnTo>
                  <a:lnTo>
                    <a:pt x="8897" y="23310"/>
                  </a:lnTo>
                  <a:lnTo>
                    <a:pt x="9483" y="23490"/>
                  </a:lnTo>
                  <a:cubicBezTo>
                    <a:pt x="9672" y="23554"/>
                    <a:pt x="9862" y="23617"/>
                    <a:pt x="10078" y="23671"/>
                  </a:cubicBezTo>
                  <a:cubicBezTo>
                    <a:pt x="10418" y="23761"/>
                    <a:pt x="10777" y="23801"/>
                    <a:pt x="11133" y="23801"/>
                  </a:cubicBezTo>
                  <a:cubicBezTo>
                    <a:pt x="11202" y="23801"/>
                    <a:pt x="11271" y="23800"/>
                    <a:pt x="11340" y="23797"/>
                  </a:cubicBezTo>
                  <a:cubicBezTo>
                    <a:pt x="11764" y="23779"/>
                    <a:pt x="12187" y="23698"/>
                    <a:pt x="12593" y="23563"/>
                  </a:cubicBezTo>
                  <a:lnTo>
                    <a:pt x="13738" y="23157"/>
                  </a:lnTo>
                  <a:lnTo>
                    <a:pt x="18335" y="21552"/>
                  </a:lnTo>
                  <a:cubicBezTo>
                    <a:pt x="19137" y="21273"/>
                    <a:pt x="19858" y="20759"/>
                    <a:pt x="20372" y="20083"/>
                  </a:cubicBezTo>
                  <a:cubicBezTo>
                    <a:pt x="20895" y="19407"/>
                    <a:pt x="21210" y="18578"/>
                    <a:pt x="21273" y="17731"/>
                  </a:cubicBezTo>
                  <a:lnTo>
                    <a:pt x="21282" y="17406"/>
                  </a:lnTo>
                  <a:lnTo>
                    <a:pt x="21282" y="17109"/>
                  </a:lnTo>
                  <a:lnTo>
                    <a:pt x="21291" y="16496"/>
                  </a:lnTo>
                  <a:lnTo>
                    <a:pt x="21291" y="15279"/>
                  </a:lnTo>
                  <a:lnTo>
                    <a:pt x="21309" y="12845"/>
                  </a:lnTo>
                  <a:lnTo>
                    <a:pt x="21327" y="7978"/>
                  </a:lnTo>
                  <a:lnTo>
                    <a:pt x="21345" y="5544"/>
                  </a:lnTo>
                  <a:cubicBezTo>
                    <a:pt x="21345" y="5138"/>
                    <a:pt x="21354" y="4742"/>
                    <a:pt x="21345" y="4327"/>
                  </a:cubicBezTo>
                  <a:cubicBezTo>
                    <a:pt x="21336" y="3894"/>
                    <a:pt x="21255" y="3471"/>
                    <a:pt x="21129" y="3056"/>
                  </a:cubicBezTo>
                  <a:cubicBezTo>
                    <a:pt x="20994" y="2650"/>
                    <a:pt x="20795" y="2263"/>
                    <a:pt x="20561" y="1911"/>
                  </a:cubicBezTo>
                  <a:cubicBezTo>
                    <a:pt x="20309" y="1551"/>
                    <a:pt x="20011" y="1244"/>
                    <a:pt x="19678" y="974"/>
                  </a:cubicBezTo>
                  <a:cubicBezTo>
                    <a:pt x="19344" y="694"/>
                    <a:pt x="18966" y="487"/>
                    <a:pt x="18569" y="325"/>
                  </a:cubicBezTo>
                  <a:cubicBezTo>
                    <a:pt x="18172" y="153"/>
                    <a:pt x="17749" y="72"/>
                    <a:pt x="17325" y="18"/>
                  </a:cubicBezTo>
                  <a:cubicBezTo>
                    <a:pt x="17109" y="5"/>
                    <a:pt x="16901" y="2"/>
                    <a:pt x="16698" y="2"/>
                  </a:cubicBezTo>
                  <a:cubicBezTo>
                    <a:pt x="16596" y="2"/>
                    <a:pt x="16494" y="3"/>
                    <a:pt x="16393" y="3"/>
                  </a:cubicBezTo>
                  <a:cubicBezTo>
                    <a:pt x="16292" y="3"/>
                    <a:pt x="16192" y="2"/>
                    <a:pt x="160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" name="Google Shape;43;p2"/>
          <p:cNvGrpSpPr/>
          <p:nvPr/>
        </p:nvGrpSpPr>
        <p:grpSpPr>
          <a:xfrm rot="807122">
            <a:off x="809300" y="4708652"/>
            <a:ext cx="2497551" cy="2401906"/>
            <a:chOff x="1857000" y="3245400"/>
            <a:chExt cx="1233825" cy="1186575"/>
          </a:xfrm>
        </p:grpSpPr>
        <p:sp>
          <p:nvSpPr>
            <p:cNvPr id="44" name="Google Shape;44;p2"/>
            <p:cNvSpPr/>
            <p:nvPr/>
          </p:nvSpPr>
          <p:spPr>
            <a:xfrm>
              <a:off x="2513000" y="4148825"/>
              <a:ext cx="463125" cy="272250"/>
            </a:xfrm>
            <a:custGeom>
              <a:avLst/>
              <a:gdLst/>
              <a:ahLst/>
              <a:cxnLst/>
              <a:rect l="l" t="t" r="r" b="b"/>
              <a:pathLst>
                <a:path w="18525" h="10890" extrusionOk="0">
                  <a:moveTo>
                    <a:pt x="12728" y="1"/>
                  </a:moveTo>
                  <a:cubicBezTo>
                    <a:pt x="12377" y="28"/>
                    <a:pt x="11899" y="1641"/>
                    <a:pt x="11664" y="2065"/>
                  </a:cubicBezTo>
                  <a:cubicBezTo>
                    <a:pt x="10979" y="3318"/>
                    <a:pt x="10015" y="4435"/>
                    <a:pt x="9005" y="5418"/>
                  </a:cubicBezTo>
                  <a:cubicBezTo>
                    <a:pt x="6527" y="7843"/>
                    <a:pt x="3263" y="9754"/>
                    <a:pt x="0" y="10889"/>
                  </a:cubicBezTo>
                  <a:cubicBezTo>
                    <a:pt x="5192" y="10331"/>
                    <a:pt x="10556" y="9114"/>
                    <a:pt x="15144" y="6626"/>
                  </a:cubicBezTo>
                  <a:cubicBezTo>
                    <a:pt x="16685" y="5788"/>
                    <a:pt x="17578" y="5409"/>
                    <a:pt x="18524" y="4066"/>
                  </a:cubicBezTo>
                  <a:cubicBezTo>
                    <a:pt x="17623" y="3976"/>
                    <a:pt x="17064" y="3038"/>
                    <a:pt x="16189" y="2651"/>
                  </a:cubicBezTo>
                  <a:cubicBezTo>
                    <a:pt x="15928" y="2543"/>
                    <a:pt x="12728" y="1"/>
                    <a:pt x="1272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2508725" y="4143800"/>
              <a:ext cx="474150" cy="281125"/>
            </a:xfrm>
            <a:custGeom>
              <a:avLst/>
              <a:gdLst/>
              <a:ahLst/>
              <a:cxnLst/>
              <a:rect l="l" t="t" r="r" b="b"/>
              <a:pathLst>
                <a:path w="18966" h="11245" extrusionOk="0">
                  <a:moveTo>
                    <a:pt x="12884" y="443"/>
                  </a:moveTo>
                  <a:lnTo>
                    <a:pt x="14486" y="1707"/>
                  </a:lnTo>
                  <a:lnTo>
                    <a:pt x="15351" y="2383"/>
                  </a:lnTo>
                  <a:lnTo>
                    <a:pt x="15793" y="2716"/>
                  </a:lnTo>
                  <a:lnTo>
                    <a:pt x="16018" y="2879"/>
                  </a:lnTo>
                  <a:lnTo>
                    <a:pt x="16135" y="2960"/>
                  </a:lnTo>
                  <a:lnTo>
                    <a:pt x="16198" y="2996"/>
                  </a:lnTo>
                  <a:lnTo>
                    <a:pt x="16225" y="3023"/>
                  </a:lnTo>
                  <a:lnTo>
                    <a:pt x="16279" y="3050"/>
                  </a:lnTo>
                  <a:cubicBezTo>
                    <a:pt x="16469" y="3131"/>
                    <a:pt x="16649" y="3248"/>
                    <a:pt x="16820" y="3393"/>
                  </a:cubicBezTo>
                  <a:cubicBezTo>
                    <a:pt x="16991" y="3528"/>
                    <a:pt x="17163" y="3681"/>
                    <a:pt x="17334" y="3834"/>
                  </a:cubicBezTo>
                  <a:cubicBezTo>
                    <a:pt x="17514" y="3987"/>
                    <a:pt x="17703" y="4141"/>
                    <a:pt x="17920" y="4267"/>
                  </a:cubicBezTo>
                  <a:cubicBezTo>
                    <a:pt x="18030" y="4333"/>
                    <a:pt x="18147" y="4389"/>
                    <a:pt x="18270" y="4431"/>
                  </a:cubicBezTo>
                  <a:lnTo>
                    <a:pt x="18270" y="4431"/>
                  </a:lnTo>
                  <a:cubicBezTo>
                    <a:pt x="18099" y="4651"/>
                    <a:pt x="17917" y="4859"/>
                    <a:pt x="17713" y="5051"/>
                  </a:cubicBezTo>
                  <a:cubicBezTo>
                    <a:pt x="17424" y="5321"/>
                    <a:pt x="17100" y="5565"/>
                    <a:pt x="16757" y="5790"/>
                  </a:cubicBezTo>
                  <a:cubicBezTo>
                    <a:pt x="16415" y="6007"/>
                    <a:pt x="16045" y="6214"/>
                    <a:pt x="15684" y="6412"/>
                  </a:cubicBezTo>
                  <a:cubicBezTo>
                    <a:pt x="15315" y="6619"/>
                    <a:pt x="14945" y="6818"/>
                    <a:pt x="14585" y="7016"/>
                  </a:cubicBezTo>
                  <a:cubicBezTo>
                    <a:pt x="13106" y="7791"/>
                    <a:pt x="11547" y="8413"/>
                    <a:pt x="9961" y="8927"/>
                  </a:cubicBezTo>
                  <a:cubicBezTo>
                    <a:pt x="8374" y="9450"/>
                    <a:pt x="6752" y="9846"/>
                    <a:pt x="5111" y="10180"/>
                  </a:cubicBezTo>
                  <a:cubicBezTo>
                    <a:pt x="3896" y="10420"/>
                    <a:pt x="2671" y="10616"/>
                    <a:pt x="1444" y="10775"/>
                  </a:cubicBezTo>
                  <a:lnTo>
                    <a:pt x="1444" y="10775"/>
                  </a:lnTo>
                  <a:cubicBezTo>
                    <a:pt x="2382" y="10395"/>
                    <a:pt x="3302" y="9962"/>
                    <a:pt x="4192" y="9477"/>
                  </a:cubicBezTo>
                  <a:cubicBezTo>
                    <a:pt x="5463" y="8783"/>
                    <a:pt x="6670" y="7981"/>
                    <a:pt x="7806" y="7070"/>
                  </a:cubicBezTo>
                  <a:cubicBezTo>
                    <a:pt x="8933" y="6160"/>
                    <a:pt x="9979" y="5150"/>
                    <a:pt x="10898" y="4005"/>
                  </a:cubicBezTo>
                  <a:cubicBezTo>
                    <a:pt x="11123" y="3726"/>
                    <a:pt x="11340" y="3429"/>
                    <a:pt x="11538" y="3122"/>
                  </a:cubicBezTo>
                  <a:cubicBezTo>
                    <a:pt x="11646" y="2969"/>
                    <a:pt x="11736" y="2816"/>
                    <a:pt x="11835" y="2662"/>
                  </a:cubicBezTo>
                  <a:cubicBezTo>
                    <a:pt x="11881" y="2581"/>
                    <a:pt x="11926" y="2500"/>
                    <a:pt x="11971" y="2419"/>
                  </a:cubicBezTo>
                  <a:lnTo>
                    <a:pt x="12007" y="2356"/>
                  </a:lnTo>
                  <a:lnTo>
                    <a:pt x="12043" y="2293"/>
                  </a:lnTo>
                  <a:cubicBezTo>
                    <a:pt x="12061" y="2248"/>
                    <a:pt x="12079" y="2203"/>
                    <a:pt x="12097" y="2158"/>
                  </a:cubicBezTo>
                  <a:cubicBezTo>
                    <a:pt x="12241" y="1824"/>
                    <a:pt x="12367" y="1482"/>
                    <a:pt x="12502" y="1157"/>
                  </a:cubicBezTo>
                  <a:cubicBezTo>
                    <a:pt x="12575" y="995"/>
                    <a:pt x="12647" y="833"/>
                    <a:pt x="12728" y="688"/>
                  </a:cubicBezTo>
                  <a:cubicBezTo>
                    <a:pt x="12764" y="616"/>
                    <a:pt x="12809" y="544"/>
                    <a:pt x="12854" y="481"/>
                  </a:cubicBezTo>
                  <a:cubicBezTo>
                    <a:pt x="12863" y="468"/>
                    <a:pt x="12874" y="455"/>
                    <a:pt x="12884" y="443"/>
                  </a:cubicBezTo>
                  <a:close/>
                  <a:moveTo>
                    <a:pt x="12906" y="1"/>
                  </a:moveTo>
                  <a:cubicBezTo>
                    <a:pt x="12897" y="1"/>
                    <a:pt x="12889" y="2"/>
                    <a:pt x="12881" y="3"/>
                  </a:cubicBezTo>
                  <a:cubicBezTo>
                    <a:pt x="12755" y="21"/>
                    <a:pt x="12701" y="75"/>
                    <a:pt x="12647" y="120"/>
                  </a:cubicBezTo>
                  <a:cubicBezTo>
                    <a:pt x="12602" y="157"/>
                    <a:pt x="12566" y="202"/>
                    <a:pt x="12539" y="247"/>
                  </a:cubicBezTo>
                  <a:cubicBezTo>
                    <a:pt x="12475" y="337"/>
                    <a:pt x="12421" y="418"/>
                    <a:pt x="12376" y="499"/>
                  </a:cubicBezTo>
                  <a:cubicBezTo>
                    <a:pt x="12286" y="670"/>
                    <a:pt x="12214" y="842"/>
                    <a:pt x="12142" y="1004"/>
                  </a:cubicBezTo>
                  <a:cubicBezTo>
                    <a:pt x="12007" y="1346"/>
                    <a:pt x="11881" y="1689"/>
                    <a:pt x="11745" y="2013"/>
                  </a:cubicBezTo>
                  <a:lnTo>
                    <a:pt x="11691" y="2122"/>
                  </a:lnTo>
                  <a:lnTo>
                    <a:pt x="11673" y="2176"/>
                  </a:lnTo>
                  <a:lnTo>
                    <a:pt x="11637" y="2239"/>
                  </a:lnTo>
                  <a:cubicBezTo>
                    <a:pt x="11592" y="2311"/>
                    <a:pt x="11556" y="2392"/>
                    <a:pt x="11502" y="2464"/>
                  </a:cubicBezTo>
                  <a:cubicBezTo>
                    <a:pt x="11421" y="2617"/>
                    <a:pt x="11322" y="2771"/>
                    <a:pt x="11222" y="2915"/>
                  </a:cubicBezTo>
                  <a:cubicBezTo>
                    <a:pt x="11033" y="3212"/>
                    <a:pt x="10826" y="3501"/>
                    <a:pt x="10601" y="3780"/>
                  </a:cubicBezTo>
                  <a:cubicBezTo>
                    <a:pt x="9717" y="4889"/>
                    <a:pt x="8690" y="5898"/>
                    <a:pt x="7590" y="6800"/>
                  </a:cubicBezTo>
                  <a:cubicBezTo>
                    <a:pt x="6472" y="7701"/>
                    <a:pt x="5282" y="8503"/>
                    <a:pt x="4029" y="9188"/>
                  </a:cubicBezTo>
                  <a:cubicBezTo>
                    <a:pt x="2776" y="9883"/>
                    <a:pt x="1469" y="10459"/>
                    <a:pt x="117" y="10937"/>
                  </a:cubicBezTo>
                  <a:cubicBezTo>
                    <a:pt x="45" y="10964"/>
                    <a:pt x="0" y="11027"/>
                    <a:pt x="9" y="11108"/>
                  </a:cubicBezTo>
                  <a:cubicBezTo>
                    <a:pt x="18" y="11184"/>
                    <a:pt x="89" y="11244"/>
                    <a:pt x="172" y="11244"/>
                  </a:cubicBezTo>
                  <a:cubicBezTo>
                    <a:pt x="178" y="11244"/>
                    <a:pt x="184" y="11244"/>
                    <a:pt x="189" y="11244"/>
                  </a:cubicBezTo>
                  <a:cubicBezTo>
                    <a:pt x="1857" y="11063"/>
                    <a:pt x="3525" y="10820"/>
                    <a:pt x="5174" y="10486"/>
                  </a:cubicBezTo>
                  <a:cubicBezTo>
                    <a:pt x="6824" y="10153"/>
                    <a:pt x="8455" y="9747"/>
                    <a:pt x="10060" y="9225"/>
                  </a:cubicBezTo>
                  <a:cubicBezTo>
                    <a:pt x="10456" y="9089"/>
                    <a:pt x="10862" y="8963"/>
                    <a:pt x="11250" y="8810"/>
                  </a:cubicBezTo>
                  <a:lnTo>
                    <a:pt x="11844" y="8594"/>
                  </a:lnTo>
                  <a:lnTo>
                    <a:pt x="12430" y="8359"/>
                  </a:lnTo>
                  <a:cubicBezTo>
                    <a:pt x="12818" y="8206"/>
                    <a:pt x="13206" y="8026"/>
                    <a:pt x="13593" y="7863"/>
                  </a:cubicBezTo>
                  <a:lnTo>
                    <a:pt x="14170" y="7593"/>
                  </a:lnTo>
                  <a:cubicBezTo>
                    <a:pt x="14359" y="7503"/>
                    <a:pt x="14549" y="7422"/>
                    <a:pt x="14738" y="7323"/>
                  </a:cubicBezTo>
                  <a:cubicBezTo>
                    <a:pt x="15117" y="7133"/>
                    <a:pt x="15495" y="6944"/>
                    <a:pt x="15865" y="6755"/>
                  </a:cubicBezTo>
                  <a:cubicBezTo>
                    <a:pt x="16234" y="6556"/>
                    <a:pt x="16613" y="6367"/>
                    <a:pt x="16982" y="6151"/>
                  </a:cubicBezTo>
                  <a:cubicBezTo>
                    <a:pt x="17352" y="5934"/>
                    <a:pt x="17713" y="5691"/>
                    <a:pt x="18037" y="5394"/>
                  </a:cubicBezTo>
                  <a:cubicBezTo>
                    <a:pt x="18362" y="5096"/>
                    <a:pt x="18650" y="4763"/>
                    <a:pt x="18902" y="4420"/>
                  </a:cubicBezTo>
                  <a:cubicBezTo>
                    <a:pt x="18929" y="4384"/>
                    <a:pt x="18947" y="4339"/>
                    <a:pt x="18947" y="4303"/>
                  </a:cubicBezTo>
                  <a:cubicBezTo>
                    <a:pt x="18965" y="4159"/>
                    <a:pt x="18866" y="4042"/>
                    <a:pt x="18731" y="4023"/>
                  </a:cubicBezTo>
                  <a:lnTo>
                    <a:pt x="18722" y="4023"/>
                  </a:lnTo>
                  <a:cubicBezTo>
                    <a:pt x="18533" y="3996"/>
                    <a:pt x="18352" y="3924"/>
                    <a:pt x="18172" y="3825"/>
                  </a:cubicBezTo>
                  <a:cubicBezTo>
                    <a:pt x="18001" y="3726"/>
                    <a:pt x="17821" y="3600"/>
                    <a:pt x="17640" y="3456"/>
                  </a:cubicBezTo>
                  <a:cubicBezTo>
                    <a:pt x="17460" y="3320"/>
                    <a:pt x="17280" y="3176"/>
                    <a:pt x="17082" y="3032"/>
                  </a:cubicBezTo>
                  <a:cubicBezTo>
                    <a:pt x="16892" y="2897"/>
                    <a:pt x="16685" y="2762"/>
                    <a:pt x="16451" y="2662"/>
                  </a:cubicBezTo>
                  <a:lnTo>
                    <a:pt x="16415" y="2644"/>
                  </a:lnTo>
                  <a:lnTo>
                    <a:pt x="16360" y="2608"/>
                  </a:lnTo>
                  <a:lnTo>
                    <a:pt x="16261" y="2536"/>
                  </a:lnTo>
                  <a:lnTo>
                    <a:pt x="16036" y="2374"/>
                  </a:lnTo>
                  <a:lnTo>
                    <a:pt x="15603" y="2049"/>
                  </a:lnTo>
                  <a:lnTo>
                    <a:pt x="14738" y="1391"/>
                  </a:lnTo>
                  <a:lnTo>
                    <a:pt x="13025" y="48"/>
                  </a:lnTo>
                  <a:lnTo>
                    <a:pt x="13016" y="39"/>
                  </a:lnTo>
                  <a:cubicBezTo>
                    <a:pt x="12987" y="17"/>
                    <a:pt x="12945" y="1"/>
                    <a:pt x="12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867600" y="3249925"/>
              <a:ext cx="1223225" cy="1178125"/>
            </a:xfrm>
            <a:custGeom>
              <a:avLst/>
              <a:gdLst/>
              <a:ahLst/>
              <a:cxnLst/>
              <a:rect l="l" t="t" r="r" b="b"/>
              <a:pathLst>
                <a:path w="48929" h="47125" extrusionOk="0">
                  <a:moveTo>
                    <a:pt x="2615" y="0"/>
                  </a:moveTo>
                  <a:cubicBezTo>
                    <a:pt x="1335" y="7617"/>
                    <a:pt x="541" y="15315"/>
                    <a:pt x="316" y="23049"/>
                  </a:cubicBezTo>
                  <a:cubicBezTo>
                    <a:pt x="82" y="30638"/>
                    <a:pt x="803" y="38291"/>
                    <a:pt x="100" y="45863"/>
                  </a:cubicBezTo>
                  <a:cubicBezTo>
                    <a:pt x="100" y="45944"/>
                    <a:pt x="55" y="45998"/>
                    <a:pt x="1" y="46025"/>
                  </a:cubicBezTo>
                  <a:cubicBezTo>
                    <a:pt x="5231" y="46886"/>
                    <a:pt x="10526" y="47124"/>
                    <a:pt x="15820" y="47124"/>
                  </a:cubicBezTo>
                  <a:cubicBezTo>
                    <a:pt x="17678" y="47124"/>
                    <a:pt x="19536" y="47095"/>
                    <a:pt x="21391" y="47053"/>
                  </a:cubicBezTo>
                  <a:cubicBezTo>
                    <a:pt x="22815" y="47017"/>
                    <a:pt x="24257" y="46963"/>
                    <a:pt x="25708" y="46863"/>
                  </a:cubicBezTo>
                  <a:cubicBezTo>
                    <a:pt x="31351" y="45601"/>
                    <a:pt x="37354" y="42402"/>
                    <a:pt x="38589" y="36633"/>
                  </a:cubicBezTo>
                  <a:cubicBezTo>
                    <a:pt x="38618" y="36502"/>
                    <a:pt x="38725" y="36441"/>
                    <a:pt x="38838" y="36441"/>
                  </a:cubicBezTo>
                  <a:cubicBezTo>
                    <a:pt x="38935" y="36441"/>
                    <a:pt x="39036" y="36486"/>
                    <a:pt x="39094" y="36570"/>
                  </a:cubicBezTo>
                  <a:cubicBezTo>
                    <a:pt x="40374" y="38517"/>
                    <a:pt x="42222" y="39634"/>
                    <a:pt x="44502" y="39941"/>
                  </a:cubicBezTo>
                  <a:cubicBezTo>
                    <a:pt x="47396" y="35452"/>
                    <a:pt x="47197" y="28520"/>
                    <a:pt x="47585" y="23599"/>
                  </a:cubicBezTo>
                  <a:cubicBezTo>
                    <a:pt x="48135" y="16631"/>
                    <a:pt x="48928" y="9645"/>
                    <a:pt x="48468" y="2668"/>
                  </a:cubicBezTo>
                  <a:cubicBezTo>
                    <a:pt x="33280" y="54"/>
                    <a:pt x="17929" y="1352"/>
                    <a:pt x="2642" y="9"/>
                  </a:cubicBezTo>
                  <a:cubicBezTo>
                    <a:pt x="2633" y="0"/>
                    <a:pt x="2624" y="0"/>
                    <a:pt x="26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857000" y="3245400"/>
              <a:ext cx="1232000" cy="1186575"/>
            </a:xfrm>
            <a:custGeom>
              <a:avLst/>
              <a:gdLst/>
              <a:ahLst/>
              <a:cxnLst/>
              <a:rect l="l" t="t" r="r" b="b"/>
              <a:pathLst>
                <a:path w="49280" h="47463" extrusionOk="0">
                  <a:moveTo>
                    <a:pt x="3133" y="33"/>
                  </a:moveTo>
                  <a:lnTo>
                    <a:pt x="3147" y="37"/>
                  </a:lnTo>
                  <a:cubicBezTo>
                    <a:pt x="3142" y="37"/>
                    <a:pt x="3138" y="35"/>
                    <a:pt x="3133" y="33"/>
                  </a:cubicBezTo>
                  <a:close/>
                  <a:moveTo>
                    <a:pt x="3174" y="372"/>
                  </a:moveTo>
                  <a:cubicBezTo>
                    <a:pt x="10770" y="1029"/>
                    <a:pt x="18401" y="1047"/>
                    <a:pt x="26015" y="1227"/>
                  </a:cubicBezTo>
                  <a:cubicBezTo>
                    <a:pt x="29837" y="1317"/>
                    <a:pt x="33668" y="1443"/>
                    <a:pt x="37481" y="1714"/>
                  </a:cubicBezTo>
                  <a:lnTo>
                    <a:pt x="40338" y="1948"/>
                  </a:lnTo>
                  <a:lnTo>
                    <a:pt x="43187" y="2245"/>
                  </a:lnTo>
                  <a:lnTo>
                    <a:pt x="46026" y="2606"/>
                  </a:lnTo>
                  <a:cubicBezTo>
                    <a:pt x="46927" y="2750"/>
                    <a:pt x="47829" y="2867"/>
                    <a:pt x="48739" y="2985"/>
                  </a:cubicBezTo>
                  <a:cubicBezTo>
                    <a:pt x="48730" y="3354"/>
                    <a:pt x="48730" y="3697"/>
                    <a:pt x="48739" y="4048"/>
                  </a:cubicBezTo>
                  <a:lnTo>
                    <a:pt x="48766" y="5211"/>
                  </a:lnTo>
                  <a:cubicBezTo>
                    <a:pt x="48784" y="5995"/>
                    <a:pt x="48793" y="6779"/>
                    <a:pt x="48784" y="7564"/>
                  </a:cubicBezTo>
                  <a:cubicBezTo>
                    <a:pt x="48766" y="9132"/>
                    <a:pt x="48721" y="10700"/>
                    <a:pt x="48631" y="12269"/>
                  </a:cubicBezTo>
                  <a:cubicBezTo>
                    <a:pt x="48478" y="15415"/>
                    <a:pt x="48207" y="18542"/>
                    <a:pt x="47955" y="21688"/>
                  </a:cubicBezTo>
                  <a:cubicBezTo>
                    <a:pt x="47892" y="22473"/>
                    <a:pt x="47829" y="23257"/>
                    <a:pt x="47775" y="24041"/>
                  </a:cubicBezTo>
                  <a:cubicBezTo>
                    <a:pt x="47721" y="24834"/>
                    <a:pt x="47676" y="25618"/>
                    <a:pt x="47639" y="26403"/>
                  </a:cubicBezTo>
                  <a:cubicBezTo>
                    <a:pt x="47558" y="27980"/>
                    <a:pt x="47486" y="29548"/>
                    <a:pt x="47333" y="31108"/>
                  </a:cubicBezTo>
                  <a:cubicBezTo>
                    <a:pt x="47180" y="32667"/>
                    <a:pt x="46954" y="34218"/>
                    <a:pt x="46567" y="35732"/>
                  </a:cubicBezTo>
                  <a:cubicBezTo>
                    <a:pt x="46188" y="37213"/>
                    <a:pt x="45645" y="38651"/>
                    <a:pt x="44846" y="39944"/>
                  </a:cubicBezTo>
                  <a:lnTo>
                    <a:pt x="44846" y="39944"/>
                  </a:lnTo>
                  <a:cubicBezTo>
                    <a:pt x="43883" y="39803"/>
                    <a:pt x="42948" y="39509"/>
                    <a:pt x="42105" y="39022"/>
                  </a:cubicBezTo>
                  <a:cubicBezTo>
                    <a:pt x="41240" y="38526"/>
                    <a:pt x="40482" y="37832"/>
                    <a:pt x="39887" y="37021"/>
                  </a:cubicBezTo>
                  <a:lnTo>
                    <a:pt x="39671" y="36714"/>
                  </a:lnTo>
                  <a:lnTo>
                    <a:pt x="39644" y="36669"/>
                  </a:lnTo>
                  <a:cubicBezTo>
                    <a:pt x="39635" y="36660"/>
                    <a:pt x="39617" y="36633"/>
                    <a:pt x="39608" y="36615"/>
                  </a:cubicBezTo>
                  <a:cubicBezTo>
                    <a:pt x="39572" y="36579"/>
                    <a:pt x="39527" y="36552"/>
                    <a:pt x="39491" y="36525"/>
                  </a:cubicBezTo>
                  <a:cubicBezTo>
                    <a:pt x="39416" y="36488"/>
                    <a:pt x="39341" y="36469"/>
                    <a:pt x="39260" y="36469"/>
                  </a:cubicBezTo>
                  <a:cubicBezTo>
                    <a:pt x="39244" y="36469"/>
                    <a:pt x="39228" y="36470"/>
                    <a:pt x="39211" y="36471"/>
                  </a:cubicBezTo>
                  <a:cubicBezTo>
                    <a:pt x="39112" y="36480"/>
                    <a:pt x="39013" y="36534"/>
                    <a:pt x="38941" y="36615"/>
                  </a:cubicBezTo>
                  <a:cubicBezTo>
                    <a:pt x="38905" y="36660"/>
                    <a:pt x="38887" y="36705"/>
                    <a:pt x="38869" y="36760"/>
                  </a:cubicBezTo>
                  <a:cubicBezTo>
                    <a:pt x="38860" y="36787"/>
                    <a:pt x="38860" y="36796"/>
                    <a:pt x="38860" y="36814"/>
                  </a:cubicBezTo>
                  <a:lnTo>
                    <a:pt x="38842" y="36859"/>
                  </a:lnTo>
                  <a:lnTo>
                    <a:pt x="38761" y="37228"/>
                  </a:lnTo>
                  <a:cubicBezTo>
                    <a:pt x="38626" y="37715"/>
                    <a:pt x="38463" y="38193"/>
                    <a:pt x="38256" y="38652"/>
                  </a:cubicBezTo>
                  <a:cubicBezTo>
                    <a:pt x="38058" y="39112"/>
                    <a:pt x="37823" y="39563"/>
                    <a:pt x="37544" y="39987"/>
                  </a:cubicBezTo>
                  <a:cubicBezTo>
                    <a:pt x="37273" y="40410"/>
                    <a:pt x="36976" y="40825"/>
                    <a:pt x="36652" y="41203"/>
                  </a:cubicBezTo>
                  <a:cubicBezTo>
                    <a:pt x="35344" y="42754"/>
                    <a:pt x="33650" y="43953"/>
                    <a:pt x="31838" y="44872"/>
                  </a:cubicBezTo>
                  <a:cubicBezTo>
                    <a:pt x="30026" y="45782"/>
                    <a:pt x="28079" y="46449"/>
                    <a:pt x="26096" y="46891"/>
                  </a:cubicBezTo>
                  <a:lnTo>
                    <a:pt x="26123" y="46891"/>
                  </a:lnTo>
                  <a:cubicBezTo>
                    <a:pt x="23978" y="46972"/>
                    <a:pt x="21842" y="47098"/>
                    <a:pt x="19687" y="47117"/>
                  </a:cubicBezTo>
                  <a:cubicBezTo>
                    <a:pt x="18556" y="47136"/>
                    <a:pt x="17424" y="47147"/>
                    <a:pt x="16292" y="47147"/>
                  </a:cubicBezTo>
                  <a:cubicBezTo>
                    <a:pt x="15279" y="47147"/>
                    <a:pt x="14265" y="47138"/>
                    <a:pt x="13251" y="47117"/>
                  </a:cubicBezTo>
                  <a:cubicBezTo>
                    <a:pt x="11106" y="47071"/>
                    <a:pt x="8970" y="46981"/>
                    <a:pt x="6833" y="46810"/>
                  </a:cubicBezTo>
                  <a:cubicBezTo>
                    <a:pt x="4777" y="46645"/>
                    <a:pt x="2720" y="46413"/>
                    <a:pt x="687" y="46091"/>
                  </a:cubicBezTo>
                  <a:lnTo>
                    <a:pt x="687" y="46091"/>
                  </a:lnTo>
                  <a:cubicBezTo>
                    <a:pt x="694" y="46042"/>
                    <a:pt x="686" y="46024"/>
                    <a:pt x="695" y="45990"/>
                  </a:cubicBezTo>
                  <a:lnTo>
                    <a:pt x="704" y="45900"/>
                  </a:lnTo>
                  <a:lnTo>
                    <a:pt x="731" y="45539"/>
                  </a:lnTo>
                  <a:lnTo>
                    <a:pt x="785" y="44818"/>
                  </a:lnTo>
                  <a:cubicBezTo>
                    <a:pt x="830" y="44340"/>
                    <a:pt x="848" y="43853"/>
                    <a:pt x="884" y="43376"/>
                  </a:cubicBezTo>
                  <a:cubicBezTo>
                    <a:pt x="902" y="42898"/>
                    <a:pt x="920" y="42411"/>
                    <a:pt x="947" y="41934"/>
                  </a:cubicBezTo>
                  <a:lnTo>
                    <a:pt x="983" y="40482"/>
                  </a:lnTo>
                  <a:cubicBezTo>
                    <a:pt x="1020" y="38553"/>
                    <a:pt x="1001" y="36624"/>
                    <a:pt x="974" y="34704"/>
                  </a:cubicBezTo>
                  <a:cubicBezTo>
                    <a:pt x="911" y="30846"/>
                    <a:pt x="785" y="26998"/>
                    <a:pt x="902" y="23158"/>
                  </a:cubicBezTo>
                  <a:cubicBezTo>
                    <a:pt x="1135" y="15524"/>
                    <a:pt x="1919" y="7908"/>
                    <a:pt x="3174" y="372"/>
                  </a:cubicBezTo>
                  <a:close/>
                  <a:moveTo>
                    <a:pt x="2894" y="1"/>
                  </a:moveTo>
                  <a:lnTo>
                    <a:pt x="2867" y="145"/>
                  </a:lnTo>
                  <a:cubicBezTo>
                    <a:pt x="1587" y="7753"/>
                    <a:pt x="803" y="15442"/>
                    <a:pt x="569" y="23149"/>
                  </a:cubicBezTo>
                  <a:cubicBezTo>
                    <a:pt x="452" y="27007"/>
                    <a:pt x="578" y="30855"/>
                    <a:pt x="641" y="34704"/>
                  </a:cubicBezTo>
                  <a:cubicBezTo>
                    <a:pt x="677" y="36633"/>
                    <a:pt x="695" y="38553"/>
                    <a:pt x="659" y="40473"/>
                  </a:cubicBezTo>
                  <a:lnTo>
                    <a:pt x="614" y="41916"/>
                  </a:lnTo>
                  <a:cubicBezTo>
                    <a:pt x="596" y="42402"/>
                    <a:pt x="578" y="42880"/>
                    <a:pt x="551" y="43358"/>
                  </a:cubicBezTo>
                  <a:cubicBezTo>
                    <a:pt x="524" y="43835"/>
                    <a:pt x="506" y="44313"/>
                    <a:pt x="461" y="44800"/>
                  </a:cubicBezTo>
                  <a:lnTo>
                    <a:pt x="407" y="45512"/>
                  </a:lnTo>
                  <a:lnTo>
                    <a:pt x="380" y="45873"/>
                  </a:lnTo>
                  <a:lnTo>
                    <a:pt x="361" y="46035"/>
                  </a:lnTo>
                  <a:cubicBezTo>
                    <a:pt x="361" y="46053"/>
                    <a:pt x="361" y="46062"/>
                    <a:pt x="334" y="46071"/>
                  </a:cubicBezTo>
                  <a:lnTo>
                    <a:pt x="1" y="46305"/>
                  </a:lnTo>
                  <a:lnTo>
                    <a:pt x="398" y="46368"/>
                  </a:lnTo>
                  <a:cubicBezTo>
                    <a:pt x="2525" y="46711"/>
                    <a:pt x="4661" y="46963"/>
                    <a:pt x="6806" y="47135"/>
                  </a:cubicBezTo>
                  <a:cubicBezTo>
                    <a:pt x="8952" y="47306"/>
                    <a:pt x="11097" y="47387"/>
                    <a:pt x="13251" y="47432"/>
                  </a:cubicBezTo>
                  <a:cubicBezTo>
                    <a:pt x="14265" y="47453"/>
                    <a:pt x="15281" y="47463"/>
                    <a:pt x="16296" y="47463"/>
                  </a:cubicBezTo>
                  <a:cubicBezTo>
                    <a:pt x="17430" y="47463"/>
                    <a:pt x="18565" y="47451"/>
                    <a:pt x="19696" y="47432"/>
                  </a:cubicBezTo>
                  <a:cubicBezTo>
                    <a:pt x="21842" y="47414"/>
                    <a:pt x="23996" y="47288"/>
                    <a:pt x="26141" y="47207"/>
                  </a:cubicBezTo>
                  <a:lnTo>
                    <a:pt x="26150" y="47207"/>
                  </a:lnTo>
                  <a:lnTo>
                    <a:pt x="26168" y="47198"/>
                  </a:lnTo>
                  <a:cubicBezTo>
                    <a:pt x="28178" y="46747"/>
                    <a:pt x="30143" y="46080"/>
                    <a:pt x="31982" y="45151"/>
                  </a:cubicBezTo>
                  <a:cubicBezTo>
                    <a:pt x="33821" y="44214"/>
                    <a:pt x="35543" y="42997"/>
                    <a:pt x="36886" y="41411"/>
                  </a:cubicBezTo>
                  <a:cubicBezTo>
                    <a:pt x="37228" y="41014"/>
                    <a:pt x="37535" y="40590"/>
                    <a:pt x="37805" y="40149"/>
                  </a:cubicBezTo>
                  <a:cubicBezTo>
                    <a:pt x="38094" y="39716"/>
                    <a:pt x="38328" y="39247"/>
                    <a:pt x="38544" y="38779"/>
                  </a:cubicBezTo>
                  <a:cubicBezTo>
                    <a:pt x="38761" y="38301"/>
                    <a:pt x="38914" y="37805"/>
                    <a:pt x="39058" y="37300"/>
                  </a:cubicBezTo>
                  <a:lnTo>
                    <a:pt x="39148" y="36922"/>
                  </a:lnTo>
                  <a:lnTo>
                    <a:pt x="39157" y="36877"/>
                  </a:lnTo>
                  <a:cubicBezTo>
                    <a:pt x="39166" y="36868"/>
                    <a:pt x="39166" y="36841"/>
                    <a:pt x="39166" y="36841"/>
                  </a:cubicBezTo>
                  <a:cubicBezTo>
                    <a:pt x="39175" y="36832"/>
                    <a:pt x="39175" y="36814"/>
                    <a:pt x="39184" y="36814"/>
                  </a:cubicBezTo>
                  <a:cubicBezTo>
                    <a:pt x="39193" y="36796"/>
                    <a:pt x="39220" y="36787"/>
                    <a:pt x="39248" y="36778"/>
                  </a:cubicBezTo>
                  <a:cubicBezTo>
                    <a:pt x="39275" y="36778"/>
                    <a:pt x="39311" y="36787"/>
                    <a:pt x="39338" y="36796"/>
                  </a:cubicBezTo>
                  <a:cubicBezTo>
                    <a:pt x="39356" y="36805"/>
                    <a:pt x="39365" y="36814"/>
                    <a:pt x="39374" y="36823"/>
                  </a:cubicBezTo>
                  <a:lnTo>
                    <a:pt x="39392" y="36841"/>
                  </a:lnTo>
                  <a:lnTo>
                    <a:pt x="39419" y="36886"/>
                  </a:lnTo>
                  <a:lnTo>
                    <a:pt x="39644" y="37201"/>
                  </a:lnTo>
                  <a:cubicBezTo>
                    <a:pt x="40266" y="38040"/>
                    <a:pt x="41041" y="38770"/>
                    <a:pt x="41952" y="39292"/>
                  </a:cubicBezTo>
                  <a:cubicBezTo>
                    <a:pt x="42862" y="39824"/>
                    <a:pt x="43872" y="40140"/>
                    <a:pt x="44908" y="40284"/>
                  </a:cubicBezTo>
                  <a:lnTo>
                    <a:pt x="45007" y="40293"/>
                  </a:lnTo>
                  <a:lnTo>
                    <a:pt x="45061" y="40212"/>
                  </a:lnTo>
                  <a:cubicBezTo>
                    <a:pt x="45927" y="38860"/>
                    <a:pt x="46495" y="37354"/>
                    <a:pt x="46900" y="35822"/>
                  </a:cubicBezTo>
                  <a:cubicBezTo>
                    <a:pt x="47297" y="34281"/>
                    <a:pt x="47540" y="32712"/>
                    <a:pt x="47712" y="31144"/>
                  </a:cubicBezTo>
                  <a:cubicBezTo>
                    <a:pt x="47874" y="29575"/>
                    <a:pt x="47964" y="27998"/>
                    <a:pt x="48054" y="26430"/>
                  </a:cubicBezTo>
                  <a:cubicBezTo>
                    <a:pt x="48099" y="25636"/>
                    <a:pt x="48144" y="24852"/>
                    <a:pt x="48207" y="24077"/>
                  </a:cubicBezTo>
                  <a:cubicBezTo>
                    <a:pt x="48261" y="23293"/>
                    <a:pt x="48334" y="22509"/>
                    <a:pt x="48406" y="21724"/>
                  </a:cubicBezTo>
                  <a:cubicBezTo>
                    <a:pt x="48667" y="18588"/>
                    <a:pt x="48965" y="15451"/>
                    <a:pt x="49145" y="12296"/>
                  </a:cubicBezTo>
                  <a:cubicBezTo>
                    <a:pt x="49217" y="10727"/>
                    <a:pt x="49280" y="9141"/>
                    <a:pt x="49280" y="7564"/>
                  </a:cubicBezTo>
                  <a:cubicBezTo>
                    <a:pt x="49280" y="6779"/>
                    <a:pt x="49262" y="5986"/>
                    <a:pt x="49235" y="5193"/>
                  </a:cubicBezTo>
                  <a:lnTo>
                    <a:pt x="49208" y="4607"/>
                  </a:lnTo>
                  <a:lnTo>
                    <a:pt x="49199" y="4310"/>
                  </a:lnTo>
                  <a:lnTo>
                    <a:pt x="49190" y="4165"/>
                  </a:lnTo>
                  <a:lnTo>
                    <a:pt x="49181" y="4003"/>
                  </a:lnTo>
                  <a:cubicBezTo>
                    <a:pt x="49154" y="3561"/>
                    <a:pt x="49109" y="3120"/>
                    <a:pt x="49055" y="2705"/>
                  </a:cubicBezTo>
                  <a:cubicBezTo>
                    <a:pt x="48081" y="2525"/>
                    <a:pt x="47081" y="2345"/>
                    <a:pt x="46089" y="2200"/>
                  </a:cubicBezTo>
                  <a:lnTo>
                    <a:pt x="43232" y="1840"/>
                  </a:lnTo>
                  <a:lnTo>
                    <a:pt x="40374" y="1551"/>
                  </a:lnTo>
                  <a:lnTo>
                    <a:pt x="37508" y="1317"/>
                  </a:lnTo>
                  <a:cubicBezTo>
                    <a:pt x="33686" y="1056"/>
                    <a:pt x="29855" y="938"/>
                    <a:pt x="26024" y="857"/>
                  </a:cubicBezTo>
                  <a:cubicBezTo>
                    <a:pt x="22193" y="776"/>
                    <a:pt x="18362" y="731"/>
                    <a:pt x="14540" y="632"/>
                  </a:cubicBezTo>
                  <a:cubicBezTo>
                    <a:pt x="10726" y="524"/>
                    <a:pt x="6903" y="353"/>
                    <a:pt x="3107" y="21"/>
                  </a:cubicBezTo>
                  <a:lnTo>
                    <a:pt x="3107" y="21"/>
                  </a:lnTo>
                  <a:cubicBezTo>
                    <a:pt x="3091" y="15"/>
                    <a:pt x="3070" y="10"/>
                    <a:pt x="3039" y="10"/>
                  </a:cubicBezTo>
                  <a:lnTo>
                    <a:pt x="289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A67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50;p2"/>
          <p:cNvSpPr/>
          <p:nvPr/>
        </p:nvSpPr>
        <p:spPr>
          <a:xfrm rot="-381518">
            <a:off x="1317430" y="-146232"/>
            <a:ext cx="102933" cy="551241"/>
          </a:xfrm>
          <a:prstGeom prst="roundRect">
            <a:avLst>
              <a:gd name="adj" fmla="val 50000"/>
            </a:avLst>
          </a:prstGeom>
          <a:solidFill>
            <a:schemeClr val="lt2">
              <a:alpha val="4749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0" name="Google Shape;340;p13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341" name="Google Shape;341;p13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3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3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3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3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3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3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3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3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3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3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3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3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3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3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3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3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3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0" name="Google Shape;360;p13"/>
          <p:cNvSpPr txBox="1">
            <a:spLocks noGrp="1"/>
          </p:cNvSpPr>
          <p:nvPr>
            <p:ph type="title"/>
          </p:nvPr>
        </p:nvSpPr>
        <p:spPr>
          <a:xfrm>
            <a:off x="1061575" y="1371025"/>
            <a:ext cx="2808000" cy="7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61" name="Google Shape;361;p13"/>
          <p:cNvSpPr txBox="1">
            <a:spLocks noGrp="1"/>
          </p:cNvSpPr>
          <p:nvPr>
            <p:ph type="body" idx="1"/>
          </p:nvPr>
        </p:nvSpPr>
        <p:spPr>
          <a:xfrm>
            <a:off x="1061575" y="2618975"/>
            <a:ext cx="2808000" cy="115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cxnSp>
        <p:nvCxnSpPr>
          <p:cNvPr id="362" name="Google Shape;362;p13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63" name="Google Shape;363;p13"/>
          <p:cNvSpPr/>
          <p:nvPr/>
        </p:nvSpPr>
        <p:spPr>
          <a:xfrm>
            <a:off x="-14550" y="5010825"/>
            <a:ext cx="9160200" cy="156300"/>
          </a:xfrm>
          <a:prstGeom prst="rect">
            <a:avLst/>
          </a:pr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0956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Title + Text"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1" name="Google Shape;511;p18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512" name="Google Shape;512;p18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18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8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18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18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18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18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18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18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18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18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18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18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18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18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18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18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18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18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1" name="Google Shape;531;p18"/>
          <p:cNvSpPr txBox="1">
            <a:spLocks noGrp="1"/>
          </p:cNvSpPr>
          <p:nvPr>
            <p:ph type="subTitle" idx="1"/>
          </p:nvPr>
        </p:nvSpPr>
        <p:spPr>
          <a:xfrm>
            <a:off x="890100" y="1760244"/>
            <a:ext cx="7533900" cy="277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>
            <a:endParaRPr/>
          </a:p>
        </p:txBody>
      </p:sp>
      <p:sp>
        <p:nvSpPr>
          <p:cNvPr id="532" name="Google Shape;532;p18"/>
          <p:cNvSpPr txBox="1">
            <a:spLocks noGrp="1"/>
          </p:cNvSpPr>
          <p:nvPr>
            <p:ph type="title"/>
          </p:nvPr>
        </p:nvSpPr>
        <p:spPr>
          <a:xfrm>
            <a:off x="4572000" y="540000"/>
            <a:ext cx="3852000" cy="1037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69107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design 1">
  <p:cSld name="Title design 1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Google Shape;280;p11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281" name="Google Shape;281;p11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1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1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1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1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1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1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11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1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1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1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1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1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1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1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1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1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1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1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300" name="Google Shape;300;p11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1" name="Google Shape;301;p1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06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9862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">
  <p:cSld name="Big Title">
    <p:bg>
      <p:bgPr>
        <a:solidFill>
          <a:schemeClr val="lt2"/>
        </a:solidFill>
        <a:effectLst/>
      </p:bgPr>
    </p:bg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9"/>
          <p:cNvSpPr txBox="1">
            <a:spLocks noGrp="1"/>
          </p:cNvSpPr>
          <p:nvPr>
            <p:ph type="title"/>
          </p:nvPr>
        </p:nvSpPr>
        <p:spPr>
          <a:xfrm>
            <a:off x="3223200" y="1570950"/>
            <a:ext cx="2697600" cy="2001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30055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CUSTOM_3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Google Shape;179;p7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180" name="Google Shape;180;p7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81" name="Google Shape;181;p7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82" name="Google Shape;182;p7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183" name="Google Shape;183;p7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7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7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7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7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7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7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7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7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7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7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7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7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7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7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8" name="Google Shape;198;p7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199" name="Google Shape;199;p7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7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7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7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7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7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7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7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7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7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7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7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7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7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7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214" name="Google Shape;214;p7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5" name="Google Shape;215;p7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6" name="Google Shape;216;p7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7" name="Google Shape;217;p7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8" name="Google Shape;218;p7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9" name="Google Shape;219;p7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20" name="Google Shape;220;p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087300" cy="1459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1" name="Google Shape;221;p7"/>
          <p:cNvSpPr txBox="1">
            <a:spLocks noGrp="1"/>
          </p:cNvSpPr>
          <p:nvPr>
            <p:ph type="subTitle" idx="1"/>
          </p:nvPr>
        </p:nvSpPr>
        <p:spPr>
          <a:xfrm>
            <a:off x="5703898" y="867200"/>
            <a:ext cx="10416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2" name="Google Shape;222;p7"/>
          <p:cNvSpPr txBox="1">
            <a:spLocks noGrp="1"/>
          </p:cNvSpPr>
          <p:nvPr>
            <p:ph type="subTitle" idx="2"/>
          </p:nvPr>
        </p:nvSpPr>
        <p:spPr>
          <a:xfrm>
            <a:off x="5703898" y="2856550"/>
            <a:ext cx="10416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3" name="Google Shape;223;p7"/>
          <p:cNvSpPr txBox="1">
            <a:spLocks noGrp="1"/>
          </p:cNvSpPr>
          <p:nvPr>
            <p:ph type="subTitle" idx="3"/>
          </p:nvPr>
        </p:nvSpPr>
        <p:spPr>
          <a:xfrm>
            <a:off x="906900" y="2856550"/>
            <a:ext cx="10416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4" name="Google Shape;224;p7"/>
          <p:cNvSpPr txBox="1">
            <a:spLocks noGrp="1"/>
          </p:cNvSpPr>
          <p:nvPr>
            <p:ph type="subTitle" idx="4"/>
          </p:nvPr>
        </p:nvSpPr>
        <p:spPr>
          <a:xfrm>
            <a:off x="906900" y="3263350"/>
            <a:ext cx="2506200" cy="11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5" name="Google Shape;225;p7"/>
          <p:cNvSpPr txBox="1">
            <a:spLocks noGrp="1"/>
          </p:cNvSpPr>
          <p:nvPr>
            <p:ph type="subTitle" idx="5"/>
          </p:nvPr>
        </p:nvSpPr>
        <p:spPr>
          <a:xfrm>
            <a:off x="5703900" y="3263350"/>
            <a:ext cx="2506200" cy="11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6" name="Google Shape;226;p7"/>
          <p:cNvSpPr txBox="1">
            <a:spLocks noGrp="1"/>
          </p:cNvSpPr>
          <p:nvPr>
            <p:ph type="subTitle" idx="6"/>
          </p:nvPr>
        </p:nvSpPr>
        <p:spPr>
          <a:xfrm>
            <a:off x="5703900" y="1289800"/>
            <a:ext cx="2506200" cy="11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1">
  <p:cSld name="CUSTOM_4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" name="Google Shape;228;p8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229" name="Google Shape;229;p8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8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8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8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8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8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8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8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8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8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8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8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8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8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8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8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8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8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8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8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8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8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1" name="Google Shape;251;p8"/>
          <p:cNvSpPr txBox="1">
            <a:spLocks noGrp="1"/>
          </p:cNvSpPr>
          <p:nvPr>
            <p:ph type="title"/>
          </p:nvPr>
        </p:nvSpPr>
        <p:spPr>
          <a:xfrm>
            <a:off x="5314275" y="982000"/>
            <a:ext cx="3109500" cy="1338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8"/>
          <p:cNvSpPr txBox="1">
            <a:spLocks noGrp="1"/>
          </p:cNvSpPr>
          <p:nvPr>
            <p:ph type="subTitle" idx="1"/>
          </p:nvPr>
        </p:nvSpPr>
        <p:spPr>
          <a:xfrm>
            <a:off x="6241125" y="2642075"/>
            <a:ext cx="2182800" cy="143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"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5" name="Google Shape;365;p14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366" name="Google Shape;366;p14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14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4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14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14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14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14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4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4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4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14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14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4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4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4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4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4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4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4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14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14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4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8" name="Google Shape;388;p14"/>
          <p:cNvSpPr txBox="1">
            <a:spLocks noGrp="1"/>
          </p:cNvSpPr>
          <p:nvPr>
            <p:ph type="subTitle" idx="1"/>
          </p:nvPr>
        </p:nvSpPr>
        <p:spPr>
          <a:xfrm>
            <a:off x="3983700" y="1758177"/>
            <a:ext cx="4440300" cy="9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89" name="Google Shape;389;p14"/>
          <p:cNvSpPr txBox="1">
            <a:spLocks noGrp="1"/>
          </p:cNvSpPr>
          <p:nvPr>
            <p:ph type="ctrTitle"/>
          </p:nvPr>
        </p:nvSpPr>
        <p:spPr>
          <a:xfrm>
            <a:off x="5875800" y="2837502"/>
            <a:ext cx="2548200" cy="461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52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grpSp>
        <p:nvGrpSpPr>
          <p:cNvPr id="390" name="Google Shape;390;p14"/>
          <p:cNvGrpSpPr/>
          <p:nvPr/>
        </p:nvGrpSpPr>
        <p:grpSpPr>
          <a:xfrm>
            <a:off x="7673759" y="-287513"/>
            <a:ext cx="788762" cy="861588"/>
            <a:chOff x="7673759" y="-287513"/>
            <a:chExt cx="788762" cy="861588"/>
          </a:xfrm>
        </p:grpSpPr>
        <p:grpSp>
          <p:nvGrpSpPr>
            <p:cNvPr id="391" name="Google Shape;391;p14"/>
            <p:cNvGrpSpPr/>
            <p:nvPr/>
          </p:nvGrpSpPr>
          <p:grpSpPr>
            <a:xfrm rot="350572">
              <a:off x="7712287" y="-253348"/>
              <a:ext cx="711705" cy="793257"/>
              <a:chOff x="6554696" y="509501"/>
              <a:chExt cx="711709" cy="793261"/>
            </a:xfrm>
          </p:grpSpPr>
          <p:sp>
            <p:nvSpPr>
              <p:cNvPr id="392" name="Google Shape;392;p14"/>
              <p:cNvSpPr/>
              <p:nvPr/>
            </p:nvSpPr>
            <p:spPr>
              <a:xfrm>
                <a:off x="6560695" y="516700"/>
                <a:ext cx="696978" cy="779230"/>
              </a:xfrm>
              <a:custGeom>
                <a:avLst/>
                <a:gdLst/>
                <a:ahLst/>
                <a:cxnLst/>
                <a:rect l="l" t="t" r="r" b="b"/>
                <a:pathLst>
                  <a:path w="20913" h="23381" extrusionOk="0">
                    <a:moveTo>
                      <a:pt x="4201" y="1"/>
                    </a:moveTo>
                    <a:cubicBezTo>
                      <a:pt x="1903" y="1"/>
                      <a:pt x="28" y="1866"/>
                      <a:pt x="28" y="4165"/>
                    </a:cubicBezTo>
                    <a:lnTo>
                      <a:pt x="1" y="17073"/>
                    </a:lnTo>
                    <a:cubicBezTo>
                      <a:pt x="1" y="18903"/>
                      <a:pt x="1190" y="20516"/>
                      <a:pt x="2930" y="21057"/>
                    </a:cubicBezTo>
                    <a:lnTo>
                      <a:pt x="9736" y="23193"/>
                    </a:lnTo>
                    <a:cubicBezTo>
                      <a:pt x="10143" y="23318"/>
                      <a:pt x="10563" y="23381"/>
                      <a:pt x="10982" y="23381"/>
                    </a:cubicBezTo>
                    <a:cubicBezTo>
                      <a:pt x="11444" y="23381"/>
                      <a:pt x="11906" y="23304"/>
                      <a:pt x="12350" y="23148"/>
                    </a:cubicBezTo>
                    <a:lnTo>
                      <a:pt x="18092" y="21147"/>
                    </a:lnTo>
                    <a:cubicBezTo>
                      <a:pt x="19759" y="20570"/>
                      <a:pt x="20886" y="18993"/>
                      <a:pt x="20886" y="17217"/>
                    </a:cubicBezTo>
                    <a:lnTo>
                      <a:pt x="20913" y="4201"/>
                    </a:lnTo>
                    <a:cubicBezTo>
                      <a:pt x="20913" y="1903"/>
                      <a:pt x="19047" y="28"/>
                      <a:pt x="16748" y="28"/>
                    </a:cubicBezTo>
                    <a:lnTo>
                      <a:pt x="420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14"/>
              <p:cNvSpPr/>
              <p:nvPr/>
            </p:nvSpPr>
            <p:spPr>
              <a:xfrm>
                <a:off x="6554696" y="509501"/>
                <a:ext cx="711709" cy="793261"/>
              </a:xfrm>
              <a:custGeom>
                <a:avLst/>
                <a:gdLst/>
                <a:ahLst/>
                <a:cxnLst/>
                <a:rect l="l" t="t" r="r" b="b"/>
                <a:pathLst>
                  <a:path w="21355" h="23802" extrusionOk="0">
                    <a:moveTo>
                      <a:pt x="5138" y="442"/>
                    </a:moveTo>
                    <a:lnTo>
                      <a:pt x="7572" y="451"/>
                    </a:lnTo>
                    <a:lnTo>
                      <a:pt x="12440" y="469"/>
                    </a:lnTo>
                    <a:lnTo>
                      <a:pt x="14873" y="469"/>
                    </a:lnTo>
                    <a:lnTo>
                      <a:pt x="16090" y="478"/>
                    </a:lnTo>
                    <a:cubicBezTo>
                      <a:pt x="16249" y="478"/>
                      <a:pt x="16412" y="477"/>
                      <a:pt x="16574" y="477"/>
                    </a:cubicBezTo>
                    <a:cubicBezTo>
                      <a:pt x="16817" y="477"/>
                      <a:pt x="17058" y="480"/>
                      <a:pt x="17280" y="496"/>
                    </a:cubicBezTo>
                    <a:cubicBezTo>
                      <a:pt x="17659" y="541"/>
                      <a:pt x="18037" y="622"/>
                      <a:pt x="18389" y="766"/>
                    </a:cubicBezTo>
                    <a:cubicBezTo>
                      <a:pt x="18740" y="920"/>
                      <a:pt x="19083" y="1109"/>
                      <a:pt x="19380" y="1352"/>
                    </a:cubicBezTo>
                    <a:cubicBezTo>
                      <a:pt x="19669" y="1596"/>
                      <a:pt x="19939" y="1866"/>
                      <a:pt x="20155" y="2191"/>
                    </a:cubicBezTo>
                    <a:cubicBezTo>
                      <a:pt x="20363" y="2506"/>
                      <a:pt x="20534" y="2849"/>
                      <a:pt x="20651" y="3209"/>
                    </a:cubicBezTo>
                    <a:cubicBezTo>
                      <a:pt x="20759" y="3579"/>
                      <a:pt x="20832" y="3948"/>
                      <a:pt x="20832" y="4336"/>
                    </a:cubicBezTo>
                    <a:cubicBezTo>
                      <a:pt x="20841" y="4733"/>
                      <a:pt x="20832" y="5147"/>
                      <a:pt x="20832" y="5544"/>
                    </a:cubicBezTo>
                    <a:lnTo>
                      <a:pt x="20841" y="7978"/>
                    </a:lnTo>
                    <a:lnTo>
                      <a:pt x="20850" y="12845"/>
                    </a:lnTo>
                    <a:lnTo>
                      <a:pt x="20850" y="15279"/>
                    </a:lnTo>
                    <a:lnTo>
                      <a:pt x="20850" y="16496"/>
                    </a:lnTo>
                    <a:lnTo>
                      <a:pt x="20850" y="17109"/>
                    </a:lnTo>
                    <a:lnTo>
                      <a:pt x="20859" y="17406"/>
                    </a:lnTo>
                    <a:lnTo>
                      <a:pt x="20841" y="17704"/>
                    </a:lnTo>
                    <a:cubicBezTo>
                      <a:pt x="20795" y="18470"/>
                      <a:pt x="20516" y="19218"/>
                      <a:pt x="20047" y="19831"/>
                    </a:cubicBezTo>
                    <a:cubicBezTo>
                      <a:pt x="19579" y="20453"/>
                      <a:pt x="18930" y="20921"/>
                      <a:pt x="18208" y="21183"/>
                    </a:cubicBezTo>
                    <a:lnTo>
                      <a:pt x="13602" y="22769"/>
                    </a:lnTo>
                    <a:lnTo>
                      <a:pt x="12458" y="23175"/>
                    </a:lnTo>
                    <a:cubicBezTo>
                      <a:pt x="12088" y="23292"/>
                      <a:pt x="11709" y="23364"/>
                      <a:pt x="11322" y="23382"/>
                    </a:cubicBezTo>
                    <a:cubicBezTo>
                      <a:pt x="11267" y="23385"/>
                      <a:pt x="11211" y="23386"/>
                      <a:pt x="11156" y="23386"/>
                    </a:cubicBezTo>
                    <a:cubicBezTo>
                      <a:pt x="10830" y="23386"/>
                      <a:pt x="10500" y="23342"/>
                      <a:pt x="10177" y="23265"/>
                    </a:cubicBezTo>
                    <a:cubicBezTo>
                      <a:pt x="9997" y="23211"/>
                      <a:pt x="9798" y="23148"/>
                      <a:pt x="9609" y="23085"/>
                    </a:cubicBezTo>
                    <a:lnTo>
                      <a:pt x="9023" y="22905"/>
                    </a:lnTo>
                    <a:lnTo>
                      <a:pt x="4381" y="21453"/>
                    </a:lnTo>
                    <a:lnTo>
                      <a:pt x="3218" y="21093"/>
                    </a:lnTo>
                    <a:cubicBezTo>
                      <a:pt x="2849" y="20976"/>
                      <a:pt x="2497" y="20813"/>
                      <a:pt x="2173" y="20597"/>
                    </a:cubicBezTo>
                    <a:cubicBezTo>
                      <a:pt x="1542" y="20173"/>
                      <a:pt x="1001" y="19578"/>
                      <a:pt x="676" y="18866"/>
                    </a:cubicBezTo>
                    <a:cubicBezTo>
                      <a:pt x="505" y="18515"/>
                      <a:pt x="397" y="18136"/>
                      <a:pt x="343" y="17749"/>
                    </a:cubicBezTo>
                    <a:cubicBezTo>
                      <a:pt x="298" y="17361"/>
                      <a:pt x="316" y="16955"/>
                      <a:pt x="316" y="16550"/>
                    </a:cubicBezTo>
                    <a:lnTo>
                      <a:pt x="334" y="14116"/>
                    </a:lnTo>
                    <a:lnTo>
                      <a:pt x="388" y="9248"/>
                    </a:lnTo>
                    <a:cubicBezTo>
                      <a:pt x="397" y="7626"/>
                      <a:pt x="406" y="6003"/>
                      <a:pt x="415" y="4381"/>
                    </a:cubicBezTo>
                    <a:cubicBezTo>
                      <a:pt x="424" y="3993"/>
                      <a:pt x="478" y="3606"/>
                      <a:pt x="586" y="3245"/>
                    </a:cubicBezTo>
                    <a:cubicBezTo>
                      <a:pt x="703" y="2876"/>
                      <a:pt x="866" y="2524"/>
                      <a:pt x="1082" y="2200"/>
                    </a:cubicBezTo>
                    <a:cubicBezTo>
                      <a:pt x="1298" y="1884"/>
                      <a:pt x="1551" y="1596"/>
                      <a:pt x="1848" y="1343"/>
                    </a:cubicBezTo>
                    <a:cubicBezTo>
                      <a:pt x="2155" y="1109"/>
                      <a:pt x="2479" y="902"/>
                      <a:pt x="2831" y="748"/>
                    </a:cubicBezTo>
                    <a:cubicBezTo>
                      <a:pt x="3191" y="604"/>
                      <a:pt x="3561" y="505"/>
                      <a:pt x="3948" y="460"/>
                    </a:cubicBezTo>
                    <a:cubicBezTo>
                      <a:pt x="4039" y="451"/>
                      <a:pt x="4138" y="451"/>
                      <a:pt x="4237" y="442"/>
                    </a:cubicBezTo>
                    <a:close/>
                    <a:moveTo>
                      <a:pt x="4381" y="0"/>
                    </a:moveTo>
                    <a:lnTo>
                      <a:pt x="4219" y="9"/>
                    </a:lnTo>
                    <a:cubicBezTo>
                      <a:pt x="4111" y="18"/>
                      <a:pt x="4003" y="18"/>
                      <a:pt x="3894" y="27"/>
                    </a:cubicBezTo>
                    <a:cubicBezTo>
                      <a:pt x="3471" y="81"/>
                      <a:pt x="3056" y="190"/>
                      <a:pt x="2668" y="352"/>
                    </a:cubicBezTo>
                    <a:cubicBezTo>
                      <a:pt x="2272" y="523"/>
                      <a:pt x="1911" y="748"/>
                      <a:pt x="1578" y="1019"/>
                    </a:cubicBezTo>
                    <a:cubicBezTo>
                      <a:pt x="1253" y="1289"/>
                      <a:pt x="965" y="1614"/>
                      <a:pt x="731" y="1965"/>
                    </a:cubicBezTo>
                    <a:cubicBezTo>
                      <a:pt x="496" y="2326"/>
                      <a:pt x="316" y="2713"/>
                      <a:pt x="190" y="3119"/>
                    </a:cubicBezTo>
                    <a:cubicBezTo>
                      <a:pt x="63" y="3534"/>
                      <a:pt x="9" y="3957"/>
                      <a:pt x="0" y="4381"/>
                    </a:cubicBezTo>
                    <a:cubicBezTo>
                      <a:pt x="0" y="6003"/>
                      <a:pt x="0" y="7626"/>
                      <a:pt x="9" y="9248"/>
                    </a:cubicBezTo>
                    <a:lnTo>
                      <a:pt x="54" y="14116"/>
                    </a:lnTo>
                    <a:lnTo>
                      <a:pt x="54" y="16550"/>
                    </a:lnTo>
                    <a:lnTo>
                      <a:pt x="54" y="17154"/>
                    </a:lnTo>
                    <a:cubicBezTo>
                      <a:pt x="54" y="17253"/>
                      <a:pt x="54" y="17361"/>
                      <a:pt x="63" y="17469"/>
                    </a:cubicBezTo>
                    <a:cubicBezTo>
                      <a:pt x="63" y="17568"/>
                      <a:pt x="72" y="17676"/>
                      <a:pt x="81" y="17776"/>
                    </a:cubicBezTo>
                    <a:cubicBezTo>
                      <a:pt x="127" y="18190"/>
                      <a:pt x="217" y="18605"/>
                      <a:pt x="370" y="19002"/>
                    </a:cubicBezTo>
                    <a:cubicBezTo>
                      <a:pt x="676" y="19786"/>
                      <a:pt x="1226" y="20489"/>
                      <a:pt x="1947" y="20949"/>
                    </a:cubicBezTo>
                    <a:cubicBezTo>
                      <a:pt x="2299" y="21183"/>
                      <a:pt x="2696" y="21363"/>
                      <a:pt x="3092" y="21489"/>
                    </a:cubicBezTo>
                    <a:lnTo>
                      <a:pt x="4255" y="21859"/>
                    </a:lnTo>
                    <a:lnTo>
                      <a:pt x="8897" y="23310"/>
                    </a:lnTo>
                    <a:lnTo>
                      <a:pt x="9483" y="23490"/>
                    </a:lnTo>
                    <a:cubicBezTo>
                      <a:pt x="9672" y="23554"/>
                      <a:pt x="9862" y="23617"/>
                      <a:pt x="10078" y="23671"/>
                    </a:cubicBezTo>
                    <a:cubicBezTo>
                      <a:pt x="10418" y="23761"/>
                      <a:pt x="10777" y="23801"/>
                      <a:pt x="11133" y="23801"/>
                    </a:cubicBezTo>
                    <a:cubicBezTo>
                      <a:pt x="11202" y="23801"/>
                      <a:pt x="11271" y="23800"/>
                      <a:pt x="11340" y="23797"/>
                    </a:cubicBezTo>
                    <a:cubicBezTo>
                      <a:pt x="11764" y="23779"/>
                      <a:pt x="12187" y="23698"/>
                      <a:pt x="12593" y="23563"/>
                    </a:cubicBezTo>
                    <a:lnTo>
                      <a:pt x="13738" y="23157"/>
                    </a:lnTo>
                    <a:lnTo>
                      <a:pt x="18335" y="21552"/>
                    </a:lnTo>
                    <a:cubicBezTo>
                      <a:pt x="19137" y="21273"/>
                      <a:pt x="19858" y="20759"/>
                      <a:pt x="20372" y="20083"/>
                    </a:cubicBezTo>
                    <a:cubicBezTo>
                      <a:pt x="20895" y="19407"/>
                      <a:pt x="21210" y="18578"/>
                      <a:pt x="21273" y="17731"/>
                    </a:cubicBezTo>
                    <a:lnTo>
                      <a:pt x="21282" y="17406"/>
                    </a:lnTo>
                    <a:lnTo>
                      <a:pt x="21282" y="17109"/>
                    </a:lnTo>
                    <a:lnTo>
                      <a:pt x="21291" y="16496"/>
                    </a:lnTo>
                    <a:lnTo>
                      <a:pt x="21291" y="15279"/>
                    </a:lnTo>
                    <a:lnTo>
                      <a:pt x="21309" y="12845"/>
                    </a:lnTo>
                    <a:lnTo>
                      <a:pt x="21327" y="7978"/>
                    </a:lnTo>
                    <a:lnTo>
                      <a:pt x="21345" y="5544"/>
                    </a:lnTo>
                    <a:cubicBezTo>
                      <a:pt x="21345" y="5138"/>
                      <a:pt x="21354" y="4742"/>
                      <a:pt x="21345" y="4327"/>
                    </a:cubicBezTo>
                    <a:cubicBezTo>
                      <a:pt x="21336" y="3894"/>
                      <a:pt x="21255" y="3471"/>
                      <a:pt x="21129" y="3056"/>
                    </a:cubicBezTo>
                    <a:cubicBezTo>
                      <a:pt x="20994" y="2650"/>
                      <a:pt x="20795" y="2263"/>
                      <a:pt x="20561" y="1911"/>
                    </a:cubicBezTo>
                    <a:cubicBezTo>
                      <a:pt x="20309" y="1551"/>
                      <a:pt x="20011" y="1244"/>
                      <a:pt x="19678" y="974"/>
                    </a:cubicBezTo>
                    <a:cubicBezTo>
                      <a:pt x="19344" y="694"/>
                      <a:pt x="18966" y="487"/>
                      <a:pt x="18569" y="325"/>
                    </a:cubicBezTo>
                    <a:cubicBezTo>
                      <a:pt x="18172" y="153"/>
                      <a:pt x="17749" y="72"/>
                      <a:pt x="17325" y="18"/>
                    </a:cubicBezTo>
                    <a:cubicBezTo>
                      <a:pt x="17109" y="5"/>
                      <a:pt x="16901" y="2"/>
                      <a:pt x="16698" y="2"/>
                    </a:cubicBezTo>
                    <a:cubicBezTo>
                      <a:pt x="16596" y="2"/>
                      <a:pt x="16494" y="3"/>
                      <a:pt x="16393" y="3"/>
                    </a:cubicBezTo>
                    <a:cubicBezTo>
                      <a:pt x="16292" y="3"/>
                      <a:pt x="16192" y="2"/>
                      <a:pt x="1609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94" name="Google Shape;394;p14"/>
            <p:cNvSpPr/>
            <p:nvPr/>
          </p:nvSpPr>
          <p:spPr>
            <a:xfrm rot="442426">
              <a:off x="8229710" y="-161880"/>
              <a:ext cx="102851" cy="551273"/>
            </a:xfrm>
            <a:prstGeom prst="roundRect">
              <a:avLst>
                <a:gd name="adj" fmla="val 50000"/>
              </a:avLst>
            </a:prstGeom>
            <a:solidFill>
              <a:schemeClr val="lt2">
                <a:alpha val="474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6" name="Google Shape;396;p15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397" name="Google Shape;397;p15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5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5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5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5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5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5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5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15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15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15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15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5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15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15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15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15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15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15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416" name="Google Shape;416;p15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7" name="Google Shape;417;p15"/>
          <p:cNvSpPr/>
          <p:nvPr/>
        </p:nvSpPr>
        <p:spPr>
          <a:xfrm>
            <a:off x="-14550" y="5010825"/>
            <a:ext cx="9160200" cy="156300"/>
          </a:xfrm>
          <a:prstGeom prst="rect">
            <a:avLst/>
          </a:pr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15"/>
          <p:cNvSpPr txBox="1">
            <a:spLocks noGrp="1"/>
          </p:cNvSpPr>
          <p:nvPr>
            <p:ph type="title"/>
          </p:nvPr>
        </p:nvSpPr>
        <p:spPr>
          <a:xfrm>
            <a:off x="720000" y="1484450"/>
            <a:ext cx="3519300" cy="1679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55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19" name="Google Shape;419;p15"/>
          <p:cNvSpPr txBox="1">
            <a:spLocks noGrp="1"/>
          </p:cNvSpPr>
          <p:nvPr>
            <p:ph type="subTitle" idx="1"/>
          </p:nvPr>
        </p:nvSpPr>
        <p:spPr>
          <a:xfrm rot="684086">
            <a:off x="5795182" y="1704721"/>
            <a:ext cx="1878775" cy="178816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4" name="Google Shape;534;p19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535" name="Google Shape;535;p19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19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19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19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19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19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19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19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19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19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19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19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19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19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19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19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19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19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19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19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19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19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7" name="Google Shape;557;p19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4824600" cy="9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design">
  <p:cSld name="CUSTOM_11"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20"/>
          <p:cNvSpPr txBox="1">
            <a:spLocks noGrp="1"/>
          </p:cNvSpPr>
          <p:nvPr>
            <p:ph type="title"/>
          </p:nvPr>
        </p:nvSpPr>
        <p:spPr>
          <a:xfrm>
            <a:off x="4572000" y="540000"/>
            <a:ext cx="3852000" cy="488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560" name="Google Shape;560;p20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561" name="Google Shape;561;p20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0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0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0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0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0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0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0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0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0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0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0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0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0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20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20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0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0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20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0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0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0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Itim"/>
              <a:buNone/>
              <a:defRPr sz="3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87100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302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60" r:id="rId5"/>
    <p:sldLayoutId id="2147483661" r:id="rId6"/>
    <p:sldLayoutId id="2147483665" r:id="rId7"/>
    <p:sldLayoutId id="2147483666" r:id="rId8"/>
    <p:sldLayoutId id="2147483672" r:id="rId9"/>
    <p:sldLayoutId id="2147483676" r:id="rId10"/>
    <p:sldLayoutId id="2147483677" r:id="rId11"/>
    <p:sldLayoutId id="2147483679" r:id="rId12"/>
    <p:sldLayoutId id="214748368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29"/>
          <p:cNvSpPr txBox="1">
            <a:spLocks noGrp="1"/>
          </p:cNvSpPr>
          <p:nvPr>
            <p:ph type="ctrTitle"/>
          </p:nvPr>
        </p:nvSpPr>
        <p:spPr>
          <a:xfrm>
            <a:off x="1794031" y="858983"/>
            <a:ext cx="5707834" cy="2881744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2800" dirty="0" smtClean="0"/>
              <a:t>RN: VARNO IN SPODBUDNO UČNO OKOLJE, </a:t>
            </a:r>
            <a:br>
              <a:rPr lang="sl-SI" sz="2800" dirty="0" smtClean="0"/>
            </a:br>
            <a:r>
              <a:rPr lang="sl-SI" sz="2800" dirty="0" smtClean="0"/>
              <a:t>ustvarjanje učnih okolij za 21. stoletje</a:t>
            </a:r>
            <a:endParaRPr sz="2800" dirty="0"/>
          </a:p>
        </p:txBody>
      </p:sp>
      <p:sp>
        <p:nvSpPr>
          <p:cNvPr id="792" name="Google Shape;792;p29"/>
          <p:cNvSpPr txBox="1">
            <a:spLocks noGrp="1"/>
          </p:cNvSpPr>
          <p:nvPr>
            <p:ph type="subTitle" idx="1"/>
          </p:nvPr>
        </p:nvSpPr>
        <p:spPr>
          <a:xfrm>
            <a:off x="2351850" y="3287050"/>
            <a:ext cx="4440300" cy="3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 smtClean="0"/>
              <a:t>Članice PT: Ana, Alenka in Sanja</a:t>
            </a:r>
            <a:endParaRPr dirty="0"/>
          </a:p>
        </p:txBody>
      </p:sp>
      <p:cxnSp>
        <p:nvCxnSpPr>
          <p:cNvPr id="793" name="Google Shape;793;p29"/>
          <p:cNvCxnSpPr/>
          <p:nvPr/>
        </p:nvCxnSpPr>
        <p:spPr>
          <a:xfrm>
            <a:off x="549375" y="-15925"/>
            <a:ext cx="0" cy="5159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94" name="Google Shape;794;p29"/>
          <p:cNvCxnSpPr/>
          <p:nvPr/>
        </p:nvCxnSpPr>
        <p:spPr>
          <a:xfrm>
            <a:off x="716575" y="-15925"/>
            <a:ext cx="0" cy="5159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795" name="Google Shape;795;p29"/>
          <p:cNvGrpSpPr/>
          <p:nvPr/>
        </p:nvGrpSpPr>
        <p:grpSpPr>
          <a:xfrm>
            <a:off x="4796078" y="4434972"/>
            <a:ext cx="2310700" cy="320922"/>
            <a:chOff x="1394800" y="3522000"/>
            <a:chExt cx="1048650" cy="138275"/>
          </a:xfrm>
        </p:grpSpPr>
        <p:sp>
          <p:nvSpPr>
            <p:cNvPr id="796" name="Google Shape;796;p29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29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29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29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29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29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29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29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29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7" name="Slika 26" descr="D:\Alenka-dokumenti\rokica FS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825" y="697555"/>
            <a:ext cx="1051913" cy="9996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5" name="Google Shape;1125;p37"/>
          <p:cNvGrpSpPr/>
          <p:nvPr/>
        </p:nvGrpSpPr>
        <p:grpSpPr>
          <a:xfrm flipH="1">
            <a:off x="720038" y="934475"/>
            <a:ext cx="2315769" cy="176025"/>
            <a:chOff x="4345425" y="2175475"/>
            <a:chExt cx="800750" cy="176025"/>
          </a:xfrm>
        </p:grpSpPr>
        <p:sp>
          <p:nvSpPr>
            <p:cNvPr id="1126" name="Google Shape;1126;p37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7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8" name="Google Shape;1128;p37"/>
          <p:cNvGrpSpPr/>
          <p:nvPr/>
        </p:nvGrpSpPr>
        <p:grpSpPr>
          <a:xfrm flipH="1">
            <a:off x="769248" y="1396593"/>
            <a:ext cx="2435721" cy="176025"/>
            <a:chOff x="4345425" y="2175475"/>
            <a:chExt cx="800750" cy="176025"/>
          </a:xfrm>
        </p:grpSpPr>
        <p:sp>
          <p:nvSpPr>
            <p:cNvPr id="1129" name="Google Shape;1129;p37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37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1" name="Google Shape;1131;p37"/>
          <p:cNvGrpSpPr/>
          <p:nvPr/>
        </p:nvGrpSpPr>
        <p:grpSpPr>
          <a:xfrm flipH="1">
            <a:off x="768857" y="1858723"/>
            <a:ext cx="1450398" cy="176025"/>
            <a:chOff x="4345425" y="2175475"/>
            <a:chExt cx="800750" cy="176025"/>
          </a:xfrm>
        </p:grpSpPr>
        <p:sp>
          <p:nvSpPr>
            <p:cNvPr id="1132" name="Google Shape;1132;p37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7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34" name="Google Shape;1134;p37"/>
          <p:cNvSpPr/>
          <p:nvPr/>
        </p:nvSpPr>
        <p:spPr>
          <a:xfrm rot="18134803">
            <a:off x="3015626" y="2367432"/>
            <a:ext cx="740151" cy="406785"/>
          </a:xfrm>
          <a:custGeom>
            <a:avLst/>
            <a:gdLst/>
            <a:ahLst/>
            <a:cxnLst/>
            <a:rect l="l" t="t" r="r" b="b"/>
            <a:pathLst>
              <a:path w="17773" h="9768" extrusionOk="0">
                <a:moveTo>
                  <a:pt x="3304" y="1"/>
                </a:moveTo>
                <a:cubicBezTo>
                  <a:pt x="3172" y="1"/>
                  <a:pt x="3045" y="62"/>
                  <a:pt x="2971" y="211"/>
                </a:cubicBezTo>
                <a:cubicBezTo>
                  <a:pt x="2857" y="439"/>
                  <a:pt x="2743" y="690"/>
                  <a:pt x="2629" y="918"/>
                </a:cubicBezTo>
                <a:cubicBezTo>
                  <a:pt x="2629" y="941"/>
                  <a:pt x="2606" y="964"/>
                  <a:pt x="2583" y="1009"/>
                </a:cubicBezTo>
                <a:cubicBezTo>
                  <a:pt x="2058" y="2105"/>
                  <a:pt x="1510" y="3201"/>
                  <a:pt x="985" y="4296"/>
                </a:cubicBezTo>
                <a:cubicBezTo>
                  <a:pt x="985" y="4319"/>
                  <a:pt x="985" y="4319"/>
                  <a:pt x="985" y="4319"/>
                </a:cubicBezTo>
                <a:cubicBezTo>
                  <a:pt x="825" y="4593"/>
                  <a:pt x="643" y="4844"/>
                  <a:pt x="483" y="5118"/>
                </a:cubicBezTo>
                <a:cubicBezTo>
                  <a:pt x="369" y="5209"/>
                  <a:pt x="255" y="5323"/>
                  <a:pt x="141" y="5438"/>
                </a:cubicBezTo>
                <a:cubicBezTo>
                  <a:pt x="49" y="5529"/>
                  <a:pt x="49" y="5643"/>
                  <a:pt x="95" y="5711"/>
                </a:cubicBezTo>
                <a:cubicBezTo>
                  <a:pt x="0" y="5996"/>
                  <a:pt x="173" y="6327"/>
                  <a:pt x="469" y="6327"/>
                </a:cubicBezTo>
                <a:cubicBezTo>
                  <a:pt x="530" y="6327"/>
                  <a:pt x="596" y="6313"/>
                  <a:pt x="666" y="6282"/>
                </a:cubicBezTo>
                <a:cubicBezTo>
                  <a:pt x="711" y="6259"/>
                  <a:pt x="757" y="6236"/>
                  <a:pt x="803" y="6214"/>
                </a:cubicBezTo>
                <a:lnTo>
                  <a:pt x="917" y="6214"/>
                </a:lnTo>
                <a:cubicBezTo>
                  <a:pt x="962" y="6282"/>
                  <a:pt x="1031" y="6328"/>
                  <a:pt x="1122" y="6328"/>
                </a:cubicBezTo>
                <a:lnTo>
                  <a:pt x="3336" y="6830"/>
                </a:lnTo>
                <a:lnTo>
                  <a:pt x="3519" y="6830"/>
                </a:lnTo>
                <a:cubicBezTo>
                  <a:pt x="3633" y="6853"/>
                  <a:pt x="3770" y="6898"/>
                  <a:pt x="3907" y="6944"/>
                </a:cubicBezTo>
                <a:cubicBezTo>
                  <a:pt x="3951" y="6957"/>
                  <a:pt x="3993" y="6962"/>
                  <a:pt x="4033" y="6962"/>
                </a:cubicBezTo>
                <a:cubicBezTo>
                  <a:pt x="4427" y="6962"/>
                  <a:pt x="4601" y="6396"/>
                  <a:pt x="4249" y="6168"/>
                </a:cubicBezTo>
                <a:cubicBezTo>
                  <a:pt x="4500" y="6145"/>
                  <a:pt x="4592" y="5757"/>
                  <a:pt x="4318" y="5666"/>
                </a:cubicBezTo>
                <a:cubicBezTo>
                  <a:pt x="3861" y="5529"/>
                  <a:pt x="3405" y="5438"/>
                  <a:pt x="2971" y="5346"/>
                </a:cubicBezTo>
                <a:cubicBezTo>
                  <a:pt x="4744" y="4737"/>
                  <a:pt x="6686" y="4321"/>
                  <a:pt x="8540" y="4321"/>
                </a:cubicBezTo>
                <a:cubicBezTo>
                  <a:pt x="9811" y="4321"/>
                  <a:pt x="11041" y="4517"/>
                  <a:pt x="12147" y="4981"/>
                </a:cubicBezTo>
                <a:cubicBezTo>
                  <a:pt x="13311" y="5780"/>
                  <a:pt x="14292" y="6830"/>
                  <a:pt x="15228" y="7971"/>
                </a:cubicBezTo>
                <a:cubicBezTo>
                  <a:pt x="14886" y="7925"/>
                  <a:pt x="14543" y="7857"/>
                  <a:pt x="14201" y="7789"/>
                </a:cubicBezTo>
                <a:cubicBezTo>
                  <a:pt x="13767" y="7674"/>
                  <a:pt x="13356" y="7560"/>
                  <a:pt x="12923" y="7446"/>
                </a:cubicBezTo>
                <a:cubicBezTo>
                  <a:pt x="12881" y="7434"/>
                  <a:pt x="12839" y="7428"/>
                  <a:pt x="12799" y="7428"/>
                </a:cubicBezTo>
                <a:cubicBezTo>
                  <a:pt x="12406" y="7428"/>
                  <a:pt x="12143" y="7994"/>
                  <a:pt x="12558" y="8222"/>
                </a:cubicBezTo>
                <a:cubicBezTo>
                  <a:pt x="13790" y="8930"/>
                  <a:pt x="15046" y="9432"/>
                  <a:pt x="16438" y="9751"/>
                </a:cubicBezTo>
                <a:cubicBezTo>
                  <a:pt x="16480" y="9762"/>
                  <a:pt x="16522" y="9767"/>
                  <a:pt x="16563" y="9767"/>
                </a:cubicBezTo>
                <a:cubicBezTo>
                  <a:pt x="16785" y="9767"/>
                  <a:pt x="16970" y="9614"/>
                  <a:pt x="17009" y="9363"/>
                </a:cubicBezTo>
                <a:cubicBezTo>
                  <a:pt x="17009" y="9227"/>
                  <a:pt x="17031" y="9090"/>
                  <a:pt x="17054" y="8953"/>
                </a:cubicBezTo>
                <a:cubicBezTo>
                  <a:pt x="17123" y="8907"/>
                  <a:pt x="17191" y="8838"/>
                  <a:pt x="17237" y="8770"/>
                </a:cubicBezTo>
                <a:cubicBezTo>
                  <a:pt x="17351" y="8724"/>
                  <a:pt x="17465" y="8587"/>
                  <a:pt x="17488" y="8405"/>
                </a:cubicBezTo>
                <a:cubicBezTo>
                  <a:pt x="17556" y="7903"/>
                  <a:pt x="17533" y="7469"/>
                  <a:pt x="17442" y="7035"/>
                </a:cubicBezTo>
                <a:cubicBezTo>
                  <a:pt x="17442" y="6077"/>
                  <a:pt x="17533" y="5141"/>
                  <a:pt x="17716" y="4205"/>
                </a:cubicBezTo>
                <a:cubicBezTo>
                  <a:pt x="17773" y="3866"/>
                  <a:pt x="17480" y="3632"/>
                  <a:pt x="17227" y="3632"/>
                </a:cubicBezTo>
                <a:cubicBezTo>
                  <a:pt x="17071" y="3632"/>
                  <a:pt x="16929" y="3722"/>
                  <a:pt x="16894" y="3931"/>
                </a:cubicBezTo>
                <a:cubicBezTo>
                  <a:pt x="16780" y="4502"/>
                  <a:pt x="16689" y="5095"/>
                  <a:pt x="16598" y="5666"/>
                </a:cubicBezTo>
                <a:cubicBezTo>
                  <a:pt x="16324" y="5711"/>
                  <a:pt x="16073" y="5963"/>
                  <a:pt x="16232" y="6282"/>
                </a:cubicBezTo>
                <a:cubicBezTo>
                  <a:pt x="16324" y="6442"/>
                  <a:pt x="16392" y="6579"/>
                  <a:pt x="16438" y="6716"/>
                </a:cubicBezTo>
                <a:cubicBezTo>
                  <a:pt x="16415" y="6853"/>
                  <a:pt x="16415" y="6990"/>
                  <a:pt x="16392" y="7127"/>
                </a:cubicBezTo>
                <a:cubicBezTo>
                  <a:pt x="15160" y="5506"/>
                  <a:pt x="13585" y="4410"/>
                  <a:pt x="11827" y="3794"/>
                </a:cubicBezTo>
                <a:cubicBezTo>
                  <a:pt x="10960" y="3292"/>
                  <a:pt x="9978" y="2927"/>
                  <a:pt x="8883" y="2721"/>
                </a:cubicBezTo>
                <a:cubicBezTo>
                  <a:pt x="8296" y="2610"/>
                  <a:pt x="7705" y="2556"/>
                  <a:pt x="7117" y="2556"/>
                </a:cubicBezTo>
                <a:cubicBezTo>
                  <a:pt x="5416" y="2556"/>
                  <a:pt x="3739" y="3009"/>
                  <a:pt x="2263" y="3840"/>
                </a:cubicBezTo>
                <a:cubicBezTo>
                  <a:pt x="2377" y="3634"/>
                  <a:pt x="2492" y="3429"/>
                  <a:pt x="2583" y="3201"/>
                </a:cubicBezTo>
                <a:cubicBezTo>
                  <a:pt x="2857" y="2813"/>
                  <a:pt x="3062" y="2356"/>
                  <a:pt x="3222" y="1900"/>
                </a:cubicBezTo>
                <a:cubicBezTo>
                  <a:pt x="3405" y="1466"/>
                  <a:pt x="3587" y="1032"/>
                  <a:pt x="3770" y="576"/>
                </a:cubicBezTo>
                <a:cubicBezTo>
                  <a:pt x="3878" y="267"/>
                  <a:pt x="3580" y="1"/>
                  <a:pt x="33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35" name="Google Shape;1135;p37"/>
          <p:cNvGrpSpPr/>
          <p:nvPr/>
        </p:nvGrpSpPr>
        <p:grpSpPr>
          <a:xfrm rot="1123295">
            <a:off x="937732" y="2820378"/>
            <a:ext cx="875669" cy="585337"/>
            <a:chOff x="4345425" y="2175475"/>
            <a:chExt cx="800750" cy="176025"/>
          </a:xfrm>
        </p:grpSpPr>
        <p:sp>
          <p:nvSpPr>
            <p:cNvPr id="1136" name="Google Shape;1136;p37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7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8" name="Google Shape;1138;p37"/>
          <p:cNvGrpSpPr/>
          <p:nvPr/>
        </p:nvGrpSpPr>
        <p:grpSpPr>
          <a:xfrm rot="1171993">
            <a:off x="5738524" y="2820377"/>
            <a:ext cx="972338" cy="585346"/>
            <a:chOff x="4345425" y="2175475"/>
            <a:chExt cx="800750" cy="176025"/>
          </a:xfrm>
        </p:grpSpPr>
        <p:sp>
          <p:nvSpPr>
            <p:cNvPr id="1139" name="Google Shape;1139;p37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37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1" name="Google Shape;1141;p3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087300" cy="1459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 smtClean="0"/>
              <a:t>Kaj so značilnosti DOBRIH DOKAZOV?</a:t>
            </a:r>
            <a:endParaRPr dirty="0"/>
          </a:p>
        </p:txBody>
      </p:sp>
      <p:grpSp>
        <p:nvGrpSpPr>
          <p:cNvPr id="1142" name="Google Shape;1142;p37"/>
          <p:cNvGrpSpPr/>
          <p:nvPr/>
        </p:nvGrpSpPr>
        <p:grpSpPr>
          <a:xfrm rot="1171993">
            <a:off x="5738524" y="832189"/>
            <a:ext cx="972338" cy="585346"/>
            <a:chOff x="4345425" y="2175475"/>
            <a:chExt cx="800750" cy="176025"/>
          </a:xfrm>
        </p:grpSpPr>
        <p:sp>
          <p:nvSpPr>
            <p:cNvPr id="1143" name="Google Shape;1143;p37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37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5" name="Google Shape;1145;p37"/>
          <p:cNvSpPr txBox="1">
            <a:spLocks noGrp="1"/>
          </p:cNvSpPr>
          <p:nvPr>
            <p:ph type="subTitle" idx="1"/>
          </p:nvPr>
        </p:nvSpPr>
        <p:spPr>
          <a:xfrm>
            <a:off x="5703898" y="867200"/>
            <a:ext cx="10416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 smtClean="0"/>
              <a:t>2.</a:t>
            </a:r>
            <a:endParaRPr dirty="0"/>
          </a:p>
        </p:txBody>
      </p:sp>
      <p:sp>
        <p:nvSpPr>
          <p:cNvPr id="1146" name="Google Shape;1146;p37"/>
          <p:cNvSpPr txBox="1">
            <a:spLocks noGrp="1"/>
          </p:cNvSpPr>
          <p:nvPr>
            <p:ph type="subTitle" idx="2"/>
          </p:nvPr>
        </p:nvSpPr>
        <p:spPr>
          <a:xfrm>
            <a:off x="5703898" y="2856550"/>
            <a:ext cx="10416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 smtClean="0"/>
              <a:t>3. </a:t>
            </a:r>
            <a:endParaRPr dirty="0"/>
          </a:p>
        </p:txBody>
      </p:sp>
      <p:sp>
        <p:nvSpPr>
          <p:cNvPr id="1147" name="Google Shape;1147;p37"/>
          <p:cNvSpPr txBox="1">
            <a:spLocks noGrp="1"/>
          </p:cNvSpPr>
          <p:nvPr>
            <p:ph type="subTitle" idx="3"/>
          </p:nvPr>
        </p:nvSpPr>
        <p:spPr>
          <a:xfrm>
            <a:off x="906900" y="2856550"/>
            <a:ext cx="10416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 smtClean="0"/>
              <a:t>1.</a:t>
            </a:r>
            <a:endParaRPr dirty="0"/>
          </a:p>
        </p:txBody>
      </p:sp>
      <p:sp>
        <p:nvSpPr>
          <p:cNvPr id="1148" name="Google Shape;1148;p37"/>
          <p:cNvSpPr txBox="1">
            <a:spLocks noGrp="1"/>
          </p:cNvSpPr>
          <p:nvPr>
            <p:ph type="subTitle" idx="4"/>
          </p:nvPr>
        </p:nvSpPr>
        <p:spPr>
          <a:xfrm>
            <a:off x="358204" y="3379233"/>
            <a:ext cx="3059809" cy="11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 smtClean="0"/>
              <a:t>Izhajajo iz dejavnosti, ki so povezane z </a:t>
            </a:r>
            <a:r>
              <a:rPr lang="sl-SI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nameni učenja</a:t>
            </a:r>
            <a:r>
              <a:rPr lang="sl-SI" dirty="0" smtClean="0"/>
              <a:t> in </a:t>
            </a:r>
            <a:r>
              <a:rPr lang="sl-SI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kriteriji uspešnosti</a:t>
            </a:r>
            <a:r>
              <a:rPr lang="sl-SI" dirty="0" smtClean="0"/>
              <a:t>.</a:t>
            </a:r>
            <a:endParaRPr dirty="0"/>
          </a:p>
        </p:txBody>
      </p:sp>
      <p:sp>
        <p:nvSpPr>
          <p:cNvPr id="1149" name="Google Shape;1149;p37"/>
          <p:cNvSpPr txBox="1">
            <a:spLocks noGrp="1"/>
          </p:cNvSpPr>
          <p:nvPr>
            <p:ph type="subTitle" idx="6"/>
          </p:nvPr>
        </p:nvSpPr>
        <p:spPr>
          <a:xfrm>
            <a:off x="5703899" y="1289800"/>
            <a:ext cx="2519879" cy="11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 smtClean="0"/>
              <a:t>Omogočajo vpogled: </a:t>
            </a:r>
            <a:r>
              <a:rPr lang="sl-SI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KAKO</a:t>
            </a:r>
            <a:r>
              <a:rPr lang="sl-SI" dirty="0" smtClean="0"/>
              <a:t> se učenec uči, </a:t>
            </a:r>
            <a:r>
              <a:rPr lang="sl-SI" b="1" dirty="0" smtClean="0">
                <a:solidFill>
                  <a:schemeClr val="accent3">
                    <a:lumMod val="75000"/>
                  </a:schemeClr>
                </a:solidFill>
              </a:rPr>
              <a:t>KAJ</a:t>
            </a:r>
            <a:r>
              <a:rPr lang="sl-SI" dirty="0" smtClean="0"/>
              <a:t> že zna in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b="1" dirty="0" smtClean="0">
                <a:solidFill>
                  <a:schemeClr val="accent2">
                    <a:lumMod val="50000"/>
                  </a:schemeClr>
                </a:solidFill>
              </a:rPr>
              <a:t>KAJ POTREBUJE</a:t>
            </a:r>
            <a:r>
              <a:rPr lang="sl-SI" dirty="0" smtClean="0"/>
              <a:t>, da bo napredoval.</a:t>
            </a:r>
            <a:endParaRPr dirty="0"/>
          </a:p>
        </p:txBody>
      </p:sp>
      <p:sp>
        <p:nvSpPr>
          <p:cNvPr id="1150" name="Google Shape;1150;p37"/>
          <p:cNvSpPr txBox="1">
            <a:spLocks noGrp="1"/>
          </p:cNvSpPr>
          <p:nvPr>
            <p:ph type="subTitle" idx="5"/>
          </p:nvPr>
        </p:nvSpPr>
        <p:spPr>
          <a:xfrm>
            <a:off x="5703900" y="3263350"/>
            <a:ext cx="2931650" cy="11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 smtClean="0"/>
              <a:t>Dokazi, ki prikažejo </a:t>
            </a:r>
            <a:r>
              <a:rPr lang="sl-SI" b="1" dirty="0" smtClean="0">
                <a:solidFill>
                  <a:schemeClr val="accent1">
                    <a:lumMod val="50000"/>
                  </a:schemeClr>
                </a:solidFill>
              </a:rPr>
              <a:t>NAPREDEK</a:t>
            </a:r>
            <a:r>
              <a:rPr lang="sl-SI" dirty="0" smtClean="0"/>
              <a:t> in </a:t>
            </a:r>
            <a:r>
              <a:rPr lang="sl-SI" b="1" dirty="0" smtClean="0">
                <a:solidFill>
                  <a:schemeClr val="accent3">
                    <a:lumMod val="90000"/>
                  </a:schemeClr>
                </a:solidFill>
              </a:rPr>
              <a:t>DOSEGANJE</a:t>
            </a:r>
            <a:r>
              <a:rPr lang="sl-SI" dirty="0" smtClean="0"/>
              <a:t> kriterijev uspešnosti.</a:t>
            </a:r>
            <a:endParaRPr dirty="0"/>
          </a:p>
        </p:txBody>
      </p:sp>
      <p:grpSp>
        <p:nvGrpSpPr>
          <p:cNvPr id="1151" name="Google Shape;1151;p37"/>
          <p:cNvGrpSpPr/>
          <p:nvPr/>
        </p:nvGrpSpPr>
        <p:grpSpPr>
          <a:xfrm rot="2061578">
            <a:off x="7778245" y="309324"/>
            <a:ext cx="843208" cy="402216"/>
            <a:chOff x="-583650" y="3109250"/>
            <a:chExt cx="570275" cy="272025"/>
          </a:xfrm>
        </p:grpSpPr>
        <p:sp>
          <p:nvSpPr>
            <p:cNvPr id="1152" name="Google Shape;1152;p37"/>
            <p:cNvSpPr/>
            <p:nvPr/>
          </p:nvSpPr>
          <p:spPr>
            <a:xfrm>
              <a:off x="-583650" y="3186975"/>
              <a:ext cx="570275" cy="194300"/>
            </a:xfrm>
            <a:custGeom>
              <a:avLst/>
              <a:gdLst/>
              <a:ahLst/>
              <a:cxnLst/>
              <a:rect l="l" t="t" r="r" b="b"/>
              <a:pathLst>
                <a:path w="22811" h="7772" extrusionOk="0">
                  <a:moveTo>
                    <a:pt x="22543" y="6377"/>
                  </a:moveTo>
                  <a:lnTo>
                    <a:pt x="22543" y="6377"/>
                  </a:lnTo>
                  <a:cubicBezTo>
                    <a:pt x="22536" y="6381"/>
                    <a:pt x="22532" y="6384"/>
                    <a:pt x="22525" y="6384"/>
                  </a:cubicBezTo>
                  <a:cubicBezTo>
                    <a:pt x="22190" y="6488"/>
                    <a:pt x="21851" y="6580"/>
                    <a:pt x="21513" y="6669"/>
                  </a:cubicBezTo>
                  <a:cubicBezTo>
                    <a:pt x="21762" y="6905"/>
                    <a:pt x="22083" y="7030"/>
                    <a:pt x="22322" y="7030"/>
                  </a:cubicBezTo>
                  <a:cubicBezTo>
                    <a:pt x="22632" y="7030"/>
                    <a:pt x="22810" y="6822"/>
                    <a:pt x="22543" y="6377"/>
                  </a:cubicBezTo>
                  <a:close/>
                  <a:moveTo>
                    <a:pt x="12021" y="1"/>
                  </a:moveTo>
                  <a:cubicBezTo>
                    <a:pt x="9332" y="1"/>
                    <a:pt x="6501" y="875"/>
                    <a:pt x="4639" y="2230"/>
                  </a:cubicBezTo>
                  <a:cubicBezTo>
                    <a:pt x="4539" y="2301"/>
                    <a:pt x="4393" y="2333"/>
                    <a:pt x="4222" y="2333"/>
                  </a:cubicBezTo>
                  <a:cubicBezTo>
                    <a:pt x="3909" y="2333"/>
                    <a:pt x="3520" y="2226"/>
                    <a:pt x="3221" y="2087"/>
                  </a:cubicBezTo>
                  <a:cubicBezTo>
                    <a:pt x="1672" y="3100"/>
                    <a:pt x="860" y="4609"/>
                    <a:pt x="175" y="6448"/>
                  </a:cubicBezTo>
                  <a:cubicBezTo>
                    <a:pt x="0" y="6923"/>
                    <a:pt x="924" y="7771"/>
                    <a:pt x="1455" y="7771"/>
                  </a:cubicBezTo>
                  <a:cubicBezTo>
                    <a:pt x="1605" y="7771"/>
                    <a:pt x="1719" y="7707"/>
                    <a:pt x="1776" y="7553"/>
                  </a:cubicBezTo>
                  <a:cubicBezTo>
                    <a:pt x="2507" y="5593"/>
                    <a:pt x="3345" y="4002"/>
                    <a:pt x="5328" y="3100"/>
                  </a:cubicBezTo>
                  <a:cubicBezTo>
                    <a:pt x="6989" y="2348"/>
                    <a:pt x="8897" y="1905"/>
                    <a:pt x="10687" y="1599"/>
                  </a:cubicBezTo>
                  <a:cubicBezTo>
                    <a:pt x="11486" y="1463"/>
                    <a:pt x="12313" y="1374"/>
                    <a:pt x="13137" y="1374"/>
                  </a:cubicBezTo>
                  <a:cubicBezTo>
                    <a:pt x="14481" y="1374"/>
                    <a:pt x="15814" y="1610"/>
                    <a:pt x="17012" y="2255"/>
                  </a:cubicBezTo>
                  <a:cubicBezTo>
                    <a:pt x="17700" y="2626"/>
                    <a:pt x="18321" y="3100"/>
                    <a:pt x="18888" y="3638"/>
                  </a:cubicBezTo>
                  <a:cubicBezTo>
                    <a:pt x="17733" y="1042"/>
                    <a:pt x="14962" y="1"/>
                    <a:pt x="12021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37"/>
            <p:cNvSpPr/>
            <p:nvPr/>
          </p:nvSpPr>
          <p:spPr>
            <a:xfrm>
              <a:off x="-198800" y="3109250"/>
              <a:ext cx="181150" cy="265500"/>
            </a:xfrm>
            <a:custGeom>
              <a:avLst/>
              <a:gdLst/>
              <a:ahLst/>
              <a:cxnLst/>
              <a:rect l="l" t="t" r="r" b="b"/>
              <a:pathLst>
                <a:path w="7246" h="10620" extrusionOk="0">
                  <a:moveTo>
                    <a:pt x="3302" y="1"/>
                  </a:moveTo>
                  <a:cubicBezTo>
                    <a:pt x="3137" y="1"/>
                    <a:pt x="3098" y="190"/>
                    <a:pt x="3359" y="697"/>
                  </a:cubicBezTo>
                  <a:cubicBezTo>
                    <a:pt x="3552" y="1067"/>
                    <a:pt x="3733" y="1441"/>
                    <a:pt x="3908" y="1816"/>
                  </a:cubicBezTo>
                  <a:cubicBezTo>
                    <a:pt x="4129" y="1694"/>
                    <a:pt x="4375" y="1588"/>
                    <a:pt x="4585" y="1523"/>
                  </a:cubicBezTo>
                  <a:cubicBezTo>
                    <a:pt x="4467" y="1285"/>
                    <a:pt x="4347" y="1042"/>
                    <a:pt x="4225" y="804"/>
                  </a:cubicBezTo>
                  <a:cubicBezTo>
                    <a:pt x="4008" y="383"/>
                    <a:pt x="3530" y="1"/>
                    <a:pt x="3302" y="1"/>
                  </a:cubicBezTo>
                  <a:close/>
                  <a:moveTo>
                    <a:pt x="6906" y="7874"/>
                  </a:moveTo>
                  <a:cubicBezTo>
                    <a:pt x="6860" y="8145"/>
                    <a:pt x="6743" y="8406"/>
                    <a:pt x="6504" y="8648"/>
                  </a:cubicBezTo>
                  <a:cubicBezTo>
                    <a:pt x="6675" y="8858"/>
                    <a:pt x="6842" y="9069"/>
                    <a:pt x="7006" y="9283"/>
                  </a:cubicBezTo>
                  <a:cubicBezTo>
                    <a:pt x="7064" y="9357"/>
                    <a:pt x="7110" y="9421"/>
                    <a:pt x="7149" y="9486"/>
                  </a:cubicBezTo>
                  <a:cubicBezTo>
                    <a:pt x="7245" y="9429"/>
                    <a:pt x="7214" y="9169"/>
                    <a:pt x="7199" y="9112"/>
                  </a:cubicBezTo>
                  <a:cubicBezTo>
                    <a:pt x="7110" y="8698"/>
                    <a:pt x="7010" y="8284"/>
                    <a:pt x="6906" y="7874"/>
                  </a:cubicBezTo>
                  <a:close/>
                  <a:moveTo>
                    <a:pt x="3979" y="8327"/>
                  </a:moveTo>
                  <a:cubicBezTo>
                    <a:pt x="2742" y="8595"/>
                    <a:pt x="1490" y="8773"/>
                    <a:pt x="217" y="8862"/>
                  </a:cubicBezTo>
                  <a:cubicBezTo>
                    <a:pt x="0" y="8876"/>
                    <a:pt x="14" y="9194"/>
                    <a:pt x="142" y="9550"/>
                  </a:cubicBezTo>
                  <a:cubicBezTo>
                    <a:pt x="324" y="9490"/>
                    <a:pt x="509" y="9447"/>
                    <a:pt x="677" y="9433"/>
                  </a:cubicBezTo>
                  <a:cubicBezTo>
                    <a:pt x="1761" y="9336"/>
                    <a:pt x="2834" y="9194"/>
                    <a:pt x="3904" y="8983"/>
                  </a:cubicBezTo>
                  <a:cubicBezTo>
                    <a:pt x="4044" y="8958"/>
                    <a:pt x="4724" y="8904"/>
                    <a:pt x="5042" y="8798"/>
                  </a:cubicBezTo>
                  <a:cubicBezTo>
                    <a:pt x="4603" y="8748"/>
                    <a:pt x="4129" y="8570"/>
                    <a:pt x="3979" y="8327"/>
                  </a:cubicBezTo>
                  <a:close/>
                  <a:moveTo>
                    <a:pt x="5665" y="9222"/>
                  </a:moveTo>
                  <a:cubicBezTo>
                    <a:pt x="5017" y="9533"/>
                    <a:pt x="4261" y="9678"/>
                    <a:pt x="3605" y="9824"/>
                  </a:cubicBezTo>
                  <a:cubicBezTo>
                    <a:pt x="2606" y="10046"/>
                    <a:pt x="1600" y="10213"/>
                    <a:pt x="588" y="10334"/>
                  </a:cubicBezTo>
                  <a:cubicBezTo>
                    <a:pt x="731" y="10506"/>
                    <a:pt x="884" y="10619"/>
                    <a:pt x="1023" y="10619"/>
                  </a:cubicBezTo>
                  <a:cubicBezTo>
                    <a:pt x="1027" y="10619"/>
                    <a:pt x="1034" y="10619"/>
                    <a:pt x="1037" y="10616"/>
                  </a:cubicBezTo>
                  <a:cubicBezTo>
                    <a:pt x="2767" y="10495"/>
                    <a:pt x="4454" y="10217"/>
                    <a:pt x="6119" y="9778"/>
                  </a:cubicBezTo>
                  <a:cubicBezTo>
                    <a:pt x="6068" y="9732"/>
                    <a:pt x="6022" y="9682"/>
                    <a:pt x="5979" y="9625"/>
                  </a:cubicBezTo>
                  <a:cubicBezTo>
                    <a:pt x="5876" y="9493"/>
                    <a:pt x="5769" y="9357"/>
                    <a:pt x="5665" y="9222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37"/>
            <p:cNvSpPr/>
            <p:nvPr/>
          </p:nvSpPr>
          <p:spPr>
            <a:xfrm>
              <a:off x="-227425" y="3145900"/>
              <a:ext cx="203250" cy="225300"/>
            </a:xfrm>
            <a:custGeom>
              <a:avLst/>
              <a:gdLst/>
              <a:ahLst/>
              <a:cxnLst/>
              <a:rect l="l" t="t" r="r" b="b"/>
              <a:pathLst>
                <a:path w="8130" h="9012" extrusionOk="0">
                  <a:moveTo>
                    <a:pt x="5053" y="350"/>
                  </a:moveTo>
                  <a:cubicBezTo>
                    <a:pt x="4689" y="557"/>
                    <a:pt x="4397" y="814"/>
                    <a:pt x="4472" y="992"/>
                  </a:cubicBezTo>
                  <a:cubicBezTo>
                    <a:pt x="4850" y="1897"/>
                    <a:pt x="5199" y="2825"/>
                    <a:pt x="5502" y="3762"/>
                  </a:cubicBezTo>
                  <a:cubicBezTo>
                    <a:pt x="6101" y="4443"/>
                    <a:pt x="6568" y="5264"/>
                    <a:pt x="6846" y="6237"/>
                  </a:cubicBezTo>
                  <a:cubicBezTo>
                    <a:pt x="6889" y="6287"/>
                    <a:pt x="6935" y="6341"/>
                    <a:pt x="6978" y="6390"/>
                  </a:cubicBezTo>
                  <a:cubicBezTo>
                    <a:pt x="7024" y="6376"/>
                    <a:pt x="7067" y="6362"/>
                    <a:pt x="7110" y="6351"/>
                  </a:cubicBezTo>
                  <a:cubicBezTo>
                    <a:pt x="6632" y="4276"/>
                    <a:pt x="5951" y="2276"/>
                    <a:pt x="5053" y="350"/>
                  </a:cubicBezTo>
                  <a:close/>
                  <a:moveTo>
                    <a:pt x="6069" y="1"/>
                  </a:moveTo>
                  <a:cubicBezTo>
                    <a:pt x="5976" y="1"/>
                    <a:pt x="5859" y="22"/>
                    <a:pt x="5730" y="57"/>
                  </a:cubicBezTo>
                  <a:cubicBezTo>
                    <a:pt x="6718" y="2093"/>
                    <a:pt x="7488" y="4219"/>
                    <a:pt x="8051" y="6408"/>
                  </a:cubicBezTo>
                  <a:cubicBezTo>
                    <a:pt x="8130" y="5909"/>
                    <a:pt x="7966" y="5371"/>
                    <a:pt x="7830" y="4810"/>
                  </a:cubicBezTo>
                  <a:cubicBezTo>
                    <a:pt x="7431" y="3192"/>
                    <a:pt x="6893" y="1619"/>
                    <a:pt x="6251" y="79"/>
                  </a:cubicBezTo>
                  <a:cubicBezTo>
                    <a:pt x="6229" y="22"/>
                    <a:pt x="6162" y="1"/>
                    <a:pt x="6069" y="1"/>
                  </a:cubicBezTo>
                  <a:close/>
                  <a:moveTo>
                    <a:pt x="1287" y="8084"/>
                  </a:moveTo>
                  <a:cubicBezTo>
                    <a:pt x="1012" y="8180"/>
                    <a:pt x="745" y="8323"/>
                    <a:pt x="556" y="8501"/>
                  </a:cubicBezTo>
                  <a:cubicBezTo>
                    <a:pt x="467" y="8584"/>
                    <a:pt x="0" y="9011"/>
                    <a:pt x="364" y="9011"/>
                  </a:cubicBezTo>
                  <a:cubicBezTo>
                    <a:pt x="378" y="9011"/>
                    <a:pt x="396" y="9011"/>
                    <a:pt x="413" y="9008"/>
                  </a:cubicBezTo>
                  <a:cubicBezTo>
                    <a:pt x="856" y="8969"/>
                    <a:pt x="1295" y="8922"/>
                    <a:pt x="1733" y="8868"/>
                  </a:cubicBezTo>
                  <a:cubicBezTo>
                    <a:pt x="1555" y="8658"/>
                    <a:pt x="1387" y="8358"/>
                    <a:pt x="1287" y="8084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37"/>
            <p:cNvSpPr/>
            <p:nvPr/>
          </p:nvSpPr>
          <p:spPr>
            <a:xfrm>
              <a:off x="-56275" y="3301800"/>
              <a:ext cx="3325" cy="4475"/>
            </a:xfrm>
            <a:custGeom>
              <a:avLst/>
              <a:gdLst/>
              <a:ahLst/>
              <a:cxnLst/>
              <a:rect l="l" t="t" r="r" b="b"/>
              <a:pathLst>
                <a:path w="133" h="179" extrusionOk="0">
                  <a:moveTo>
                    <a:pt x="0" y="1"/>
                  </a:moveTo>
                  <a:lnTo>
                    <a:pt x="0" y="1"/>
                  </a:lnTo>
                  <a:cubicBezTo>
                    <a:pt x="18" y="62"/>
                    <a:pt x="33" y="119"/>
                    <a:pt x="47" y="179"/>
                  </a:cubicBezTo>
                  <a:cubicBezTo>
                    <a:pt x="76" y="169"/>
                    <a:pt x="104" y="162"/>
                    <a:pt x="132" y="154"/>
                  </a:cubicBezTo>
                  <a:cubicBezTo>
                    <a:pt x="89" y="105"/>
                    <a:pt x="43" y="51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37"/>
            <p:cNvSpPr/>
            <p:nvPr/>
          </p:nvSpPr>
          <p:spPr>
            <a:xfrm>
              <a:off x="-195250" y="3147325"/>
              <a:ext cx="169125" cy="220300"/>
            </a:xfrm>
            <a:custGeom>
              <a:avLst/>
              <a:gdLst/>
              <a:ahLst/>
              <a:cxnLst/>
              <a:rect l="l" t="t" r="r" b="b"/>
              <a:pathLst>
                <a:path w="6765" h="8812" extrusionOk="0">
                  <a:moveTo>
                    <a:pt x="4443" y="0"/>
                  </a:moveTo>
                  <a:cubicBezTo>
                    <a:pt x="4233" y="65"/>
                    <a:pt x="3987" y="171"/>
                    <a:pt x="3766" y="293"/>
                  </a:cubicBezTo>
                  <a:cubicBezTo>
                    <a:pt x="4664" y="2219"/>
                    <a:pt x="5345" y="4219"/>
                    <a:pt x="5823" y="6294"/>
                  </a:cubicBezTo>
                  <a:cubicBezTo>
                    <a:pt x="5780" y="6305"/>
                    <a:pt x="5737" y="6319"/>
                    <a:pt x="5691" y="6333"/>
                  </a:cubicBezTo>
                  <a:cubicBezTo>
                    <a:pt x="5920" y="6590"/>
                    <a:pt x="6140" y="6858"/>
                    <a:pt x="6362" y="7125"/>
                  </a:cubicBezTo>
                  <a:cubicBezTo>
                    <a:pt x="6601" y="6883"/>
                    <a:pt x="6718" y="6622"/>
                    <a:pt x="6764" y="6351"/>
                  </a:cubicBezTo>
                  <a:cubicBezTo>
                    <a:pt x="6201" y="4162"/>
                    <a:pt x="5431" y="2036"/>
                    <a:pt x="4443" y="0"/>
                  </a:cubicBezTo>
                  <a:close/>
                  <a:moveTo>
                    <a:pt x="4900" y="7275"/>
                  </a:moveTo>
                  <a:cubicBezTo>
                    <a:pt x="4582" y="7381"/>
                    <a:pt x="3902" y="7435"/>
                    <a:pt x="3762" y="7460"/>
                  </a:cubicBezTo>
                  <a:cubicBezTo>
                    <a:pt x="2692" y="7671"/>
                    <a:pt x="1619" y="7813"/>
                    <a:pt x="535" y="7910"/>
                  </a:cubicBezTo>
                  <a:cubicBezTo>
                    <a:pt x="367" y="7924"/>
                    <a:pt x="182" y="7967"/>
                    <a:pt x="0" y="8027"/>
                  </a:cubicBezTo>
                  <a:cubicBezTo>
                    <a:pt x="100" y="8301"/>
                    <a:pt x="268" y="8601"/>
                    <a:pt x="446" y="8811"/>
                  </a:cubicBezTo>
                  <a:cubicBezTo>
                    <a:pt x="1458" y="8690"/>
                    <a:pt x="2464" y="8523"/>
                    <a:pt x="3463" y="8301"/>
                  </a:cubicBezTo>
                  <a:cubicBezTo>
                    <a:pt x="4119" y="8155"/>
                    <a:pt x="4875" y="8010"/>
                    <a:pt x="5523" y="7699"/>
                  </a:cubicBezTo>
                  <a:cubicBezTo>
                    <a:pt x="5416" y="7564"/>
                    <a:pt x="5306" y="7424"/>
                    <a:pt x="5196" y="7286"/>
                  </a:cubicBezTo>
                  <a:lnTo>
                    <a:pt x="5128" y="7286"/>
                  </a:lnTo>
                  <a:cubicBezTo>
                    <a:pt x="5053" y="7286"/>
                    <a:pt x="4978" y="7282"/>
                    <a:pt x="4900" y="7275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37"/>
            <p:cNvSpPr/>
            <p:nvPr/>
          </p:nvSpPr>
          <p:spPr>
            <a:xfrm>
              <a:off x="-65375" y="3305650"/>
              <a:ext cx="29200" cy="34150"/>
            </a:xfrm>
            <a:custGeom>
              <a:avLst/>
              <a:gdLst/>
              <a:ahLst/>
              <a:cxnLst/>
              <a:rect l="l" t="t" r="r" b="b"/>
              <a:pathLst>
                <a:path w="1168" h="1366" extrusionOk="0">
                  <a:moveTo>
                    <a:pt x="496" y="0"/>
                  </a:moveTo>
                  <a:cubicBezTo>
                    <a:pt x="468" y="8"/>
                    <a:pt x="440" y="15"/>
                    <a:pt x="411" y="25"/>
                  </a:cubicBezTo>
                  <a:cubicBezTo>
                    <a:pt x="457" y="204"/>
                    <a:pt x="500" y="389"/>
                    <a:pt x="532" y="578"/>
                  </a:cubicBezTo>
                  <a:cubicBezTo>
                    <a:pt x="578" y="828"/>
                    <a:pt x="333" y="938"/>
                    <a:pt x="1" y="953"/>
                  </a:cubicBezTo>
                  <a:cubicBezTo>
                    <a:pt x="111" y="1091"/>
                    <a:pt x="221" y="1231"/>
                    <a:pt x="328" y="1366"/>
                  </a:cubicBezTo>
                  <a:cubicBezTo>
                    <a:pt x="624" y="1227"/>
                    <a:pt x="899" y="1052"/>
                    <a:pt x="1131" y="828"/>
                  </a:cubicBezTo>
                  <a:cubicBezTo>
                    <a:pt x="1146" y="817"/>
                    <a:pt x="1156" y="806"/>
                    <a:pt x="1167" y="792"/>
                  </a:cubicBezTo>
                  <a:cubicBezTo>
                    <a:pt x="945" y="525"/>
                    <a:pt x="725" y="257"/>
                    <a:pt x="49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37"/>
            <p:cNvSpPr/>
            <p:nvPr/>
          </p:nvSpPr>
          <p:spPr>
            <a:xfrm>
              <a:off x="-517950" y="3165500"/>
              <a:ext cx="439050" cy="151925"/>
            </a:xfrm>
            <a:custGeom>
              <a:avLst/>
              <a:gdLst/>
              <a:ahLst/>
              <a:cxnLst/>
              <a:rect l="l" t="t" r="r" b="b"/>
              <a:pathLst>
                <a:path w="17562" h="6077" extrusionOk="0">
                  <a:moveTo>
                    <a:pt x="8412" y="1"/>
                  </a:moveTo>
                  <a:cubicBezTo>
                    <a:pt x="5492" y="1"/>
                    <a:pt x="2599" y="667"/>
                    <a:pt x="186" y="2422"/>
                  </a:cubicBezTo>
                  <a:cubicBezTo>
                    <a:pt x="0" y="2561"/>
                    <a:pt x="232" y="2775"/>
                    <a:pt x="593" y="2946"/>
                  </a:cubicBezTo>
                  <a:cubicBezTo>
                    <a:pt x="909" y="2732"/>
                    <a:pt x="1263" y="2543"/>
                    <a:pt x="1651" y="2379"/>
                  </a:cubicBezTo>
                  <a:cubicBezTo>
                    <a:pt x="3759" y="1474"/>
                    <a:pt x="6223" y="932"/>
                    <a:pt x="8497" y="750"/>
                  </a:cubicBezTo>
                  <a:cubicBezTo>
                    <a:pt x="8808" y="725"/>
                    <a:pt x="9108" y="714"/>
                    <a:pt x="9403" y="714"/>
                  </a:cubicBezTo>
                  <a:cubicBezTo>
                    <a:pt x="12752" y="714"/>
                    <a:pt x="15340" y="2265"/>
                    <a:pt x="17562" y="4494"/>
                  </a:cubicBezTo>
                  <a:cubicBezTo>
                    <a:pt x="17430" y="3984"/>
                    <a:pt x="17284" y="3478"/>
                    <a:pt x="17123" y="2978"/>
                  </a:cubicBezTo>
                  <a:cubicBezTo>
                    <a:pt x="15668" y="1327"/>
                    <a:pt x="13418" y="471"/>
                    <a:pt x="11065" y="172"/>
                  </a:cubicBezTo>
                  <a:cubicBezTo>
                    <a:pt x="10188" y="62"/>
                    <a:pt x="9300" y="1"/>
                    <a:pt x="8412" y="1"/>
                  </a:cubicBezTo>
                  <a:close/>
                  <a:moveTo>
                    <a:pt x="16260" y="4497"/>
                  </a:moveTo>
                  <a:lnTo>
                    <a:pt x="16260" y="4497"/>
                  </a:lnTo>
                  <a:cubicBezTo>
                    <a:pt x="16460" y="4939"/>
                    <a:pt x="16609" y="5432"/>
                    <a:pt x="16706" y="5966"/>
                  </a:cubicBezTo>
                  <a:cubicBezTo>
                    <a:pt x="16713" y="6006"/>
                    <a:pt x="16728" y="6042"/>
                    <a:pt x="16745" y="6077"/>
                  </a:cubicBezTo>
                  <a:cubicBezTo>
                    <a:pt x="17016" y="6016"/>
                    <a:pt x="17287" y="5952"/>
                    <a:pt x="17558" y="5888"/>
                  </a:cubicBezTo>
                  <a:cubicBezTo>
                    <a:pt x="17148" y="5400"/>
                    <a:pt x="16720" y="4929"/>
                    <a:pt x="16260" y="4497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37"/>
            <p:cNvSpPr/>
            <p:nvPr/>
          </p:nvSpPr>
          <p:spPr>
            <a:xfrm>
              <a:off x="-503150" y="3183350"/>
              <a:ext cx="432275" cy="129350"/>
            </a:xfrm>
            <a:custGeom>
              <a:avLst/>
              <a:gdLst/>
              <a:ahLst/>
              <a:cxnLst/>
              <a:rect l="l" t="t" r="r" b="b"/>
              <a:pathLst>
                <a:path w="17291" h="5174" extrusionOk="0">
                  <a:moveTo>
                    <a:pt x="8811" y="0"/>
                  </a:moveTo>
                  <a:cubicBezTo>
                    <a:pt x="8516" y="0"/>
                    <a:pt x="8216" y="11"/>
                    <a:pt x="7905" y="36"/>
                  </a:cubicBezTo>
                  <a:cubicBezTo>
                    <a:pt x="5631" y="218"/>
                    <a:pt x="3167" y="760"/>
                    <a:pt x="1059" y="1665"/>
                  </a:cubicBezTo>
                  <a:cubicBezTo>
                    <a:pt x="671" y="1829"/>
                    <a:pt x="317" y="2018"/>
                    <a:pt x="1" y="2232"/>
                  </a:cubicBezTo>
                  <a:cubicBezTo>
                    <a:pt x="300" y="2371"/>
                    <a:pt x="689" y="2478"/>
                    <a:pt x="1002" y="2478"/>
                  </a:cubicBezTo>
                  <a:cubicBezTo>
                    <a:pt x="1173" y="2478"/>
                    <a:pt x="1319" y="2446"/>
                    <a:pt x="1419" y="2375"/>
                  </a:cubicBezTo>
                  <a:cubicBezTo>
                    <a:pt x="3281" y="1020"/>
                    <a:pt x="6112" y="146"/>
                    <a:pt x="8801" y="146"/>
                  </a:cubicBezTo>
                  <a:cubicBezTo>
                    <a:pt x="11742" y="146"/>
                    <a:pt x="14513" y="1187"/>
                    <a:pt x="15668" y="3783"/>
                  </a:cubicBezTo>
                  <a:cubicBezTo>
                    <a:pt x="16128" y="4215"/>
                    <a:pt x="16556" y="4686"/>
                    <a:pt x="16966" y="5174"/>
                  </a:cubicBezTo>
                  <a:cubicBezTo>
                    <a:pt x="17073" y="5145"/>
                    <a:pt x="17184" y="5117"/>
                    <a:pt x="17291" y="5088"/>
                  </a:cubicBezTo>
                  <a:cubicBezTo>
                    <a:pt x="17251" y="4943"/>
                    <a:pt x="17216" y="4807"/>
                    <a:pt x="17202" y="4739"/>
                  </a:cubicBezTo>
                  <a:cubicBezTo>
                    <a:pt x="17130" y="4418"/>
                    <a:pt x="17055" y="4097"/>
                    <a:pt x="16970" y="3780"/>
                  </a:cubicBezTo>
                  <a:cubicBezTo>
                    <a:pt x="14748" y="1551"/>
                    <a:pt x="12160" y="0"/>
                    <a:pt x="8811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37"/>
            <p:cNvSpPr/>
            <p:nvPr/>
          </p:nvSpPr>
          <p:spPr>
            <a:xfrm>
              <a:off x="-99325" y="3312675"/>
              <a:ext cx="30775" cy="16525"/>
            </a:xfrm>
            <a:custGeom>
              <a:avLst/>
              <a:gdLst/>
              <a:ahLst/>
              <a:cxnLst/>
              <a:rect l="l" t="t" r="r" b="b"/>
              <a:pathLst>
                <a:path w="1231" h="661" extrusionOk="0">
                  <a:moveTo>
                    <a:pt x="813" y="1"/>
                  </a:moveTo>
                  <a:cubicBezTo>
                    <a:pt x="542" y="65"/>
                    <a:pt x="271" y="129"/>
                    <a:pt x="0" y="190"/>
                  </a:cubicBezTo>
                  <a:cubicBezTo>
                    <a:pt x="150" y="433"/>
                    <a:pt x="624" y="611"/>
                    <a:pt x="1063" y="661"/>
                  </a:cubicBezTo>
                  <a:cubicBezTo>
                    <a:pt x="1141" y="632"/>
                    <a:pt x="1199" y="600"/>
                    <a:pt x="1216" y="568"/>
                  </a:cubicBezTo>
                  <a:cubicBezTo>
                    <a:pt x="1223" y="554"/>
                    <a:pt x="1227" y="532"/>
                    <a:pt x="1230" y="511"/>
                  </a:cubicBezTo>
                  <a:cubicBezTo>
                    <a:pt x="1092" y="340"/>
                    <a:pt x="952" y="168"/>
                    <a:pt x="813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37"/>
            <p:cNvSpPr/>
            <p:nvPr/>
          </p:nvSpPr>
          <p:spPr>
            <a:xfrm>
              <a:off x="-79000" y="3310550"/>
              <a:ext cx="10800" cy="14900"/>
            </a:xfrm>
            <a:custGeom>
              <a:avLst/>
              <a:gdLst/>
              <a:ahLst/>
              <a:cxnLst/>
              <a:rect l="l" t="t" r="r" b="b"/>
              <a:pathLst>
                <a:path w="432" h="596" extrusionOk="0">
                  <a:moveTo>
                    <a:pt x="325" y="0"/>
                  </a:moveTo>
                  <a:cubicBezTo>
                    <a:pt x="218" y="29"/>
                    <a:pt x="107" y="57"/>
                    <a:pt x="0" y="86"/>
                  </a:cubicBezTo>
                  <a:cubicBezTo>
                    <a:pt x="139" y="253"/>
                    <a:pt x="279" y="425"/>
                    <a:pt x="417" y="596"/>
                  </a:cubicBezTo>
                  <a:cubicBezTo>
                    <a:pt x="432" y="464"/>
                    <a:pt x="378" y="218"/>
                    <a:pt x="32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37"/>
            <p:cNvSpPr/>
            <p:nvPr/>
          </p:nvSpPr>
          <p:spPr>
            <a:xfrm>
              <a:off x="-89900" y="3239950"/>
              <a:ext cx="33650" cy="61875"/>
            </a:xfrm>
            <a:custGeom>
              <a:avLst/>
              <a:gdLst/>
              <a:ahLst/>
              <a:cxnLst/>
              <a:rect l="l" t="t" r="r" b="b"/>
              <a:pathLst>
                <a:path w="1346" h="2475" extrusionOk="0">
                  <a:moveTo>
                    <a:pt x="1" y="0"/>
                  </a:moveTo>
                  <a:lnTo>
                    <a:pt x="1" y="0"/>
                  </a:lnTo>
                  <a:cubicBezTo>
                    <a:pt x="162" y="500"/>
                    <a:pt x="308" y="1006"/>
                    <a:pt x="440" y="1516"/>
                  </a:cubicBezTo>
                  <a:cubicBezTo>
                    <a:pt x="750" y="1823"/>
                    <a:pt x="1049" y="2144"/>
                    <a:pt x="1345" y="2475"/>
                  </a:cubicBezTo>
                  <a:cubicBezTo>
                    <a:pt x="1067" y="1502"/>
                    <a:pt x="600" y="681"/>
                    <a:pt x="1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37"/>
            <p:cNvSpPr/>
            <p:nvPr/>
          </p:nvSpPr>
          <p:spPr>
            <a:xfrm>
              <a:off x="-78925" y="3277825"/>
              <a:ext cx="23825" cy="32750"/>
            </a:xfrm>
            <a:custGeom>
              <a:avLst/>
              <a:gdLst/>
              <a:ahLst/>
              <a:cxnLst/>
              <a:rect l="l" t="t" r="r" b="b"/>
              <a:pathLst>
                <a:path w="953" h="1310" extrusionOk="0">
                  <a:moveTo>
                    <a:pt x="1" y="1"/>
                  </a:moveTo>
                  <a:lnTo>
                    <a:pt x="1" y="1"/>
                  </a:lnTo>
                  <a:cubicBezTo>
                    <a:pt x="86" y="318"/>
                    <a:pt x="161" y="639"/>
                    <a:pt x="233" y="960"/>
                  </a:cubicBezTo>
                  <a:cubicBezTo>
                    <a:pt x="247" y="1028"/>
                    <a:pt x="282" y="1164"/>
                    <a:pt x="322" y="1309"/>
                  </a:cubicBezTo>
                  <a:cubicBezTo>
                    <a:pt x="532" y="1256"/>
                    <a:pt x="742" y="1199"/>
                    <a:pt x="953" y="1138"/>
                  </a:cubicBezTo>
                  <a:cubicBezTo>
                    <a:pt x="939" y="1078"/>
                    <a:pt x="924" y="1021"/>
                    <a:pt x="906" y="960"/>
                  </a:cubicBezTo>
                  <a:cubicBezTo>
                    <a:pt x="610" y="629"/>
                    <a:pt x="311" y="308"/>
                    <a:pt x="1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37"/>
            <p:cNvSpPr/>
            <p:nvPr/>
          </p:nvSpPr>
          <p:spPr>
            <a:xfrm>
              <a:off x="-70900" y="3306250"/>
              <a:ext cx="20000" cy="23225"/>
            </a:xfrm>
            <a:custGeom>
              <a:avLst/>
              <a:gdLst/>
              <a:ahLst/>
              <a:cxnLst/>
              <a:rect l="l" t="t" r="r" b="b"/>
              <a:pathLst>
                <a:path w="800" h="929" extrusionOk="0">
                  <a:moveTo>
                    <a:pt x="632" y="1"/>
                  </a:moveTo>
                  <a:cubicBezTo>
                    <a:pt x="421" y="62"/>
                    <a:pt x="211" y="119"/>
                    <a:pt x="1" y="172"/>
                  </a:cubicBezTo>
                  <a:cubicBezTo>
                    <a:pt x="54" y="390"/>
                    <a:pt x="108" y="636"/>
                    <a:pt x="93" y="768"/>
                  </a:cubicBezTo>
                  <a:lnTo>
                    <a:pt x="222" y="929"/>
                  </a:lnTo>
                  <a:cubicBezTo>
                    <a:pt x="554" y="914"/>
                    <a:pt x="799" y="804"/>
                    <a:pt x="753" y="554"/>
                  </a:cubicBezTo>
                  <a:cubicBezTo>
                    <a:pt x="721" y="365"/>
                    <a:pt x="678" y="180"/>
                    <a:pt x="632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" name="Google Shape;1165;p37"/>
          <p:cNvGrpSpPr/>
          <p:nvPr/>
        </p:nvGrpSpPr>
        <p:grpSpPr>
          <a:xfrm>
            <a:off x="295791" y="3916768"/>
            <a:ext cx="1131909" cy="52668"/>
            <a:chOff x="1394800" y="3522000"/>
            <a:chExt cx="1048650" cy="138275"/>
          </a:xfrm>
        </p:grpSpPr>
        <p:sp>
          <p:nvSpPr>
            <p:cNvPr id="53" name="Google Shape;1166;p37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167;p37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168;p37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169;p37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170;p37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171;p37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172;p37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173;p37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174;p37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" name="Google Shape;1165;p37"/>
          <p:cNvGrpSpPr/>
          <p:nvPr/>
        </p:nvGrpSpPr>
        <p:grpSpPr>
          <a:xfrm>
            <a:off x="6479012" y="3562418"/>
            <a:ext cx="1404546" cy="85803"/>
            <a:chOff x="1394800" y="3522000"/>
            <a:chExt cx="1048650" cy="138275"/>
          </a:xfrm>
        </p:grpSpPr>
        <p:sp>
          <p:nvSpPr>
            <p:cNvPr id="63" name="Google Shape;1166;p37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167;p37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168;p37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169;p37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170;p37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171;p37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172;p37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173;p37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174;p37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" name="Google Shape;1165;p37"/>
          <p:cNvGrpSpPr/>
          <p:nvPr/>
        </p:nvGrpSpPr>
        <p:grpSpPr>
          <a:xfrm>
            <a:off x="5903264" y="1604806"/>
            <a:ext cx="1709473" cy="54510"/>
            <a:chOff x="1394800" y="3522000"/>
            <a:chExt cx="1048650" cy="138275"/>
          </a:xfrm>
        </p:grpSpPr>
        <p:sp>
          <p:nvSpPr>
            <p:cNvPr id="73" name="Google Shape;1166;p37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167;p37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168;p37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169;p37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170;p37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171;p37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172;p37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173;p37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174;p37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1" name="Google Shape;2131;p52"/>
          <p:cNvGrpSpPr/>
          <p:nvPr/>
        </p:nvGrpSpPr>
        <p:grpSpPr>
          <a:xfrm flipH="1">
            <a:off x="728144" y="438906"/>
            <a:ext cx="4124829" cy="189759"/>
            <a:chOff x="4345425" y="2175475"/>
            <a:chExt cx="800750" cy="176025"/>
          </a:xfrm>
        </p:grpSpPr>
        <p:sp>
          <p:nvSpPr>
            <p:cNvPr id="2132" name="Google Shape;2132;p52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52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34" name="Google Shape;2134;p52"/>
          <p:cNvSpPr txBox="1">
            <a:spLocks noGrp="1"/>
          </p:cNvSpPr>
          <p:nvPr>
            <p:ph type="title"/>
          </p:nvPr>
        </p:nvSpPr>
        <p:spPr>
          <a:xfrm>
            <a:off x="473754" y="163633"/>
            <a:ext cx="7704000" cy="406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2400" dirty="0" smtClean="0"/>
              <a:t>Pomen vključenosti učencev v zbiranje, presojanje in vrednotenje dokazov</a:t>
            </a:r>
            <a:endParaRPr sz="2400" dirty="0"/>
          </a:p>
        </p:txBody>
      </p:sp>
      <p:sp>
        <p:nvSpPr>
          <p:cNvPr id="2135" name="Google Shape;2135;p52"/>
          <p:cNvSpPr/>
          <p:nvPr/>
        </p:nvSpPr>
        <p:spPr>
          <a:xfrm>
            <a:off x="5234466" y="2202490"/>
            <a:ext cx="54428" cy="146564"/>
          </a:xfrm>
          <a:custGeom>
            <a:avLst/>
            <a:gdLst/>
            <a:ahLst/>
            <a:cxnLst/>
            <a:rect l="l" t="t" r="r" b="b"/>
            <a:pathLst>
              <a:path w="612" h="1858" extrusionOk="0">
                <a:moveTo>
                  <a:pt x="45" y="0"/>
                </a:moveTo>
                <a:cubicBezTo>
                  <a:pt x="22" y="0"/>
                  <a:pt x="1" y="18"/>
                  <a:pt x="11" y="47"/>
                </a:cubicBezTo>
                <a:cubicBezTo>
                  <a:pt x="217" y="634"/>
                  <a:pt x="391" y="1230"/>
                  <a:pt x="532" y="1834"/>
                </a:cubicBezTo>
                <a:cubicBezTo>
                  <a:pt x="535" y="1850"/>
                  <a:pt x="548" y="1857"/>
                  <a:pt x="563" y="1857"/>
                </a:cubicBezTo>
                <a:cubicBezTo>
                  <a:pt x="586" y="1857"/>
                  <a:pt x="611" y="1839"/>
                  <a:pt x="606" y="1809"/>
                </a:cubicBezTo>
                <a:cubicBezTo>
                  <a:pt x="466" y="1205"/>
                  <a:pt x="292" y="609"/>
                  <a:pt x="85" y="30"/>
                </a:cubicBezTo>
                <a:cubicBezTo>
                  <a:pt x="78" y="9"/>
                  <a:pt x="61" y="0"/>
                  <a:pt x="45" y="0"/>
                </a:cubicBezTo>
                <a:close/>
              </a:path>
            </a:pathLst>
          </a:custGeom>
          <a:solidFill>
            <a:srgbClr val="3D6D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2136" name="Google Shape;2136;p52"/>
          <p:cNvGrpSpPr/>
          <p:nvPr/>
        </p:nvGrpSpPr>
        <p:grpSpPr>
          <a:xfrm>
            <a:off x="560753" y="1912260"/>
            <a:ext cx="1711381" cy="1390727"/>
            <a:chOff x="1687924" y="1856092"/>
            <a:chExt cx="1937705" cy="1891888"/>
          </a:xfrm>
        </p:grpSpPr>
        <p:sp>
          <p:nvSpPr>
            <p:cNvPr id="2137" name="Google Shape;2137;p52"/>
            <p:cNvSpPr/>
            <p:nvPr/>
          </p:nvSpPr>
          <p:spPr>
            <a:xfrm>
              <a:off x="1736059" y="1856092"/>
              <a:ext cx="1847877" cy="1854560"/>
            </a:xfrm>
            <a:custGeom>
              <a:avLst/>
              <a:gdLst/>
              <a:ahLst/>
              <a:cxnLst/>
              <a:rect l="l" t="t" r="r" b="b"/>
              <a:pathLst>
                <a:path w="17807" h="20766" extrusionOk="0">
                  <a:moveTo>
                    <a:pt x="7893" y="0"/>
                  </a:moveTo>
                  <a:cubicBezTo>
                    <a:pt x="7050" y="0"/>
                    <a:pt x="5810" y="272"/>
                    <a:pt x="5023" y="992"/>
                  </a:cubicBezTo>
                  <a:cubicBezTo>
                    <a:pt x="4519" y="1456"/>
                    <a:pt x="4146" y="2060"/>
                    <a:pt x="3807" y="2655"/>
                  </a:cubicBezTo>
                  <a:cubicBezTo>
                    <a:pt x="2615" y="4724"/>
                    <a:pt x="1581" y="6908"/>
                    <a:pt x="1118" y="9250"/>
                  </a:cubicBezTo>
                  <a:cubicBezTo>
                    <a:pt x="654" y="11592"/>
                    <a:pt x="1" y="13188"/>
                    <a:pt x="1043" y="15340"/>
                  </a:cubicBezTo>
                  <a:cubicBezTo>
                    <a:pt x="1292" y="15844"/>
                    <a:pt x="2227" y="17201"/>
                    <a:pt x="2781" y="17640"/>
                  </a:cubicBezTo>
                  <a:cubicBezTo>
                    <a:pt x="3236" y="18021"/>
                    <a:pt x="3724" y="18360"/>
                    <a:pt x="4229" y="18658"/>
                  </a:cubicBezTo>
                  <a:cubicBezTo>
                    <a:pt x="5710" y="19518"/>
                    <a:pt x="7232" y="20404"/>
                    <a:pt x="8920" y="20685"/>
                  </a:cubicBezTo>
                  <a:cubicBezTo>
                    <a:pt x="9241" y="20738"/>
                    <a:pt x="9571" y="20766"/>
                    <a:pt x="9901" y="20766"/>
                  </a:cubicBezTo>
                  <a:cubicBezTo>
                    <a:pt x="11307" y="20766"/>
                    <a:pt x="12726" y="20268"/>
                    <a:pt x="13571" y="19162"/>
                  </a:cubicBezTo>
                  <a:cubicBezTo>
                    <a:pt x="14009" y="18575"/>
                    <a:pt x="14257" y="17872"/>
                    <a:pt x="14530" y="17185"/>
                  </a:cubicBezTo>
                  <a:cubicBezTo>
                    <a:pt x="15060" y="15811"/>
                    <a:pt x="15680" y="14471"/>
                    <a:pt x="16375" y="13172"/>
                  </a:cubicBezTo>
                  <a:cubicBezTo>
                    <a:pt x="16855" y="12287"/>
                    <a:pt x="17377" y="11410"/>
                    <a:pt x="17584" y="10425"/>
                  </a:cubicBezTo>
                  <a:cubicBezTo>
                    <a:pt x="17807" y="9291"/>
                    <a:pt x="17592" y="8100"/>
                    <a:pt x="17128" y="7049"/>
                  </a:cubicBezTo>
                  <a:cubicBezTo>
                    <a:pt x="16665" y="5990"/>
                    <a:pt x="15970" y="5047"/>
                    <a:pt x="15225" y="4170"/>
                  </a:cubicBezTo>
                  <a:cubicBezTo>
                    <a:pt x="14770" y="3615"/>
                    <a:pt x="14274" y="3086"/>
                    <a:pt x="13736" y="2606"/>
                  </a:cubicBezTo>
                  <a:cubicBezTo>
                    <a:pt x="12247" y="1274"/>
                    <a:pt x="10410" y="388"/>
                    <a:pt x="8440" y="49"/>
                  </a:cubicBezTo>
                  <a:cubicBezTo>
                    <a:pt x="8292" y="17"/>
                    <a:pt x="8105" y="0"/>
                    <a:pt x="7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38" name="Google Shape;2138;p52"/>
            <p:cNvSpPr/>
            <p:nvPr/>
          </p:nvSpPr>
          <p:spPr>
            <a:xfrm>
              <a:off x="1687924" y="1872165"/>
              <a:ext cx="1937705" cy="1875815"/>
            </a:xfrm>
            <a:custGeom>
              <a:avLst/>
              <a:gdLst/>
              <a:ahLst/>
              <a:cxnLst/>
              <a:rect l="l" t="t" r="r" b="b"/>
              <a:pathLst>
                <a:path w="17650" h="21004" extrusionOk="0">
                  <a:moveTo>
                    <a:pt x="7538" y="237"/>
                  </a:moveTo>
                  <a:cubicBezTo>
                    <a:pt x="7742" y="237"/>
                    <a:pt x="7944" y="254"/>
                    <a:pt x="8140" y="290"/>
                  </a:cubicBezTo>
                  <a:lnTo>
                    <a:pt x="8140" y="290"/>
                  </a:lnTo>
                  <a:cubicBezTo>
                    <a:pt x="8141" y="291"/>
                    <a:pt x="8142" y="291"/>
                    <a:pt x="8143" y="291"/>
                  </a:cubicBezTo>
                  <a:cubicBezTo>
                    <a:pt x="10062" y="630"/>
                    <a:pt x="11858" y="1482"/>
                    <a:pt x="13330" y="2757"/>
                  </a:cubicBezTo>
                  <a:cubicBezTo>
                    <a:pt x="14803" y="4056"/>
                    <a:pt x="16235" y="5769"/>
                    <a:pt x="16921" y="7630"/>
                  </a:cubicBezTo>
                  <a:cubicBezTo>
                    <a:pt x="17302" y="8665"/>
                    <a:pt x="17418" y="9798"/>
                    <a:pt x="17120" y="10865"/>
                  </a:cubicBezTo>
                  <a:cubicBezTo>
                    <a:pt x="16847" y="11834"/>
                    <a:pt x="16293" y="12702"/>
                    <a:pt x="15829" y="13579"/>
                  </a:cubicBezTo>
                  <a:cubicBezTo>
                    <a:pt x="15374" y="14440"/>
                    <a:pt x="14961" y="15317"/>
                    <a:pt x="14580" y="16219"/>
                  </a:cubicBezTo>
                  <a:cubicBezTo>
                    <a:pt x="14199" y="17121"/>
                    <a:pt x="13926" y="18122"/>
                    <a:pt x="13397" y="18958"/>
                  </a:cubicBezTo>
                  <a:cubicBezTo>
                    <a:pt x="12576" y="20232"/>
                    <a:pt x="11100" y="20780"/>
                    <a:pt x="9640" y="20780"/>
                  </a:cubicBezTo>
                  <a:cubicBezTo>
                    <a:pt x="9288" y="20780"/>
                    <a:pt x="8938" y="20748"/>
                    <a:pt x="8598" y="20687"/>
                  </a:cubicBezTo>
                  <a:cubicBezTo>
                    <a:pt x="6761" y="20356"/>
                    <a:pt x="4932" y="19347"/>
                    <a:pt x="3410" y="18304"/>
                  </a:cubicBezTo>
                  <a:cubicBezTo>
                    <a:pt x="2185" y="17452"/>
                    <a:pt x="1109" y="16202"/>
                    <a:pt x="621" y="14771"/>
                  </a:cubicBezTo>
                  <a:cubicBezTo>
                    <a:pt x="1" y="12992"/>
                    <a:pt x="605" y="11172"/>
                    <a:pt x="969" y="9409"/>
                  </a:cubicBezTo>
                  <a:cubicBezTo>
                    <a:pt x="1440" y="7159"/>
                    <a:pt x="2375" y="5065"/>
                    <a:pt x="3509" y="3079"/>
                  </a:cubicBezTo>
                  <a:cubicBezTo>
                    <a:pt x="4039" y="2153"/>
                    <a:pt x="4601" y="1193"/>
                    <a:pt x="5602" y="705"/>
                  </a:cubicBezTo>
                  <a:cubicBezTo>
                    <a:pt x="6178" y="420"/>
                    <a:pt x="6870" y="237"/>
                    <a:pt x="7538" y="237"/>
                  </a:cubicBezTo>
                  <a:close/>
                  <a:moveTo>
                    <a:pt x="7499" y="1"/>
                  </a:moveTo>
                  <a:cubicBezTo>
                    <a:pt x="6244" y="1"/>
                    <a:pt x="4960" y="599"/>
                    <a:pt x="4196" y="1565"/>
                  </a:cubicBezTo>
                  <a:cubicBezTo>
                    <a:pt x="3501" y="2451"/>
                    <a:pt x="2979" y="3501"/>
                    <a:pt x="2483" y="4503"/>
                  </a:cubicBezTo>
                  <a:cubicBezTo>
                    <a:pt x="2011" y="5438"/>
                    <a:pt x="1606" y="6406"/>
                    <a:pt x="1267" y="7407"/>
                  </a:cubicBezTo>
                  <a:cubicBezTo>
                    <a:pt x="911" y="8466"/>
                    <a:pt x="704" y="9566"/>
                    <a:pt x="464" y="10659"/>
                  </a:cubicBezTo>
                  <a:cubicBezTo>
                    <a:pt x="265" y="11560"/>
                    <a:pt x="67" y="12479"/>
                    <a:pt x="117" y="13406"/>
                  </a:cubicBezTo>
                  <a:cubicBezTo>
                    <a:pt x="199" y="15011"/>
                    <a:pt x="1101" y="16525"/>
                    <a:pt x="2218" y="17642"/>
                  </a:cubicBezTo>
                  <a:cubicBezTo>
                    <a:pt x="2773" y="18205"/>
                    <a:pt x="3476" y="18635"/>
                    <a:pt x="4146" y="19024"/>
                  </a:cubicBezTo>
                  <a:cubicBezTo>
                    <a:pt x="5081" y="19570"/>
                    <a:pt x="6033" y="20108"/>
                    <a:pt x="7042" y="20488"/>
                  </a:cubicBezTo>
                  <a:cubicBezTo>
                    <a:pt x="7886" y="20804"/>
                    <a:pt x="8802" y="21003"/>
                    <a:pt x="9706" y="21003"/>
                  </a:cubicBezTo>
                  <a:cubicBezTo>
                    <a:pt x="10601" y="21003"/>
                    <a:pt x="11485" y="20809"/>
                    <a:pt x="12280" y="20339"/>
                  </a:cubicBezTo>
                  <a:cubicBezTo>
                    <a:pt x="13024" y="19901"/>
                    <a:pt x="13554" y="19255"/>
                    <a:pt x="13910" y="18478"/>
                  </a:cubicBezTo>
                  <a:cubicBezTo>
                    <a:pt x="14406" y="17427"/>
                    <a:pt x="14770" y="16310"/>
                    <a:pt x="15267" y="15251"/>
                  </a:cubicBezTo>
                  <a:cubicBezTo>
                    <a:pt x="16144" y="13356"/>
                    <a:pt x="17650" y="11478"/>
                    <a:pt x="17517" y="9293"/>
                  </a:cubicBezTo>
                  <a:cubicBezTo>
                    <a:pt x="17368" y="6943"/>
                    <a:pt x="15780" y="4900"/>
                    <a:pt x="14208" y="3278"/>
                  </a:cubicBezTo>
                  <a:cubicBezTo>
                    <a:pt x="12602" y="1607"/>
                    <a:pt x="10514" y="493"/>
                    <a:pt x="8244" y="74"/>
                  </a:cubicBezTo>
                  <a:lnTo>
                    <a:pt x="8244" y="74"/>
                  </a:lnTo>
                  <a:cubicBezTo>
                    <a:pt x="8234" y="68"/>
                    <a:pt x="8223" y="63"/>
                    <a:pt x="8209" y="59"/>
                  </a:cubicBezTo>
                  <a:lnTo>
                    <a:pt x="8209" y="59"/>
                  </a:lnTo>
                  <a:lnTo>
                    <a:pt x="8209" y="68"/>
                  </a:lnTo>
                  <a:cubicBezTo>
                    <a:pt x="7976" y="23"/>
                    <a:pt x="7738" y="1"/>
                    <a:pt x="749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39" name="Google Shape;2139;p52"/>
            <p:cNvSpPr txBox="1"/>
            <p:nvPr/>
          </p:nvSpPr>
          <p:spPr>
            <a:xfrm flipH="1">
              <a:off x="1886201" y="2438205"/>
              <a:ext cx="1494787" cy="88457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1200" dirty="0" smtClean="0">
                  <a:solidFill>
                    <a:schemeClr val="dk2"/>
                  </a:solidFill>
                  <a:latin typeface="Muli"/>
                  <a:ea typeface="Muli"/>
                  <a:cs typeface="Muli"/>
                  <a:sym typeface="Muli"/>
                </a:rPr>
                <a:t>Vključenost učencev povečuje njihovo </a:t>
              </a:r>
              <a:r>
                <a:rPr lang="sl-SI" sz="1200" b="1" dirty="0" smtClean="0">
                  <a:solidFill>
                    <a:srgbClr val="FF0000"/>
                  </a:solidFill>
                  <a:latin typeface="Muli"/>
                  <a:ea typeface="Muli"/>
                  <a:cs typeface="Muli"/>
                  <a:sym typeface="Muli"/>
                </a:rPr>
                <a:t>MOTIVACIJO</a:t>
              </a:r>
              <a:r>
                <a:rPr lang="sl-SI" sz="1200" dirty="0" smtClean="0">
                  <a:solidFill>
                    <a:schemeClr val="dk2"/>
                  </a:solidFill>
                  <a:latin typeface="Muli"/>
                  <a:ea typeface="Muli"/>
                  <a:cs typeface="Muli"/>
                  <a:sym typeface="Muli"/>
                </a:rPr>
                <a:t> za učenje.</a:t>
              </a:r>
              <a:endParaRPr sz="1200" dirty="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endParaRPr>
            </a:p>
          </p:txBody>
        </p:sp>
      </p:grpSp>
      <p:grpSp>
        <p:nvGrpSpPr>
          <p:cNvPr id="2141" name="Google Shape;2141;p52"/>
          <p:cNvGrpSpPr/>
          <p:nvPr/>
        </p:nvGrpSpPr>
        <p:grpSpPr>
          <a:xfrm>
            <a:off x="2607336" y="1017895"/>
            <a:ext cx="2457720" cy="1706218"/>
            <a:chOff x="3226563" y="1118600"/>
            <a:chExt cx="2198099" cy="1637418"/>
          </a:xfrm>
        </p:grpSpPr>
        <p:sp>
          <p:nvSpPr>
            <p:cNvPr id="2142" name="Google Shape;2142;p52"/>
            <p:cNvSpPr/>
            <p:nvPr/>
          </p:nvSpPr>
          <p:spPr>
            <a:xfrm>
              <a:off x="3376373" y="1118600"/>
              <a:ext cx="1980335" cy="1584507"/>
            </a:xfrm>
            <a:custGeom>
              <a:avLst/>
              <a:gdLst/>
              <a:ahLst/>
              <a:cxnLst/>
              <a:rect l="l" t="t" r="r" b="b"/>
              <a:pathLst>
                <a:path w="18353" h="17207" extrusionOk="0">
                  <a:moveTo>
                    <a:pt x="8972" y="0"/>
                  </a:moveTo>
                  <a:cubicBezTo>
                    <a:pt x="7793" y="0"/>
                    <a:pt x="6460" y="236"/>
                    <a:pt x="4858" y="706"/>
                  </a:cubicBezTo>
                  <a:lnTo>
                    <a:pt x="5002" y="669"/>
                  </a:lnTo>
                  <a:lnTo>
                    <a:pt x="5002" y="669"/>
                  </a:lnTo>
                  <a:cubicBezTo>
                    <a:pt x="3645" y="1033"/>
                    <a:pt x="2467" y="1996"/>
                    <a:pt x="1672" y="3205"/>
                  </a:cubicBezTo>
                  <a:cubicBezTo>
                    <a:pt x="861" y="4446"/>
                    <a:pt x="431" y="5919"/>
                    <a:pt x="265" y="7408"/>
                  </a:cubicBezTo>
                  <a:cubicBezTo>
                    <a:pt x="1" y="9816"/>
                    <a:pt x="538" y="12472"/>
                    <a:pt x="2284" y="14077"/>
                  </a:cubicBezTo>
                  <a:cubicBezTo>
                    <a:pt x="3757" y="15409"/>
                    <a:pt x="5668" y="16684"/>
                    <a:pt x="7588" y="16990"/>
                  </a:cubicBezTo>
                  <a:cubicBezTo>
                    <a:pt x="8536" y="17141"/>
                    <a:pt x="9644" y="17206"/>
                    <a:pt x="10730" y="17206"/>
                  </a:cubicBezTo>
                  <a:cubicBezTo>
                    <a:pt x="11065" y="17206"/>
                    <a:pt x="11399" y="17200"/>
                    <a:pt x="11725" y="17188"/>
                  </a:cubicBezTo>
                  <a:cubicBezTo>
                    <a:pt x="14555" y="17081"/>
                    <a:pt x="17228" y="14690"/>
                    <a:pt x="17724" y="13655"/>
                  </a:cubicBezTo>
                  <a:cubicBezTo>
                    <a:pt x="18047" y="12993"/>
                    <a:pt x="18146" y="12240"/>
                    <a:pt x="18187" y="11504"/>
                  </a:cubicBezTo>
                  <a:cubicBezTo>
                    <a:pt x="18353" y="7946"/>
                    <a:pt x="16921" y="4289"/>
                    <a:pt x="14241" y="2080"/>
                  </a:cubicBezTo>
                  <a:cubicBezTo>
                    <a:pt x="12554" y="691"/>
                    <a:pt x="10989" y="0"/>
                    <a:pt x="897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43" name="Google Shape;2143;p52"/>
            <p:cNvSpPr/>
            <p:nvPr/>
          </p:nvSpPr>
          <p:spPr>
            <a:xfrm>
              <a:off x="3226563" y="1118600"/>
              <a:ext cx="2198099" cy="1637418"/>
            </a:xfrm>
            <a:custGeom>
              <a:avLst/>
              <a:gdLst/>
              <a:ahLst/>
              <a:cxnLst/>
              <a:rect l="l" t="t" r="r" b="b"/>
              <a:pathLst>
                <a:path w="18850" h="17463" extrusionOk="0">
                  <a:moveTo>
                    <a:pt x="9500" y="228"/>
                  </a:moveTo>
                  <a:cubicBezTo>
                    <a:pt x="9872" y="228"/>
                    <a:pt x="10245" y="252"/>
                    <a:pt x="10616" y="304"/>
                  </a:cubicBezTo>
                  <a:cubicBezTo>
                    <a:pt x="12106" y="520"/>
                    <a:pt x="13421" y="1248"/>
                    <a:pt x="14580" y="2191"/>
                  </a:cubicBezTo>
                  <a:cubicBezTo>
                    <a:pt x="17426" y="4483"/>
                    <a:pt x="18849" y="8289"/>
                    <a:pt x="18585" y="11897"/>
                  </a:cubicBezTo>
                  <a:cubicBezTo>
                    <a:pt x="18518" y="12774"/>
                    <a:pt x="18328" y="13618"/>
                    <a:pt x="17757" y="14304"/>
                  </a:cubicBezTo>
                  <a:cubicBezTo>
                    <a:pt x="17277" y="14850"/>
                    <a:pt x="16731" y="15339"/>
                    <a:pt x="16135" y="15752"/>
                  </a:cubicBezTo>
                  <a:cubicBezTo>
                    <a:pt x="15407" y="16257"/>
                    <a:pt x="14613" y="16654"/>
                    <a:pt x="13769" y="16927"/>
                  </a:cubicBezTo>
                  <a:cubicBezTo>
                    <a:pt x="13006" y="17156"/>
                    <a:pt x="12220" y="17205"/>
                    <a:pt x="11435" y="17205"/>
                  </a:cubicBezTo>
                  <a:cubicBezTo>
                    <a:pt x="11283" y="17205"/>
                    <a:pt x="11132" y="17203"/>
                    <a:pt x="10981" y="17200"/>
                  </a:cubicBezTo>
                  <a:cubicBezTo>
                    <a:pt x="9955" y="17192"/>
                    <a:pt x="8912" y="17151"/>
                    <a:pt x="7911" y="16952"/>
                  </a:cubicBezTo>
                  <a:cubicBezTo>
                    <a:pt x="6918" y="16754"/>
                    <a:pt x="5991" y="16323"/>
                    <a:pt x="5131" y="15802"/>
                  </a:cubicBezTo>
                  <a:cubicBezTo>
                    <a:pt x="3484" y="14793"/>
                    <a:pt x="1986" y="13510"/>
                    <a:pt x="1333" y="11648"/>
                  </a:cubicBezTo>
                  <a:cubicBezTo>
                    <a:pt x="1" y="7867"/>
                    <a:pt x="1333" y="2034"/>
                    <a:pt x="5652" y="875"/>
                  </a:cubicBezTo>
                  <a:cubicBezTo>
                    <a:pt x="5664" y="871"/>
                    <a:pt x="5674" y="865"/>
                    <a:pt x="5683" y="859"/>
                  </a:cubicBezTo>
                  <a:lnTo>
                    <a:pt x="5683" y="859"/>
                  </a:lnTo>
                  <a:cubicBezTo>
                    <a:pt x="6920" y="513"/>
                    <a:pt x="8208" y="228"/>
                    <a:pt x="9500" y="228"/>
                  </a:cubicBezTo>
                  <a:close/>
                  <a:moveTo>
                    <a:pt x="9501" y="0"/>
                  </a:moveTo>
                  <a:cubicBezTo>
                    <a:pt x="8100" y="0"/>
                    <a:pt x="6691" y="325"/>
                    <a:pt x="5354" y="710"/>
                  </a:cubicBezTo>
                  <a:cubicBezTo>
                    <a:pt x="5338" y="716"/>
                    <a:pt x="5324" y="724"/>
                    <a:pt x="5314" y="735"/>
                  </a:cubicBezTo>
                  <a:lnTo>
                    <a:pt x="5314" y="735"/>
                  </a:lnTo>
                  <a:cubicBezTo>
                    <a:pt x="1603" y="1931"/>
                    <a:pt x="228" y="6515"/>
                    <a:pt x="712" y="10051"/>
                  </a:cubicBezTo>
                  <a:cubicBezTo>
                    <a:pt x="985" y="12012"/>
                    <a:pt x="1871" y="13585"/>
                    <a:pt x="3393" y="14842"/>
                  </a:cubicBezTo>
                  <a:cubicBezTo>
                    <a:pt x="4982" y="16141"/>
                    <a:pt x="6744" y="17085"/>
                    <a:pt x="8796" y="17308"/>
                  </a:cubicBezTo>
                  <a:cubicBezTo>
                    <a:pt x="9570" y="17396"/>
                    <a:pt x="10362" y="17463"/>
                    <a:pt x="11150" y="17463"/>
                  </a:cubicBezTo>
                  <a:cubicBezTo>
                    <a:pt x="12434" y="17463"/>
                    <a:pt x="13708" y="17286"/>
                    <a:pt x="14878" y="16737"/>
                  </a:cubicBezTo>
                  <a:cubicBezTo>
                    <a:pt x="16144" y="16150"/>
                    <a:pt x="17616" y="15173"/>
                    <a:pt x="18312" y="13915"/>
                  </a:cubicBezTo>
                  <a:cubicBezTo>
                    <a:pt x="18775" y="13088"/>
                    <a:pt x="18841" y="12054"/>
                    <a:pt x="18841" y="11135"/>
                  </a:cubicBezTo>
                  <a:cubicBezTo>
                    <a:pt x="18849" y="10151"/>
                    <a:pt x="18742" y="9166"/>
                    <a:pt x="18510" y="8215"/>
                  </a:cubicBezTo>
                  <a:cubicBezTo>
                    <a:pt x="18088" y="6336"/>
                    <a:pt x="17203" y="4599"/>
                    <a:pt x="15937" y="3151"/>
                  </a:cubicBezTo>
                  <a:cubicBezTo>
                    <a:pt x="14737" y="1810"/>
                    <a:pt x="13115" y="652"/>
                    <a:pt x="11345" y="213"/>
                  </a:cubicBezTo>
                  <a:cubicBezTo>
                    <a:pt x="10736" y="64"/>
                    <a:pt x="10119" y="0"/>
                    <a:pt x="95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44" name="Google Shape;2144;p52"/>
            <p:cNvSpPr txBox="1"/>
            <p:nvPr/>
          </p:nvSpPr>
          <p:spPr>
            <a:xfrm flipH="1">
              <a:off x="3513904" y="1292299"/>
              <a:ext cx="1705272" cy="119775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1200" dirty="0" smtClean="0">
                  <a:solidFill>
                    <a:schemeClr val="dk2"/>
                  </a:solidFill>
                  <a:latin typeface="Muli"/>
                  <a:ea typeface="Muli"/>
                  <a:cs typeface="Muli"/>
                  <a:sym typeface="Muli"/>
                </a:rPr>
                <a:t>Učenci ugotovijo, 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1200" dirty="0" smtClean="0">
                  <a:solidFill>
                    <a:schemeClr val="dk2"/>
                  </a:solidFill>
                  <a:latin typeface="Muli"/>
                  <a:ea typeface="Muli"/>
                  <a:cs typeface="Muli"/>
                  <a:sym typeface="Muli"/>
                </a:rPr>
                <a:t>KAJ znajo in zmorejo,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1200" dirty="0" smtClean="0">
                  <a:solidFill>
                    <a:schemeClr val="dk2"/>
                  </a:solidFill>
                  <a:latin typeface="Muli"/>
                  <a:ea typeface="Muli"/>
                  <a:cs typeface="Muli"/>
                  <a:sym typeface="Muli"/>
                </a:rPr>
                <a:t>KAJ se bodo ŠE morali naučiti in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1200" dirty="0" smtClean="0">
                  <a:solidFill>
                    <a:schemeClr val="dk2"/>
                  </a:solidFill>
                  <a:latin typeface="Muli"/>
                  <a:ea typeface="Muli"/>
                  <a:cs typeface="Muli"/>
                  <a:sym typeface="Muli"/>
                </a:rPr>
                <a:t>KAKO bo njihovo učenje potekalo v nadaljnjih korakih.</a:t>
              </a:r>
              <a:endParaRPr sz="1200" dirty="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endParaRPr>
            </a:p>
          </p:txBody>
        </p:sp>
      </p:grpSp>
      <p:grpSp>
        <p:nvGrpSpPr>
          <p:cNvPr id="2146" name="Google Shape;2146;p52"/>
          <p:cNvGrpSpPr/>
          <p:nvPr/>
        </p:nvGrpSpPr>
        <p:grpSpPr>
          <a:xfrm>
            <a:off x="5400258" y="1313090"/>
            <a:ext cx="2396623" cy="1621240"/>
            <a:chOff x="5125412" y="1968650"/>
            <a:chExt cx="2330721" cy="1853151"/>
          </a:xfrm>
        </p:grpSpPr>
        <p:sp>
          <p:nvSpPr>
            <p:cNvPr id="2147" name="Google Shape;2147;p52"/>
            <p:cNvSpPr/>
            <p:nvPr/>
          </p:nvSpPr>
          <p:spPr>
            <a:xfrm>
              <a:off x="5131799" y="2010020"/>
              <a:ext cx="2206327" cy="1811781"/>
            </a:xfrm>
            <a:custGeom>
              <a:avLst/>
              <a:gdLst/>
              <a:ahLst/>
              <a:cxnLst/>
              <a:rect l="l" t="t" r="r" b="b"/>
              <a:pathLst>
                <a:path w="15812" h="20287" extrusionOk="0">
                  <a:moveTo>
                    <a:pt x="13247" y="2685"/>
                  </a:moveTo>
                  <a:lnTo>
                    <a:pt x="13691" y="3565"/>
                  </a:lnTo>
                  <a:lnTo>
                    <a:pt x="13691" y="3565"/>
                  </a:lnTo>
                  <a:cubicBezTo>
                    <a:pt x="13551" y="3269"/>
                    <a:pt x="13403" y="2975"/>
                    <a:pt x="13247" y="2685"/>
                  </a:cubicBezTo>
                  <a:close/>
                  <a:moveTo>
                    <a:pt x="8694" y="1"/>
                  </a:moveTo>
                  <a:cubicBezTo>
                    <a:pt x="7898" y="1"/>
                    <a:pt x="7091" y="149"/>
                    <a:pt x="6347" y="410"/>
                  </a:cubicBezTo>
                  <a:cubicBezTo>
                    <a:pt x="5445" y="724"/>
                    <a:pt x="4576" y="1196"/>
                    <a:pt x="3906" y="1866"/>
                  </a:cubicBezTo>
                  <a:cubicBezTo>
                    <a:pt x="3417" y="2354"/>
                    <a:pt x="3037" y="2933"/>
                    <a:pt x="2664" y="3513"/>
                  </a:cubicBezTo>
                  <a:cubicBezTo>
                    <a:pt x="2226" y="4199"/>
                    <a:pt x="1796" y="4886"/>
                    <a:pt x="1374" y="5573"/>
                  </a:cubicBezTo>
                  <a:cubicBezTo>
                    <a:pt x="1084" y="6028"/>
                    <a:pt x="828" y="6499"/>
                    <a:pt x="604" y="6988"/>
                  </a:cubicBezTo>
                  <a:cubicBezTo>
                    <a:pt x="8" y="8386"/>
                    <a:pt x="0" y="9966"/>
                    <a:pt x="306" y="11456"/>
                  </a:cubicBezTo>
                  <a:cubicBezTo>
                    <a:pt x="612" y="12937"/>
                    <a:pt x="1233" y="14335"/>
                    <a:pt x="1870" y="15709"/>
                  </a:cubicBezTo>
                  <a:cubicBezTo>
                    <a:pt x="2292" y="16611"/>
                    <a:pt x="2722" y="17512"/>
                    <a:pt x="3326" y="18299"/>
                  </a:cubicBezTo>
                  <a:cubicBezTo>
                    <a:pt x="3939" y="19085"/>
                    <a:pt x="4733" y="19763"/>
                    <a:pt x="5676" y="20061"/>
                  </a:cubicBezTo>
                  <a:cubicBezTo>
                    <a:pt x="6226" y="20240"/>
                    <a:pt x="6804" y="20286"/>
                    <a:pt x="7383" y="20286"/>
                  </a:cubicBezTo>
                  <a:cubicBezTo>
                    <a:pt x="7631" y="20286"/>
                    <a:pt x="7879" y="20278"/>
                    <a:pt x="8125" y="20268"/>
                  </a:cubicBezTo>
                  <a:cubicBezTo>
                    <a:pt x="9102" y="20243"/>
                    <a:pt x="10086" y="20193"/>
                    <a:pt x="11021" y="19904"/>
                  </a:cubicBezTo>
                  <a:cubicBezTo>
                    <a:pt x="12461" y="19449"/>
                    <a:pt x="13661" y="18447"/>
                    <a:pt x="14372" y="17124"/>
                  </a:cubicBezTo>
                  <a:cubicBezTo>
                    <a:pt x="14811" y="16296"/>
                    <a:pt x="15043" y="15378"/>
                    <a:pt x="15200" y="14459"/>
                  </a:cubicBezTo>
                  <a:cubicBezTo>
                    <a:pt x="15812" y="10780"/>
                    <a:pt x="15293" y="7005"/>
                    <a:pt x="13724" y="3637"/>
                  </a:cubicBezTo>
                  <a:lnTo>
                    <a:pt x="13724" y="3637"/>
                  </a:lnTo>
                  <a:cubicBezTo>
                    <a:pt x="13742" y="3670"/>
                    <a:pt x="13759" y="3703"/>
                    <a:pt x="13777" y="3736"/>
                  </a:cubicBezTo>
                  <a:lnTo>
                    <a:pt x="13691" y="3565"/>
                  </a:lnTo>
                  <a:lnTo>
                    <a:pt x="13691" y="3565"/>
                  </a:lnTo>
                  <a:cubicBezTo>
                    <a:pt x="13702" y="3589"/>
                    <a:pt x="13713" y="3613"/>
                    <a:pt x="13724" y="3637"/>
                  </a:cubicBezTo>
                  <a:lnTo>
                    <a:pt x="13724" y="3637"/>
                  </a:lnTo>
                  <a:cubicBezTo>
                    <a:pt x="13210" y="2667"/>
                    <a:pt x="12655" y="1677"/>
                    <a:pt x="11791" y="989"/>
                  </a:cubicBezTo>
                  <a:cubicBezTo>
                    <a:pt x="10919" y="296"/>
                    <a:pt x="9818" y="1"/>
                    <a:pt x="869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48" name="Google Shape;2148;p52"/>
            <p:cNvSpPr/>
            <p:nvPr/>
          </p:nvSpPr>
          <p:spPr>
            <a:xfrm>
              <a:off x="5125412" y="1968650"/>
              <a:ext cx="2330721" cy="1832373"/>
            </a:xfrm>
            <a:custGeom>
              <a:avLst/>
              <a:gdLst/>
              <a:ahLst/>
              <a:cxnLst/>
              <a:rect l="l" t="t" r="r" b="b"/>
              <a:pathLst>
                <a:path w="16185" h="20540" extrusionOk="0">
                  <a:moveTo>
                    <a:pt x="8710" y="239"/>
                  </a:moveTo>
                  <a:cubicBezTo>
                    <a:pt x="8917" y="239"/>
                    <a:pt x="9123" y="249"/>
                    <a:pt x="9325" y="269"/>
                  </a:cubicBezTo>
                  <a:cubicBezTo>
                    <a:pt x="10326" y="360"/>
                    <a:pt x="11286" y="724"/>
                    <a:pt x="12031" y="1411"/>
                  </a:cubicBezTo>
                  <a:cubicBezTo>
                    <a:pt x="12760" y="2099"/>
                    <a:pt x="13254" y="3006"/>
                    <a:pt x="13721" y="3891"/>
                  </a:cubicBezTo>
                  <a:lnTo>
                    <a:pt x="13721" y="3891"/>
                  </a:lnTo>
                  <a:cubicBezTo>
                    <a:pt x="15082" y="6867"/>
                    <a:pt x="15626" y="10156"/>
                    <a:pt x="15308" y="13425"/>
                  </a:cubicBezTo>
                  <a:cubicBezTo>
                    <a:pt x="15117" y="15262"/>
                    <a:pt x="14704" y="17165"/>
                    <a:pt x="13355" y="18514"/>
                  </a:cubicBezTo>
                  <a:cubicBezTo>
                    <a:pt x="11965" y="19896"/>
                    <a:pt x="10178" y="20210"/>
                    <a:pt x="8283" y="20276"/>
                  </a:cubicBezTo>
                  <a:cubicBezTo>
                    <a:pt x="8032" y="20284"/>
                    <a:pt x="7780" y="20292"/>
                    <a:pt x="7527" y="20292"/>
                  </a:cubicBezTo>
                  <a:cubicBezTo>
                    <a:pt x="6751" y="20292"/>
                    <a:pt x="5974" y="20220"/>
                    <a:pt x="5263" y="19871"/>
                  </a:cubicBezTo>
                  <a:cubicBezTo>
                    <a:pt x="4444" y="19465"/>
                    <a:pt x="3790" y="18803"/>
                    <a:pt x="3277" y="18067"/>
                  </a:cubicBezTo>
                  <a:cubicBezTo>
                    <a:pt x="2739" y="17298"/>
                    <a:pt x="2342" y="16445"/>
                    <a:pt x="1953" y="15601"/>
                  </a:cubicBezTo>
                  <a:cubicBezTo>
                    <a:pt x="1523" y="14699"/>
                    <a:pt x="1142" y="13764"/>
                    <a:pt x="819" y="12821"/>
                  </a:cubicBezTo>
                  <a:cubicBezTo>
                    <a:pt x="240" y="11001"/>
                    <a:pt x="9" y="8965"/>
                    <a:pt x="778" y="7162"/>
                  </a:cubicBezTo>
                  <a:cubicBezTo>
                    <a:pt x="1150" y="6268"/>
                    <a:pt x="1721" y="5449"/>
                    <a:pt x="2234" y="4638"/>
                  </a:cubicBezTo>
                  <a:cubicBezTo>
                    <a:pt x="2739" y="3819"/>
                    <a:pt x="3244" y="2925"/>
                    <a:pt x="3914" y="2205"/>
                  </a:cubicBezTo>
                  <a:cubicBezTo>
                    <a:pt x="5098" y="948"/>
                    <a:pt x="6963" y="239"/>
                    <a:pt x="8710" y="239"/>
                  </a:cubicBezTo>
                  <a:close/>
                  <a:moveTo>
                    <a:pt x="8734" y="1"/>
                  </a:moveTo>
                  <a:cubicBezTo>
                    <a:pt x="7529" y="1"/>
                    <a:pt x="6312" y="339"/>
                    <a:pt x="5263" y="898"/>
                  </a:cubicBezTo>
                  <a:cubicBezTo>
                    <a:pt x="3442" y="1866"/>
                    <a:pt x="2483" y="3769"/>
                    <a:pt x="1440" y="5465"/>
                  </a:cubicBezTo>
                  <a:cubicBezTo>
                    <a:pt x="919" y="6301"/>
                    <a:pt x="439" y="7145"/>
                    <a:pt x="224" y="8113"/>
                  </a:cubicBezTo>
                  <a:cubicBezTo>
                    <a:pt x="25" y="9056"/>
                    <a:pt x="0" y="10024"/>
                    <a:pt x="149" y="10976"/>
                  </a:cubicBezTo>
                  <a:cubicBezTo>
                    <a:pt x="439" y="13045"/>
                    <a:pt x="1374" y="15047"/>
                    <a:pt x="2317" y="16892"/>
                  </a:cubicBezTo>
                  <a:cubicBezTo>
                    <a:pt x="3144" y="18514"/>
                    <a:pt x="4369" y="20102"/>
                    <a:pt x="6264" y="20433"/>
                  </a:cubicBezTo>
                  <a:cubicBezTo>
                    <a:pt x="6711" y="20511"/>
                    <a:pt x="7174" y="20539"/>
                    <a:pt x="7640" y="20539"/>
                  </a:cubicBezTo>
                  <a:cubicBezTo>
                    <a:pt x="8219" y="20539"/>
                    <a:pt x="8803" y="20496"/>
                    <a:pt x="9367" y="20450"/>
                  </a:cubicBezTo>
                  <a:cubicBezTo>
                    <a:pt x="10277" y="20367"/>
                    <a:pt x="11179" y="20193"/>
                    <a:pt x="12006" y="19780"/>
                  </a:cubicBezTo>
                  <a:cubicBezTo>
                    <a:pt x="13603" y="18969"/>
                    <a:pt x="14654" y="17504"/>
                    <a:pt x="15126" y="15800"/>
                  </a:cubicBezTo>
                  <a:cubicBezTo>
                    <a:pt x="16184" y="11888"/>
                    <a:pt x="15621" y="7532"/>
                    <a:pt x="13956" y="3854"/>
                  </a:cubicBezTo>
                  <a:lnTo>
                    <a:pt x="13956" y="3854"/>
                  </a:lnTo>
                  <a:cubicBezTo>
                    <a:pt x="13955" y="3837"/>
                    <a:pt x="13951" y="3820"/>
                    <a:pt x="13942" y="3802"/>
                  </a:cubicBezTo>
                  <a:lnTo>
                    <a:pt x="13934" y="3802"/>
                  </a:lnTo>
                  <a:cubicBezTo>
                    <a:pt x="13930" y="3794"/>
                    <a:pt x="13925" y="3786"/>
                    <a:pt x="13921" y="3778"/>
                  </a:cubicBezTo>
                  <a:lnTo>
                    <a:pt x="13921" y="3778"/>
                  </a:lnTo>
                  <a:cubicBezTo>
                    <a:pt x="13761" y="3429"/>
                    <a:pt x="13592" y="3087"/>
                    <a:pt x="13413" y="2751"/>
                  </a:cubicBezTo>
                  <a:cubicBezTo>
                    <a:pt x="13392" y="2710"/>
                    <a:pt x="13358" y="2693"/>
                    <a:pt x="13323" y="2693"/>
                  </a:cubicBezTo>
                  <a:cubicBezTo>
                    <a:pt x="13316" y="2693"/>
                    <a:pt x="13309" y="2694"/>
                    <a:pt x="13303" y="2695"/>
                  </a:cubicBezTo>
                  <a:lnTo>
                    <a:pt x="13303" y="2695"/>
                  </a:lnTo>
                  <a:cubicBezTo>
                    <a:pt x="12582" y="1551"/>
                    <a:pt x="11686" y="588"/>
                    <a:pt x="10285" y="203"/>
                  </a:cubicBezTo>
                  <a:cubicBezTo>
                    <a:pt x="9780" y="65"/>
                    <a:pt x="9258" y="1"/>
                    <a:pt x="87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49" name="Google Shape;2149;p52"/>
            <p:cNvSpPr txBox="1"/>
            <p:nvPr/>
          </p:nvSpPr>
          <p:spPr>
            <a:xfrm flipH="1">
              <a:off x="5572844" y="2701466"/>
              <a:ext cx="1469700" cy="613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1300" dirty="0" smtClean="0">
                  <a:solidFill>
                    <a:schemeClr val="dk2"/>
                  </a:solidFill>
                  <a:latin typeface="Muli"/>
                  <a:ea typeface="Muli"/>
                  <a:cs typeface="Muli"/>
                  <a:sym typeface="Muli"/>
                </a:rPr>
                <a:t>„</a:t>
              </a:r>
              <a:r>
                <a:rPr lang="sl-SI" sz="1300" b="1" i="1" dirty="0" smtClean="0">
                  <a:solidFill>
                    <a:schemeClr val="dk2"/>
                  </a:solidFill>
                  <a:latin typeface="Muli"/>
                  <a:ea typeface="Muli"/>
                  <a:cs typeface="Muli"/>
                  <a:sym typeface="Muli"/>
                </a:rPr>
                <a:t>Tako postanejo ustvarjalci lastnih procesov učenja …</a:t>
              </a:r>
              <a:r>
                <a:rPr lang="sl-SI" sz="1300" dirty="0" smtClean="0">
                  <a:solidFill>
                    <a:schemeClr val="dk2"/>
                  </a:solidFill>
                  <a:latin typeface="Muli"/>
                  <a:ea typeface="Muli"/>
                  <a:cs typeface="Muli"/>
                  <a:sym typeface="Muli"/>
                </a:rPr>
                <a:t>“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1300" dirty="0" smtClean="0">
                  <a:solidFill>
                    <a:schemeClr val="dk2"/>
                  </a:solidFill>
                  <a:latin typeface="Muli"/>
                  <a:ea typeface="Muli"/>
                  <a:cs typeface="Muli"/>
                  <a:sym typeface="Muli"/>
                </a:rPr>
                <a:t>(</a:t>
              </a:r>
              <a:r>
                <a:rPr lang="sl-SI" sz="1300" dirty="0" err="1" smtClean="0">
                  <a:solidFill>
                    <a:schemeClr val="dk2"/>
                  </a:solidFill>
                  <a:latin typeface="Muli"/>
                  <a:ea typeface="Muli"/>
                  <a:cs typeface="Muli"/>
                  <a:sym typeface="Muli"/>
                </a:rPr>
                <a:t>Atherton</a:t>
              </a:r>
              <a:r>
                <a:rPr lang="sl-SI" sz="1300" dirty="0" smtClean="0">
                  <a:solidFill>
                    <a:schemeClr val="dk2"/>
                  </a:solidFill>
                  <a:latin typeface="Muli"/>
                  <a:ea typeface="Muli"/>
                  <a:cs typeface="Muli"/>
                  <a:sym typeface="Muli"/>
                </a:rPr>
                <a:t>, 2011)</a:t>
              </a:r>
              <a:endParaRPr sz="1300" dirty="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endParaRPr>
            </a:p>
          </p:txBody>
        </p:sp>
      </p:grpSp>
      <p:grpSp>
        <p:nvGrpSpPr>
          <p:cNvPr id="2151" name="Google Shape;2151;p52"/>
          <p:cNvGrpSpPr/>
          <p:nvPr/>
        </p:nvGrpSpPr>
        <p:grpSpPr>
          <a:xfrm>
            <a:off x="3006333" y="2820990"/>
            <a:ext cx="3012836" cy="2348116"/>
            <a:chOff x="3317738" y="2853586"/>
            <a:chExt cx="1928496" cy="1752476"/>
          </a:xfrm>
        </p:grpSpPr>
        <p:sp>
          <p:nvSpPr>
            <p:cNvPr id="2152" name="Google Shape;2152;p52"/>
            <p:cNvSpPr/>
            <p:nvPr/>
          </p:nvSpPr>
          <p:spPr>
            <a:xfrm>
              <a:off x="3322207" y="2918802"/>
              <a:ext cx="1863635" cy="1687260"/>
            </a:xfrm>
            <a:custGeom>
              <a:avLst/>
              <a:gdLst/>
              <a:ahLst/>
              <a:cxnLst/>
              <a:rect l="l" t="t" r="r" b="b"/>
              <a:pathLst>
                <a:path w="17096" h="20282" extrusionOk="0">
                  <a:moveTo>
                    <a:pt x="8431" y="1"/>
                  </a:moveTo>
                  <a:cubicBezTo>
                    <a:pt x="6933" y="1"/>
                    <a:pt x="5496" y="575"/>
                    <a:pt x="4419" y="1612"/>
                  </a:cubicBezTo>
                  <a:cubicBezTo>
                    <a:pt x="3815" y="2208"/>
                    <a:pt x="3344" y="2928"/>
                    <a:pt x="2913" y="3656"/>
                  </a:cubicBezTo>
                  <a:cubicBezTo>
                    <a:pt x="1201" y="6577"/>
                    <a:pt x="1" y="9878"/>
                    <a:pt x="1" y="13262"/>
                  </a:cubicBezTo>
                  <a:cubicBezTo>
                    <a:pt x="1" y="14023"/>
                    <a:pt x="59" y="14801"/>
                    <a:pt x="332" y="15513"/>
                  </a:cubicBezTo>
                  <a:cubicBezTo>
                    <a:pt x="729" y="16564"/>
                    <a:pt x="1556" y="17416"/>
                    <a:pt x="2508" y="18020"/>
                  </a:cubicBezTo>
                  <a:cubicBezTo>
                    <a:pt x="3460" y="18624"/>
                    <a:pt x="4527" y="19013"/>
                    <a:pt x="5603" y="19369"/>
                  </a:cubicBezTo>
                  <a:cubicBezTo>
                    <a:pt x="7119" y="19863"/>
                    <a:pt x="8757" y="20281"/>
                    <a:pt x="10333" y="20281"/>
                  </a:cubicBezTo>
                  <a:cubicBezTo>
                    <a:pt x="11423" y="20281"/>
                    <a:pt x="12484" y="20081"/>
                    <a:pt x="13455" y="19567"/>
                  </a:cubicBezTo>
                  <a:cubicBezTo>
                    <a:pt x="14737" y="18889"/>
                    <a:pt x="15714" y="17705"/>
                    <a:pt x="16301" y="16373"/>
                  </a:cubicBezTo>
                  <a:cubicBezTo>
                    <a:pt x="16880" y="15049"/>
                    <a:pt x="17095" y="13577"/>
                    <a:pt x="17079" y="12129"/>
                  </a:cubicBezTo>
                  <a:cubicBezTo>
                    <a:pt x="17029" y="8116"/>
                    <a:pt x="15391" y="5311"/>
                    <a:pt x="12578" y="1827"/>
                  </a:cubicBezTo>
                  <a:cubicBezTo>
                    <a:pt x="11411" y="603"/>
                    <a:pt x="10269" y="90"/>
                    <a:pt x="8705" y="7"/>
                  </a:cubicBezTo>
                  <a:cubicBezTo>
                    <a:pt x="8614" y="3"/>
                    <a:pt x="8523" y="1"/>
                    <a:pt x="84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53" name="Google Shape;2153;p52"/>
            <p:cNvSpPr/>
            <p:nvPr/>
          </p:nvSpPr>
          <p:spPr>
            <a:xfrm>
              <a:off x="3317738" y="2853586"/>
              <a:ext cx="1928496" cy="1706809"/>
            </a:xfrm>
            <a:custGeom>
              <a:avLst/>
              <a:gdLst/>
              <a:ahLst/>
              <a:cxnLst/>
              <a:rect l="l" t="t" r="r" b="b"/>
              <a:pathLst>
                <a:path w="17691" h="20517" extrusionOk="0">
                  <a:moveTo>
                    <a:pt x="8773" y="232"/>
                  </a:moveTo>
                  <a:cubicBezTo>
                    <a:pt x="10298" y="232"/>
                    <a:pt x="11726" y="875"/>
                    <a:pt x="12835" y="2014"/>
                  </a:cubicBezTo>
                  <a:lnTo>
                    <a:pt x="12835" y="2014"/>
                  </a:lnTo>
                  <a:cubicBezTo>
                    <a:pt x="12839" y="2022"/>
                    <a:pt x="12844" y="2030"/>
                    <a:pt x="12850" y="2038"/>
                  </a:cubicBezTo>
                  <a:cubicBezTo>
                    <a:pt x="15043" y="4752"/>
                    <a:pt x="16988" y="7697"/>
                    <a:pt x="17269" y="11272"/>
                  </a:cubicBezTo>
                  <a:cubicBezTo>
                    <a:pt x="17434" y="13274"/>
                    <a:pt x="17211" y="15392"/>
                    <a:pt x="16193" y="17163"/>
                  </a:cubicBezTo>
                  <a:cubicBezTo>
                    <a:pt x="15233" y="18834"/>
                    <a:pt x="13636" y="19960"/>
                    <a:pt x="11717" y="20216"/>
                  </a:cubicBezTo>
                  <a:cubicBezTo>
                    <a:pt x="11364" y="20263"/>
                    <a:pt x="11010" y="20284"/>
                    <a:pt x="10657" y="20284"/>
                  </a:cubicBezTo>
                  <a:cubicBezTo>
                    <a:pt x="9128" y="20284"/>
                    <a:pt x="7601" y="19887"/>
                    <a:pt x="6157" y="19430"/>
                  </a:cubicBezTo>
                  <a:cubicBezTo>
                    <a:pt x="4303" y="18834"/>
                    <a:pt x="2284" y="18082"/>
                    <a:pt x="1192" y="16360"/>
                  </a:cubicBezTo>
                  <a:cubicBezTo>
                    <a:pt x="108" y="14664"/>
                    <a:pt x="406" y="12248"/>
                    <a:pt x="787" y="10362"/>
                  </a:cubicBezTo>
                  <a:cubicBezTo>
                    <a:pt x="1184" y="8409"/>
                    <a:pt x="1912" y="6539"/>
                    <a:pt x="2847" y="4785"/>
                  </a:cubicBezTo>
                  <a:cubicBezTo>
                    <a:pt x="3873" y="2857"/>
                    <a:pt x="5097" y="1020"/>
                    <a:pt x="7323" y="424"/>
                  </a:cubicBezTo>
                  <a:cubicBezTo>
                    <a:pt x="7811" y="295"/>
                    <a:pt x="8297" y="232"/>
                    <a:pt x="8773" y="232"/>
                  </a:cubicBezTo>
                  <a:close/>
                  <a:moveTo>
                    <a:pt x="8789" y="1"/>
                  </a:moveTo>
                  <a:cubicBezTo>
                    <a:pt x="8636" y="1"/>
                    <a:pt x="8481" y="7"/>
                    <a:pt x="8324" y="19"/>
                  </a:cubicBezTo>
                  <a:cubicBezTo>
                    <a:pt x="6405" y="176"/>
                    <a:pt x="4816" y="1235"/>
                    <a:pt x="3749" y="2799"/>
                  </a:cubicBezTo>
                  <a:cubicBezTo>
                    <a:pt x="2549" y="4561"/>
                    <a:pt x="1622" y="6506"/>
                    <a:pt x="1002" y="8550"/>
                  </a:cubicBezTo>
                  <a:cubicBezTo>
                    <a:pt x="406" y="10494"/>
                    <a:pt x="1" y="12720"/>
                    <a:pt x="332" y="14747"/>
                  </a:cubicBezTo>
                  <a:cubicBezTo>
                    <a:pt x="663" y="16774"/>
                    <a:pt x="2251" y="18106"/>
                    <a:pt x="4047" y="18901"/>
                  </a:cubicBezTo>
                  <a:cubicBezTo>
                    <a:pt x="5900" y="19720"/>
                    <a:pt x="8002" y="20357"/>
                    <a:pt x="10037" y="20498"/>
                  </a:cubicBezTo>
                  <a:cubicBezTo>
                    <a:pt x="10232" y="20510"/>
                    <a:pt x="10426" y="20517"/>
                    <a:pt x="10620" y="20517"/>
                  </a:cubicBezTo>
                  <a:cubicBezTo>
                    <a:pt x="12304" y="20517"/>
                    <a:pt x="13937" y="20021"/>
                    <a:pt x="15184" y="18826"/>
                  </a:cubicBezTo>
                  <a:cubicBezTo>
                    <a:pt x="16615" y="17453"/>
                    <a:pt x="17310" y="15516"/>
                    <a:pt x="17492" y="13572"/>
                  </a:cubicBezTo>
                  <a:cubicBezTo>
                    <a:pt x="17691" y="11470"/>
                    <a:pt x="17376" y="9344"/>
                    <a:pt x="16566" y="7391"/>
                  </a:cubicBezTo>
                  <a:cubicBezTo>
                    <a:pt x="15719" y="5377"/>
                    <a:pt x="14407" y="3600"/>
                    <a:pt x="13043" y="1906"/>
                  </a:cubicBezTo>
                  <a:lnTo>
                    <a:pt x="13043" y="1906"/>
                  </a:lnTo>
                  <a:cubicBezTo>
                    <a:pt x="13037" y="1892"/>
                    <a:pt x="13029" y="1878"/>
                    <a:pt x="13016" y="1864"/>
                  </a:cubicBezTo>
                  <a:lnTo>
                    <a:pt x="13016" y="1864"/>
                  </a:lnTo>
                  <a:lnTo>
                    <a:pt x="13012" y="1868"/>
                  </a:lnTo>
                  <a:lnTo>
                    <a:pt x="13012" y="1868"/>
                  </a:lnTo>
                  <a:cubicBezTo>
                    <a:pt x="13001" y="1857"/>
                    <a:pt x="12990" y="1848"/>
                    <a:pt x="12979" y="1842"/>
                  </a:cubicBezTo>
                  <a:lnTo>
                    <a:pt x="12979" y="1842"/>
                  </a:lnTo>
                  <a:cubicBezTo>
                    <a:pt x="11834" y="666"/>
                    <a:pt x="10404" y="1"/>
                    <a:pt x="87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endParaRPr>
            </a:p>
          </p:txBody>
        </p:sp>
        <p:sp>
          <p:nvSpPr>
            <p:cNvPr id="2154" name="Google Shape;2154;p52"/>
            <p:cNvSpPr txBox="1"/>
            <p:nvPr/>
          </p:nvSpPr>
          <p:spPr>
            <a:xfrm flipH="1">
              <a:off x="3433088" y="3431901"/>
              <a:ext cx="1695361" cy="6928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1200" dirty="0" smtClean="0">
                  <a:solidFill>
                    <a:schemeClr val="dk2"/>
                  </a:solidFill>
                  <a:latin typeface="Muli"/>
                  <a:ea typeface="Muli"/>
                  <a:cs typeface="Muli"/>
                  <a:sym typeface="Muli"/>
                </a:rPr>
                <a:t>Ko učenec predstavi dokaz svojega učenja, se sprašuje: 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1200" b="1" dirty="0" smtClean="0">
                  <a:solidFill>
                    <a:schemeClr val="tx2">
                      <a:lumMod val="75000"/>
                    </a:schemeClr>
                  </a:solidFill>
                  <a:latin typeface="Muli"/>
                  <a:ea typeface="Muli"/>
                  <a:cs typeface="Muli"/>
                  <a:sym typeface="Muli"/>
                </a:rPr>
                <a:t>Kaj je dokaz mojega učenja? </a:t>
              </a:r>
              <a:r>
                <a:rPr lang="sl-SI" sz="1200" b="1" dirty="0" smtClean="0">
                  <a:solidFill>
                    <a:schemeClr val="accent1">
                      <a:lumMod val="75000"/>
                    </a:schemeClr>
                  </a:solidFill>
                  <a:latin typeface="Muli"/>
                  <a:ea typeface="Muli"/>
                  <a:cs typeface="Muli"/>
                  <a:sym typeface="Muli"/>
                </a:rPr>
                <a:t>Kako vem, da sem se naučil?</a:t>
              </a:r>
              <a:r>
                <a:rPr lang="sl-SI" sz="1200" dirty="0" smtClean="0">
                  <a:solidFill>
                    <a:schemeClr val="dk2"/>
                  </a:solidFill>
                  <a:latin typeface="Muli"/>
                  <a:ea typeface="Muli"/>
                  <a:cs typeface="Muli"/>
                  <a:sym typeface="Muli"/>
                </a:rPr>
                <a:t> </a:t>
              </a:r>
              <a:r>
                <a:rPr lang="sl-SI" sz="1200" b="1" dirty="0" smtClean="0">
                  <a:solidFill>
                    <a:schemeClr val="accent2">
                      <a:lumMod val="50000"/>
                    </a:schemeClr>
                  </a:solidFill>
                  <a:latin typeface="Muli"/>
                  <a:ea typeface="Muli"/>
                  <a:cs typeface="Muli"/>
                  <a:sym typeface="Muli"/>
                </a:rPr>
                <a:t>Kako sem dokazal, da sem dosegel namen učenja?</a:t>
              </a:r>
              <a:r>
                <a:rPr lang="sl-SI" sz="1200" dirty="0" smtClean="0">
                  <a:solidFill>
                    <a:schemeClr val="dk2"/>
                  </a:solidFill>
                  <a:latin typeface="Muli"/>
                  <a:ea typeface="Muli"/>
                  <a:cs typeface="Muli"/>
                  <a:sym typeface="Muli"/>
                </a:rPr>
                <a:t> 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1200" b="1" dirty="0" smtClean="0">
                  <a:solidFill>
                    <a:schemeClr val="accent3">
                      <a:lumMod val="75000"/>
                    </a:schemeClr>
                  </a:solidFill>
                  <a:latin typeface="Muli"/>
                  <a:ea typeface="Muli"/>
                  <a:cs typeface="Muli"/>
                  <a:sym typeface="Muli"/>
                </a:rPr>
                <a:t>Kako ocenjujem svojo uspešnost glede na postavljene kriterije?</a:t>
              </a:r>
              <a:endParaRPr sz="1200" b="1" dirty="0">
                <a:solidFill>
                  <a:schemeClr val="accent3">
                    <a:lumMod val="75000"/>
                  </a:schemeClr>
                </a:solidFill>
                <a:latin typeface="Muli"/>
                <a:ea typeface="Muli"/>
                <a:cs typeface="Muli"/>
                <a:sym typeface="Muli"/>
              </a:endParaRPr>
            </a:p>
          </p:txBody>
        </p:sp>
      </p:grpSp>
      <p:grpSp>
        <p:nvGrpSpPr>
          <p:cNvPr id="2161" name="Google Shape;2161;p52"/>
          <p:cNvGrpSpPr/>
          <p:nvPr/>
        </p:nvGrpSpPr>
        <p:grpSpPr>
          <a:xfrm rot="-3453258" flipH="1">
            <a:off x="6077624" y="3336540"/>
            <a:ext cx="804349" cy="359731"/>
            <a:chOff x="851420" y="3679860"/>
            <a:chExt cx="804350" cy="359731"/>
          </a:xfrm>
        </p:grpSpPr>
        <p:sp>
          <p:nvSpPr>
            <p:cNvPr id="2162" name="Google Shape;2162;p52"/>
            <p:cNvSpPr/>
            <p:nvPr/>
          </p:nvSpPr>
          <p:spPr>
            <a:xfrm>
              <a:off x="851420" y="3679860"/>
              <a:ext cx="759049" cy="359731"/>
            </a:xfrm>
            <a:custGeom>
              <a:avLst/>
              <a:gdLst/>
              <a:ahLst/>
              <a:cxnLst/>
              <a:rect l="l" t="t" r="r" b="b"/>
              <a:pathLst>
                <a:path w="26998" h="12795" extrusionOk="0">
                  <a:moveTo>
                    <a:pt x="26067" y="0"/>
                  </a:moveTo>
                  <a:cubicBezTo>
                    <a:pt x="25738" y="0"/>
                    <a:pt x="25382" y="107"/>
                    <a:pt x="25143" y="318"/>
                  </a:cubicBezTo>
                  <a:cubicBezTo>
                    <a:pt x="25336" y="243"/>
                    <a:pt x="25582" y="189"/>
                    <a:pt x="25810" y="189"/>
                  </a:cubicBezTo>
                  <a:cubicBezTo>
                    <a:pt x="26145" y="189"/>
                    <a:pt x="26441" y="300"/>
                    <a:pt x="26487" y="617"/>
                  </a:cubicBezTo>
                  <a:cubicBezTo>
                    <a:pt x="26530" y="928"/>
                    <a:pt x="26577" y="1231"/>
                    <a:pt x="26627" y="1537"/>
                  </a:cubicBezTo>
                  <a:cubicBezTo>
                    <a:pt x="26712" y="1280"/>
                    <a:pt x="26787" y="1020"/>
                    <a:pt x="26858" y="757"/>
                  </a:cubicBezTo>
                  <a:cubicBezTo>
                    <a:pt x="26997" y="247"/>
                    <a:pt x="26566" y="0"/>
                    <a:pt x="26067" y="0"/>
                  </a:cubicBezTo>
                  <a:close/>
                  <a:moveTo>
                    <a:pt x="24502" y="3145"/>
                  </a:moveTo>
                  <a:cubicBezTo>
                    <a:pt x="24369" y="3209"/>
                    <a:pt x="24230" y="3270"/>
                    <a:pt x="24095" y="3331"/>
                  </a:cubicBezTo>
                  <a:cubicBezTo>
                    <a:pt x="24013" y="3367"/>
                    <a:pt x="23931" y="3406"/>
                    <a:pt x="23849" y="3441"/>
                  </a:cubicBezTo>
                  <a:cubicBezTo>
                    <a:pt x="22526" y="6081"/>
                    <a:pt x="20419" y="8309"/>
                    <a:pt x="17809" y="9700"/>
                  </a:cubicBezTo>
                  <a:cubicBezTo>
                    <a:pt x="21085" y="8798"/>
                    <a:pt x="23684" y="6790"/>
                    <a:pt x="24502" y="3145"/>
                  </a:cubicBezTo>
                  <a:close/>
                  <a:moveTo>
                    <a:pt x="1427" y="7078"/>
                  </a:moveTo>
                  <a:cubicBezTo>
                    <a:pt x="749" y="7078"/>
                    <a:pt x="1" y="7582"/>
                    <a:pt x="390" y="8199"/>
                  </a:cubicBezTo>
                  <a:cubicBezTo>
                    <a:pt x="1837" y="10502"/>
                    <a:pt x="4829" y="11729"/>
                    <a:pt x="7368" y="12338"/>
                  </a:cubicBezTo>
                  <a:cubicBezTo>
                    <a:pt x="8641" y="12641"/>
                    <a:pt x="9946" y="12794"/>
                    <a:pt x="11254" y="12794"/>
                  </a:cubicBezTo>
                  <a:cubicBezTo>
                    <a:pt x="12863" y="12794"/>
                    <a:pt x="14474" y="12563"/>
                    <a:pt x="16015" y="12096"/>
                  </a:cubicBezTo>
                  <a:cubicBezTo>
                    <a:pt x="16514" y="11943"/>
                    <a:pt x="17002" y="11767"/>
                    <a:pt x="17476" y="11568"/>
                  </a:cubicBezTo>
                  <a:lnTo>
                    <a:pt x="17476" y="11568"/>
                  </a:lnTo>
                  <a:cubicBezTo>
                    <a:pt x="16343" y="11760"/>
                    <a:pt x="15159" y="11849"/>
                    <a:pt x="13954" y="11849"/>
                  </a:cubicBezTo>
                  <a:cubicBezTo>
                    <a:pt x="9404" y="11849"/>
                    <a:pt x="4600" y="10595"/>
                    <a:pt x="1449" y="8994"/>
                  </a:cubicBezTo>
                  <a:cubicBezTo>
                    <a:pt x="867" y="8701"/>
                    <a:pt x="357" y="7503"/>
                    <a:pt x="921" y="7503"/>
                  </a:cubicBezTo>
                  <a:cubicBezTo>
                    <a:pt x="1024" y="7503"/>
                    <a:pt x="1160" y="7542"/>
                    <a:pt x="1338" y="7631"/>
                  </a:cubicBezTo>
                  <a:cubicBezTo>
                    <a:pt x="1834" y="7885"/>
                    <a:pt x="2372" y="8127"/>
                    <a:pt x="2943" y="8355"/>
                  </a:cubicBezTo>
                  <a:cubicBezTo>
                    <a:pt x="2665" y="8077"/>
                    <a:pt x="2418" y="7778"/>
                    <a:pt x="2215" y="7450"/>
                  </a:cubicBezTo>
                  <a:cubicBezTo>
                    <a:pt x="2051" y="7189"/>
                    <a:pt x="1745" y="7078"/>
                    <a:pt x="1427" y="7078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3" name="Google Shape;2163;p52"/>
            <p:cNvSpPr/>
            <p:nvPr/>
          </p:nvSpPr>
          <p:spPr>
            <a:xfrm>
              <a:off x="934132" y="3810282"/>
              <a:ext cx="637451" cy="194809"/>
            </a:xfrm>
            <a:custGeom>
              <a:avLst/>
              <a:gdLst/>
              <a:ahLst/>
              <a:cxnLst/>
              <a:rect l="l" t="t" r="r" b="b"/>
              <a:pathLst>
                <a:path w="22673" h="6929" extrusionOk="0">
                  <a:moveTo>
                    <a:pt x="1" y="3716"/>
                  </a:moveTo>
                  <a:cubicBezTo>
                    <a:pt x="1495" y="5203"/>
                    <a:pt x="3913" y="5999"/>
                    <a:pt x="5848" y="6369"/>
                  </a:cubicBezTo>
                  <a:cubicBezTo>
                    <a:pt x="6725" y="6537"/>
                    <a:pt x="7624" y="6622"/>
                    <a:pt x="8523" y="6622"/>
                  </a:cubicBezTo>
                  <a:cubicBezTo>
                    <a:pt x="10099" y="6622"/>
                    <a:pt x="11671" y="6362"/>
                    <a:pt x="13147" y="5827"/>
                  </a:cubicBezTo>
                  <a:cubicBezTo>
                    <a:pt x="13743" y="5609"/>
                    <a:pt x="14317" y="5357"/>
                    <a:pt x="14867" y="5061"/>
                  </a:cubicBezTo>
                  <a:lnTo>
                    <a:pt x="14867" y="5061"/>
                  </a:lnTo>
                  <a:cubicBezTo>
                    <a:pt x="13369" y="5474"/>
                    <a:pt x="11728" y="5656"/>
                    <a:pt x="10053" y="5656"/>
                  </a:cubicBezTo>
                  <a:cubicBezTo>
                    <a:pt x="6526" y="5656"/>
                    <a:pt x="2846" y="4854"/>
                    <a:pt x="1" y="3716"/>
                  </a:cubicBezTo>
                  <a:close/>
                  <a:moveTo>
                    <a:pt x="22315" y="0"/>
                  </a:moveTo>
                  <a:cubicBezTo>
                    <a:pt x="20557" y="3074"/>
                    <a:pt x="17833" y="5553"/>
                    <a:pt x="14534" y="6929"/>
                  </a:cubicBezTo>
                  <a:cubicBezTo>
                    <a:pt x="18190" y="6308"/>
                    <a:pt x="21292" y="4600"/>
                    <a:pt x="22672" y="1231"/>
                  </a:cubicBezTo>
                  <a:cubicBezTo>
                    <a:pt x="22544" y="825"/>
                    <a:pt x="22426" y="410"/>
                    <a:pt x="2231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Google Shape;2164;p52"/>
            <p:cNvSpPr/>
            <p:nvPr/>
          </p:nvSpPr>
          <p:spPr>
            <a:xfrm>
              <a:off x="861457" y="3765158"/>
              <a:ext cx="700092" cy="247862"/>
            </a:xfrm>
            <a:custGeom>
              <a:avLst/>
              <a:gdLst/>
              <a:ahLst/>
              <a:cxnLst/>
              <a:rect l="l" t="t" r="r" b="b"/>
              <a:pathLst>
                <a:path w="24901" h="8816" extrusionOk="0">
                  <a:moveTo>
                    <a:pt x="24387" y="1"/>
                  </a:moveTo>
                  <a:cubicBezTo>
                    <a:pt x="24308" y="37"/>
                    <a:pt x="24226" y="76"/>
                    <a:pt x="24145" y="111"/>
                  </a:cubicBezTo>
                  <a:cubicBezTo>
                    <a:pt x="23327" y="3756"/>
                    <a:pt x="20728" y="5764"/>
                    <a:pt x="17452" y="6666"/>
                  </a:cubicBezTo>
                  <a:cubicBezTo>
                    <a:pt x="16902" y="6962"/>
                    <a:pt x="16328" y="7214"/>
                    <a:pt x="15732" y="7432"/>
                  </a:cubicBezTo>
                  <a:cubicBezTo>
                    <a:pt x="14256" y="7967"/>
                    <a:pt x="12684" y="8227"/>
                    <a:pt x="11108" y="8227"/>
                  </a:cubicBezTo>
                  <a:cubicBezTo>
                    <a:pt x="10209" y="8227"/>
                    <a:pt x="9310" y="8142"/>
                    <a:pt x="8433" y="7974"/>
                  </a:cubicBezTo>
                  <a:cubicBezTo>
                    <a:pt x="6498" y="7604"/>
                    <a:pt x="4080" y="6808"/>
                    <a:pt x="2586" y="5321"/>
                  </a:cubicBezTo>
                  <a:cubicBezTo>
                    <a:pt x="2015" y="5093"/>
                    <a:pt x="1477" y="4851"/>
                    <a:pt x="981" y="4597"/>
                  </a:cubicBezTo>
                  <a:cubicBezTo>
                    <a:pt x="803" y="4508"/>
                    <a:pt x="667" y="4469"/>
                    <a:pt x="564" y="4469"/>
                  </a:cubicBezTo>
                  <a:cubicBezTo>
                    <a:pt x="0" y="4469"/>
                    <a:pt x="510" y="5667"/>
                    <a:pt x="1092" y="5960"/>
                  </a:cubicBezTo>
                  <a:cubicBezTo>
                    <a:pt x="4243" y="7561"/>
                    <a:pt x="9047" y="8815"/>
                    <a:pt x="13597" y="8815"/>
                  </a:cubicBezTo>
                  <a:cubicBezTo>
                    <a:pt x="14802" y="8815"/>
                    <a:pt x="15986" y="8726"/>
                    <a:pt x="17119" y="8534"/>
                  </a:cubicBezTo>
                  <a:cubicBezTo>
                    <a:pt x="20418" y="7158"/>
                    <a:pt x="23142" y="4679"/>
                    <a:pt x="24900" y="1605"/>
                  </a:cubicBezTo>
                  <a:cubicBezTo>
                    <a:pt x="24815" y="1288"/>
                    <a:pt x="24736" y="971"/>
                    <a:pt x="24661" y="650"/>
                  </a:cubicBezTo>
                  <a:cubicBezTo>
                    <a:pt x="24576" y="432"/>
                    <a:pt x="24483" y="215"/>
                    <a:pt x="24387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5" name="Google Shape;2165;p52"/>
            <p:cNvSpPr/>
            <p:nvPr/>
          </p:nvSpPr>
          <p:spPr>
            <a:xfrm>
              <a:off x="1466053" y="3759845"/>
              <a:ext cx="63680" cy="41666"/>
            </a:xfrm>
            <a:custGeom>
              <a:avLst/>
              <a:gdLst/>
              <a:ahLst/>
              <a:cxnLst/>
              <a:rect l="l" t="t" r="r" b="b"/>
              <a:pathLst>
                <a:path w="2265" h="1482" extrusionOk="0">
                  <a:moveTo>
                    <a:pt x="2265" y="1"/>
                  </a:moveTo>
                  <a:cubicBezTo>
                    <a:pt x="1613" y="468"/>
                    <a:pt x="942" y="910"/>
                    <a:pt x="250" y="1327"/>
                  </a:cubicBezTo>
                  <a:cubicBezTo>
                    <a:pt x="168" y="1378"/>
                    <a:pt x="86" y="1427"/>
                    <a:pt x="0" y="1481"/>
                  </a:cubicBezTo>
                  <a:cubicBezTo>
                    <a:pt x="664" y="1185"/>
                    <a:pt x="1323" y="892"/>
                    <a:pt x="1987" y="596"/>
                  </a:cubicBezTo>
                  <a:cubicBezTo>
                    <a:pt x="2083" y="400"/>
                    <a:pt x="2176" y="201"/>
                    <a:pt x="226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6" name="Google Shape;2166;p52"/>
            <p:cNvSpPr/>
            <p:nvPr/>
          </p:nvSpPr>
          <p:spPr>
            <a:xfrm>
              <a:off x="1586157" y="3774998"/>
              <a:ext cx="69613" cy="178080"/>
            </a:xfrm>
            <a:custGeom>
              <a:avLst/>
              <a:gdLst/>
              <a:ahLst/>
              <a:cxnLst/>
              <a:rect l="l" t="t" r="r" b="b"/>
              <a:pathLst>
                <a:path w="2476" h="6334" extrusionOk="0">
                  <a:moveTo>
                    <a:pt x="871" y="1"/>
                  </a:moveTo>
                  <a:lnTo>
                    <a:pt x="871" y="1"/>
                  </a:lnTo>
                  <a:cubicBezTo>
                    <a:pt x="1181" y="1313"/>
                    <a:pt x="1584" y="2600"/>
                    <a:pt x="2079" y="3866"/>
                  </a:cubicBezTo>
                  <a:cubicBezTo>
                    <a:pt x="1783" y="2543"/>
                    <a:pt x="1380" y="1259"/>
                    <a:pt x="871" y="1"/>
                  </a:cubicBezTo>
                  <a:close/>
                  <a:moveTo>
                    <a:pt x="150" y="4382"/>
                  </a:moveTo>
                  <a:lnTo>
                    <a:pt x="150" y="4382"/>
                  </a:lnTo>
                  <a:cubicBezTo>
                    <a:pt x="203" y="4636"/>
                    <a:pt x="254" y="4886"/>
                    <a:pt x="300" y="5139"/>
                  </a:cubicBezTo>
                  <a:cubicBezTo>
                    <a:pt x="104" y="5249"/>
                    <a:pt x="0" y="5378"/>
                    <a:pt x="79" y="5503"/>
                  </a:cubicBezTo>
                  <a:cubicBezTo>
                    <a:pt x="221" y="5730"/>
                    <a:pt x="364" y="5955"/>
                    <a:pt x="507" y="6184"/>
                  </a:cubicBezTo>
                  <a:cubicBezTo>
                    <a:pt x="571" y="6287"/>
                    <a:pt x="781" y="6334"/>
                    <a:pt x="1038" y="6334"/>
                  </a:cubicBezTo>
                  <a:cubicBezTo>
                    <a:pt x="1630" y="6334"/>
                    <a:pt x="2475" y="6098"/>
                    <a:pt x="2433" y="5781"/>
                  </a:cubicBezTo>
                  <a:cubicBezTo>
                    <a:pt x="2379" y="5424"/>
                    <a:pt x="2321" y="5071"/>
                    <a:pt x="2254" y="4718"/>
                  </a:cubicBezTo>
                  <a:cubicBezTo>
                    <a:pt x="2094" y="5035"/>
                    <a:pt x="1580" y="5256"/>
                    <a:pt x="1113" y="5256"/>
                  </a:cubicBezTo>
                  <a:cubicBezTo>
                    <a:pt x="771" y="5256"/>
                    <a:pt x="453" y="5136"/>
                    <a:pt x="332" y="4843"/>
                  </a:cubicBezTo>
                  <a:cubicBezTo>
                    <a:pt x="272" y="4690"/>
                    <a:pt x="211" y="4536"/>
                    <a:pt x="150" y="4382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7" name="Google Shape;2167;p52"/>
            <p:cNvSpPr/>
            <p:nvPr/>
          </p:nvSpPr>
          <p:spPr>
            <a:xfrm>
              <a:off x="1346849" y="3688772"/>
              <a:ext cx="263803" cy="156038"/>
            </a:xfrm>
            <a:custGeom>
              <a:avLst/>
              <a:gdLst/>
              <a:ahLst/>
              <a:cxnLst/>
              <a:rect l="l" t="t" r="r" b="b"/>
              <a:pathLst>
                <a:path w="9383" h="5550" extrusionOk="0">
                  <a:moveTo>
                    <a:pt x="9005" y="1220"/>
                  </a:moveTo>
                  <a:cubicBezTo>
                    <a:pt x="8944" y="1409"/>
                    <a:pt x="8880" y="1595"/>
                    <a:pt x="8812" y="1780"/>
                  </a:cubicBezTo>
                  <a:cubicBezTo>
                    <a:pt x="9015" y="2204"/>
                    <a:pt x="9204" y="2636"/>
                    <a:pt x="9383" y="3068"/>
                  </a:cubicBezTo>
                  <a:cubicBezTo>
                    <a:pt x="9236" y="2458"/>
                    <a:pt x="9111" y="1841"/>
                    <a:pt x="9005" y="1220"/>
                  </a:cubicBezTo>
                  <a:close/>
                  <a:moveTo>
                    <a:pt x="7521" y="1"/>
                  </a:moveTo>
                  <a:lnTo>
                    <a:pt x="7521" y="1"/>
                  </a:lnTo>
                  <a:cubicBezTo>
                    <a:pt x="7414" y="43"/>
                    <a:pt x="7325" y="90"/>
                    <a:pt x="7265" y="140"/>
                  </a:cubicBezTo>
                  <a:cubicBezTo>
                    <a:pt x="6309" y="932"/>
                    <a:pt x="5318" y="1677"/>
                    <a:pt x="4280" y="2362"/>
                  </a:cubicBezTo>
                  <a:cubicBezTo>
                    <a:pt x="3723" y="2721"/>
                    <a:pt x="3160" y="3071"/>
                    <a:pt x="2583" y="3396"/>
                  </a:cubicBezTo>
                  <a:cubicBezTo>
                    <a:pt x="2311" y="3549"/>
                    <a:pt x="1773" y="3955"/>
                    <a:pt x="1388" y="4120"/>
                  </a:cubicBezTo>
                  <a:cubicBezTo>
                    <a:pt x="1324" y="4108"/>
                    <a:pt x="1256" y="4105"/>
                    <a:pt x="1189" y="4105"/>
                  </a:cubicBezTo>
                  <a:cubicBezTo>
                    <a:pt x="1024" y="4105"/>
                    <a:pt x="853" y="4138"/>
                    <a:pt x="682" y="4212"/>
                  </a:cubicBezTo>
                  <a:cubicBezTo>
                    <a:pt x="661" y="4223"/>
                    <a:pt x="639" y="4230"/>
                    <a:pt x="618" y="4240"/>
                  </a:cubicBezTo>
                  <a:cubicBezTo>
                    <a:pt x="315" y="4376"/>
                    <a:pt x="1" y="4676"/>
                    <a:pt x="68" y="5036"/>
                  </a:cubicBezTo>
                  <a:cubicBezTo>
                    <a:pt x="76" y="5064"/>
                    <a:pt x="80" y="5093"/>
                    <a:pt x="86" y="5122"/>
                  </a:cubicBezTo>
                  <a:cubicBezTo>
                    <a:pt x="144" y="5438"/>
                    <a:pt x="564" y="5550"/>
                    <a:pt x="857" y="5550"/>
                  </a:cubicBezTo>
                  <a:cubicBezTo>
                    <a:pt x="893" y="5550"/>
                    <a:pt x="924" y="5550"/>
                    <a:pt x="957" y="5545"/>
                  </a:cubicBezTo>
                  <a:cubicBezTo>
                    <a:pt x="2097" y="5435"/>
                    <a:pt x="3246" y="4630"/>
                    <a:pt x="4240" y="4009"/>
                  </a:cubicBezTo>
                  <a:lnTo>
                    <a:pt x="4240" y="4009"/>
                  </a:lnTo>
                  <a:cubicBezTo>
                    <a:pt x="3602" y="4294"/>
                    <a:pt x="2964" y="4576"/>
                    <a:pt x="2323" y="4861"/>
                  </a:cubicBezTo>
                  <a:cubicBezTo>
                    <a:pt x="2069" y="4975"/>
                    <a:pt x="1602" y="5147"/>
                    <a:pt x="1235" y="5147"/>
                  </a:cubicBezTo>
                  <a:cubicBezTo>
                    <a:pt x="1120" y="5147"/>
                    <a:pt x="1013" y="5129"/>
                    <a:pt x="928" y="5089"/>
                  </a:cubicBezTo>
                  <a:cubicBezTo>
                    <a:pt x="679" y="4968"/>
                    <a:pt x="432" y="4818"/>
                    <a:pt x="853" y="4630"/>
                  </a:cubicBezTo>
                  <a:cubicBezTo>
                    <a:pt x="1890" y="4166"/>
                    <a:pt x="2928" y="3705"/>
                    <a:pt x="3962" y="3242"/>
                  </a:cubicBezTo>
                  <a:cubicBezTo>
                    <a:pt x="4872" y="2839"/>
                    <a:pt x="6084" y="2529"/>
                    <a:pt x="6722" y="1720"/>
                  </a:cubicBezTo>
                  <a:cubicBezTo>
                    <a:pt x="6758" y="1673"/>
                    <a:pt x="6815" y="1627"/>
                    <a:pt x="6890" y="1580"/>
                  </a:cubicBezTo>
                  <a:cubicBezTo>
                    <a:pt x="7033" y="1192"/>
                    <a:pt x="7158" y="796"/>
                    <a:pt x="7268" y="394"/>
                  </a:cubicBezTo>
                  <a:cubicBezTo>
                    <a:pt x="7307" y="236"/>
                    <a:pt x="7400" y="108"/>
                    <a:pt x="752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8" name="Google Shape;2168;p52"/>
            <p:cNvSpPr/>
            <p:nvPr/>
          </p:nvSpPr>
          <p:spPr>
            <a:xfrm>
              <a:off x="1571537" y="3837665"/>
              <a:ext cx="18865" cy="60560"/>
            </a:xfrm>
            <a:custGeom>
              <a:avLst/>
              <a:gdLst/>
              <a:ahLst/>
              <a:cxnLst/>
              <a:rect l="l" t="t" r="r" b="b"/>
              <a:pathLst>
                <a:path w="671" h="2154" extrusionOk="0">
                  <a:moveTo>
                    <a:pt x="99" y="0"/>
                  </a:moveTo>
                  <a:cubicBezTo>
                    <a:pt x="68" y="86"/>
                    <a:pt x="35" y="171"/>
                    <a:pt x="0" y="257"/>
                  </a:cubicBezTo>
                  <a:cubicBezTo>
                    <a:pt x="200" y="895"/>
                    <a:pt x="424" y="1526"/>
                    <a:pt x="670" y="2153"/>
                  </a:cubicBezTo>
                  <a:cubicBezTo>
                    <a:pt x="514" y="1426"/>
                    <a:pt x="324" y="706"/>
                    <a:pt x="99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9" name="Google Shape;2169;p52"/>
            <p:cNvSpPr/>
            <p:nvPr/>
          </p:nvSpPr>
          <p:spPr>
            <a:xfrm>
              <a:off x="1561501" y="3806289"/>
              <a:ext cx="12849" cy="38630"/>
            </a:xfrm>
            <a:custGeom>
              <a:avLst/>
              <a:gdLst/>
              <a:ahLst/>
              <a:cxnLst/>
              <a:rect l="l" t="t" r="r" b="b"/>
              <a:pathLst>
                <a:path w="457" h="1374" extrusionOk="0">
                  <a:moveTo>
                    <a:pt x="79" y="0"/>
                  </a:moveTo>
                  <a:cubicBezTo>
                    <a:pt x="53" y="47"/>
                    <a:pt x="25" y="93"/>
                    <a:pt x="0" y="142"/>
                  </a:cubicBezTo>
                  <a:cubicBezTo>
                    <a:pt x="111" y="552"/>
                    <a:pt x="229" y="967"/>
                    <a:pt x="357" y="1373"/>
                  </a:cubicBezTo>
                  <a:cubicBezTo>
                    <a:pt x="392" y="1287"/>
                    <a:pt x="425" y="1202"/>
                    <a:pt x="456" y="1116"/>
                  </a:cubicBezTo>
                  <a:cubicBezTo>
                    <a:pt x="339" y="741"/>
                    <a:pt x="214" y="371"/>
                    <a:pt x="79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0" name="Google Shape;2170;p52"/>
            <p:cNvSpPr/>
            <p:nvPr/>
          </p:nvSpPr>
          <p:spPr>
            <a:xfrm>
              <a:off x="1554781" y="3783432"/>
              <a:ext cx="8941" cy="26878"/>
            </a:xfrm>
            <a:custGeom>
              <a:avLst/>
              <a:gdLst/>
              <a:ahLst/>
              <a:cxnLst/>
              <a:rect l="l" t="t" r="r" b="b"/>
              <a:pathLst>
                <a:path w="318" h="956" extrusionOk="0">
                  <a:moveTo>
                    <a:pt x="0" y="0"/>
                  </a:moveTo>
                  <a:lnTo>
                    <a:pt x="0" y="0"/>
                  </a:lnTo>
                  <a:cubicBezTo>
                    <a:pt x="75" y="321"/>
                    <a:pt x="154" y="638"/>
                    <a:pt x="239" y="955"/>
                  </a:cubicBezTo>
                  <a:cubicBezTo>
                    <a:pt x="264" y="906"/>
                    <a:pt x="292" y="860"/>
                    <a:pt x="318" y="813"/>
                  </a:cubicBezTo>
                  <a:cubicBezTo>
                    <a:pt x="218" y="542"/>
                    <a:pt x="111" y="271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1" name="Google Shape;2171;p52"/>
            <p:cNvSpPr/>
            <p:nvPr/>
          </p:nvSpPr>
          <p:spPr>
            <a:xfrm>
              <a:off x="1644606" y="3883660"/>
              <a:ext cx="6944" cy="23982"/>
            </a:xfrm>
            <a:custGeom>
              <a:avLst/>
              <a:gdLst/>
              <a:ahLst/>
              <a:cxnLst/>
              <a:rect l="l" t="t" r="r" b="b"/>
              <a:pathLst>
                <a:path w="247" h="853" extrusionOk="0">
                  <a:moveTo>
                    <a:pt x="0" y="1"/>
                  </a:moveTo>
                  <a:lnTo>
                    <a:pt x="0" y="1"/>
                  </a:lnTo>
                  <a:cubicBezTo>
                    <a:pt x="64" y="282"/>
                    <a:pt x="122" y="568"/>
                    <a:pt x="175" y="853"/>
                  </a:cubicBezTo>
                  <a:cubicBezTo>
                    <a:pt x="235" y="736"/>
                    <a:pt x="247" y="607"/>
                    <a:pt x="189" y="468"/>
                  </a:cubicBezTo>
                  <a:cubicBezTo>
                    <a:pt x="125" y="315"/>
                    <a:pt x="61" y="158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Google Shape;2172;p52"/>
            <p:cNvSpPr/>
            <p:nvPr/>
          </p:nvSpPr>
          <p:spPr>
            <a:xfrm>
              <a:off x="1358994" y="3733192"/>
              <a:ext cx="290540" cy="189608"/>
            </a:xfrm>
            <a:custGeom>
              <a:avLst/>
              <a:gdLst/>
              <a:ahLst/>
              <a:cxnLst/>
              <a:rect l="l" t="t" r="r" b="b"/>
              <a:pathLst>
                <a:path w="10334" h="6744" extrusionOk="0">
                  <a:moveTo>
                    <a:pt x="6458" y="0"/>
                  </a:moveTo>
                  <a:lnTo>
                    <a:pt x="6458" y="0"/>
                  </a:lnTo>
                  <a:cubicBezTo>
                    <a:pt x="6383" y="47"/>
                    <a:pt x="6326" y="93"/>
                    <a:pt x="6290" y="140"/>
                  </a:cubicBezTo>
                  <a:cubicBezTo>
                    <a:pt x="5652" y="949"/>
                    <a:pt x="4440" y="1259"/>
                    <a:pt x="3530" y="1662"/>
                  </a:cubicBezTo>
                  <a:cubicBezTo>
                    <a:pt x="2496" y="2125"/>
                    <a:pt x="1458" y="2586"/>
                    <a:pt x="421" y="3050"/>
                  </a:cubicBezTo>
                  <a:cubicBezTo>
                    <a:pt x="0" y="3238"/>
                    <a:pt x="247" y="3388"/>
                    <a:pt x="496" y="3509"/>
                  </a:cubicBezTo>
                  <a:cubicBezTo>
                    <a:pt x="581" y="3549"/>
                    <a:pt x="688" y="3567"/>
                    <a:pt x="803" y="3567"/>
                  </a:cubicBezTo>
                  <a:cubicBezTo>
                    <a:pt x="1170" y="3567"/>
                    <a:pt x="1637" y="3395"/>
                    <a:pt x="1891" y="3281"/>
                  </a:cubicBezTo>
                  <a:cubicBezTo>
                    <a:pt x="2532" y="2996"/>
                    <a:pt x="3170" y="2714"/>
                    <a:pt x="3808" y="2429"/>
                  </a:cubicBezTo>
                  <a:cubicBezTo>
                    <a:pt x="3894" y="2375"/>
                    <a:pt x="3976" y="2326"/>
                    <a:pt x="4058" y="2275"/>
                  </a:cubicBezTo>
                  <a:cubicBezTo>
                    <a:pt x="4750" y="1858"/>
                    <a:pt x="5421" y="1416"/>
                    <a:pt x="6073" y="949"/>
                  </a:cubicBezTo>
                  <a:cubicBezTo>
                    <a:pt x="6212" y="639"/>
                    <a:pt x="6341" y="321"/>
                    <a:pt x="6458" y="0"/>
                  </a:cubicBezTo>
                  <a:close/>
                  <a:moveTo>
                    <a:pt x="8380" y="200"/>
                  </a:moveTo>
                  <a:cubicBezTo>
                    <a:pt x="8326" y="350"/>
                    <a:pt x="8270" y="504"/>
                    <a:pt x="8209" y="653"/>
                  </a:cubicBezTo>
                  <a:cubicBezTo>
                    <a:pt x="8255" y="760"/>
                    <a:pt x="8276" y="863"/>
                    <a:pt x="8266" y="963"/>
                  </a:cubicBezTo>
                  <a:cubicBezTo>
                    <a:pt x="8173" y="1980"/>
                    <a:pt x="7967" y="2892"/>
                    <a:pt x="7659" y="3716"/>
                  </a:cubicBezTo>
                  <a:cubicBezTo>
                    <a:pt x="7884" y="4422"/>
                    <a:pt x="8074" y="5142"/>
                    <a:pt x="8230" y="5869"/>
                  </a:cubicBezTo>
                  <a:cubicBezTo>
                    <a:pt x="8291" y="6023"/>
                    <a:pt x="8352" y="6177"/>
                    <a:pt x="8412" y="6330"/>
                  </a:cubicBezTo>
                  <a:cubicBezTo>
                    <a:pt x="8533" y="6623"/>
                    <a:pt x="8851" y="6743"/>
                    <a:pt x="9193" y="6743"/>
                  </a:cubicBezTo>
                  <a:cubicBezTo>
                    <a:pt x="9660" y="6743"/>
                    <a:pt x="10174" y="6522"/>
                    <a:pt x="10334" y="6205"/>
                  </a:cubicBezTo>
                  <a:cubicBezTo>
                    <a:pt x="10281" y="5920"/>
                    <a:pt x="10223" y="5634"/>
                    <a:pt x="10159" y="5353"/>
                  </a:cubicBezTo>
                  <a:cubicBezTo>
                    <a:pt x="9664" y="4087"/>
                    <a:pt x="9261" y="2800"/>
                    <a:pt x="8951" y="1488"/>
                  </a:cubicBezTo>
                  <a:cubicBezTo>
                    <a:pt x="8772" y="1056"/>
                    <a:pt x="8583" y="624"/>
                    <a:pt x="8380" y="20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Google Shape;2173;p52"/>
            <p:cNvSpPr/>
            <p:nvPr/>
          </p:nvSpPr>
          <p:spPr>
            <a:xfrm>
              <a:off x="1563694" y="3751551"/>
              <a:ext cx="28003" cy="86144"/>
            </a:xfrm>
            <a:custGeom>
              <a:avLst/>
              <a:gdLst/>
              <a:ahLst/>
              <a:cxnLst/>
              <a:rect l="l" t="t" r="r" b="b"/>
              <a:pathLst>
                <a:path w="996" h="3064" extrusionOk="0">
                  <a:moveTo>
                    <a:pt x="928" y="0"/>
                  </a:moveTo>
                  <a:cubicBezTo>
                    <a:pt x="660" y="671"/>
                    <a:pt x="350" y="1323"/>
                    <a:pt x="1" y="1947"/>
                  </a:cubicBezTo>
                  <a:cubicBezTo>
                    <a:pt x="136" y="2318"/>
                    <a:pt x="261" y="2688"/>
                    <a:pt x="378" y="3063"/>
                  </a:cubicBezTo>
                  <a:cubicBezTo>
                    <a:pt x="686" y="2239"/>
                    <a:pt x="892" y="1327"/>
                    <a:pt x="985" y="310"/>
                  </a:cubicBezTo>
                  <a:cubicBezTo>
                    <a:pt x="995" y="210"/>
                    <a:pt x="974" y="107"/>
                    <a:pt x="92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52"/>
            <p:cNvSpPr/>
            <p:nvPr/>
          </p:nvSpPr>
          <p:spPr>
            <a:xfrm>
              <a:off x="1543732" y="3725180"/>
              <a:ext cx="46052" cy="81140"/>
            </a:xfrm>
            <a:custGeom>
              <a:avLst/>
              <a:gdLst/>
              <a:ahLst/>
              <a:cxnLst/>
              <a:rect l="l" t="t" r="r" b="b"/>
              <a:pathLst>
                <a:path w="1638" h="2886" extrusionOk="0">
                  <a:moveTo>
                    <a:pt x="660" y="0"/>
                  </a:moveTo>
                  <a:cubicBezTo>
                    <a:pt x="458" y="40"/>
                    <a:pt x="257" y="104"/>
                    <a:pt x="91" y="179"/>
                  </a:cubicBezTo>
                  <a:cubicBezTo>
                    <a:pt x="65" y="417"/>
                    <a:pt x="37" y="649"/>
                    <a:pt x="1" y="874"/>
                  </a:cubicBezTo>
                  <a:lnTo>
                    <a:pt x="129" y="778"/>
                  </a:lnTo>
                  <a:cubicBezTo>
                    <a:pt x="208" y="1212"/>
                    <a:pt x="297" y="1644"/>
                    <a:pt x="393" y="2072"/>
                  </a:cubicBezTo>
                  <a:cubicBezTo>
                    <a:pt x="504" y="2343"/>
                    <a:pt x="611" y="2614"/>
                    <a:pt x="711" y="2885"/>
                  </a:cubicBezTo>
                  <a:cubicBezTo>
                    <a:pt x="1060" y="2261"/>
                    <a:pt x="1370" y="1609"/>
                    <a:pt x="1638" y="938"/>
                  </a:cubicBezTo>
                  <a:cubicBezTo>
                    <a:pt x="1477" y="567"/>
                    <a:pt x="1032" y="172"/>
                    <a:pt x="66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75" name="Google Shape;2175;p52"/>
          <p:cNvGrpSpPr/>
          <p:nvPr/>
        </p:nvGrpSpPr>
        <p:grpSpPr>
          <a:xfrm rot="7370868" flipH="1">
            <a:off x="1648085" y="1271562"/>
            <a:ext cx="804336" cy="368013"/>
            <a:chOff x="851420" y="3679860"/>
            <a:chExt cx="804350" cy="359731"/>
          </a:xfrm>
        </p:grpSpPr>
        <p:sp>
          <p:nvSpPr>
            <p:cNvPr id="2176" name="Google Shape;2176;p52"/>
            <p:cNvSpPr/>
            <p:nvPr/>
          </p:nvSpPr>
          <p:spPr>
            <a:xfrm>
              <a:off x="851420" y="3679860"/>
              <a:ext cx="759049" cy="359731"/>
            </a:xfrm>
            <a:custGeom>
              <a:avLst/>
              <a:gdLst/>
              <a:ahLst/>
              <a:cxnLst/>
              <a:rect l="l" t="t" r="r" b="b"/>
              <a:pathLst>
                <a:path w="26998" h="12795" extrusionOk="0">
                  <a:moveTo>
                    <a:pt x="26067" y="0"/>
                  </a:moveTo>
                  <a:cubicBezTo>
                    <a:pt x="25738" y="0"/>
                    <a:pt x="25382" y="107"/>
                    <a:pt x="25143" y="318"/>
                  </a:cubicBezTo>
                  <a:cubicBezTo>
                    <a:pt x="25336" y="243"/>
                    <a:pt x="25582" y="189"/>
                    <a:pt x="25810" y="189"/>
                  </a:cubicBezTo>
                  <a:cubicBezTo>
                    <a:pt x="26145" y="189"/>
                    <a:pt x="26441" y="300"/>
                    <a:pt x="26487" y="617"/>
                  </a:cubicBezTo>
                  <a:cubicBezTo>
                    <a:pt x="26530" y="928"/>
                    <a:pt x="26577" y="1231"/>
                    <a:pt x="26627" y="1537"/>
                  </a:cubicBezTo>
                  <a:cubicBezTo>
                    <a:pt x="26712" y="1280"/>
                    <a:pt x="26787" y="1020"/>
                    <a:pt x="26858" y="757"/>
                  </a:cubicBezTo>
                  <a:cubicBezTo>
                    <a:pt x="26997" y="247"/>
                    <a:pt x="26566" y="0"/>
                    <a:pt x="26067" y="0"/>
                  </a:cubicBezTo>
                  <a:close/>
                  <a:moveTo>
                    <a:pt x="24502" y="3145"/>
                  </a:moveTo>
                  <a:cubicBezTo>
                    <a:pt x="24369" y="3209"/>
                    <a:pt x="24230" y="3270"/>
                    <a:pt x="24095" y="3331"/>
                  </a:cubicBezTo>
                  <a:cubicBezTo>
                    <a:pt x="24013" y="3367"/>
                    <a:pt x="23931" y="3406"/>
                    <a:pt x="23849" y="3441"/>
                  </a:cubicBezTo>
                  <a:cubicBezTo>
                    <a:pt x="22526" y="6081"/>
                    <a:pt x="20419" y="8309"/>
                    <a:pt x="17809" y="9700"/>
                  </a:cubicBezTo>
                  <a:cubicBezTo>
                    <a:pt x="21085" y="8798"/>
                    <a:pt x="23684" y="6790"/>
                    <a:pt x="24502" y="3145"/>
                  </a:cubicBezTo>
                  <a:close/>
                  <a:moveTo>
                    <a:pt x="1427" y="7078"/>
                  </a:moveTo>
                  <a:cubicBezTo>
                    <a:pt x="749" y="7078"/>
                    <a:pt x="1" y="7582"/>
                    <a:pt x="390" y="8199"/>
                  </a:cubicBezTo>
                  <a:cubicBezTo>
                    <a:pt x="1837" y="10502"/>
                    <a:pt x="4829" y="11729"/>
                    <a:pt x="7368" y="12338"/>
                  </a:cubicBezTo>
                  <a:cubicBezTo>
                    <a:pt x="8641" y="12641"/>
                    <a:pt x="9946" y="12794"/>
                    <a:pt x="11254" y="12794"/>
                  </a:cubicBezTo>
                  <a:cubicBezTo>
                    <a:pt x="12863" y="12794"/>
                    <a:pt x="14474" y="12563"/>
                    <a:pt x="16015" y="12096"/>
                  </a:cubicBezTo>
                  <a:cubicBezTo>
                    <a:pt x="16514" y="11943"/>
                    <a:pt x="17002" y="11767"/>
                    <a:pt x="17476" y="11568"/>
                  </a:cubicBezTo>
                  <a:lnTo>
                    <a:pt x="17476" y="11568"/>
                  </a:lnTo>
                  <a:cubicBezTo>
                    <a:pt x="16343" y="11760"/>
                    <a:pt x="15159" y="11849"/>
                    <a:pt x="13954" y="11849"/>
                  </a:cubicBezTo>
                  <a:cubicBezTo>
                    <a:pt x="9404" y="11849"/>
                    <a:pt x="4600" y="10595"/>
                    <a:pt x="1449" y="8994"/>
                  </a:cubicBezTo>
                  <a:cubicBezTo>
                    <a:pt x="867" y="8701"/>
                    <a:pt x="357" y="7503"/>
                    <a:pt x="921" y="7503"/>
                  </a:cubicBezTo>
                  <a:cubicBezTo>
                    <a:pt x="1024" y="7503"/>
                    <a:pt x="1160" y="7542"/>
                    <a:pt x="1338" y="7631"/>
                  </a:cubicBezTo>
                  <a:cubicBezTo>
                    <a:pt x="1834" y="7885"/>
                    <a:pt x="2372" y="8127"/>
                    <a:pt x="2943" y="8355"/>
                  </a:cubicBezTo>
                  <a:cubicBezTo>
                    <a:pt x="2665" y="8077"/>
                    <a:pt x="2418" y="7778"/>
                    <a:pt x="2215" y="7450"/>
                  </a:cubicBezTo>
                  <a:cubicBezTo>
                    <a:pt x="2051" y="7189"/>
                    <a:pt x="1745" y="7078"/>
                    <a:pt x="1427" y="7078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52"/>
            <p:cNvSpPr/>
            <p:nvPr/>
          </p:nvSpPr>
          <p:spPr>
            <a:xfrm>
              <a:off x="934132" y="3810282"/>
              <a:ext cx="637451" cy="194809"/>
            </a:xfrm>
            <a:custGeom>
              <a:avLst/>
              <a:gdLst/>
              <a:ahLst/>
              <a:cxnLst/>
              <a:rect l="l" t="t" r="r" b="b"/>
              <a:pathLst>
                <a:path w="22673" h="6929" extrusionOk="0">
                  <a:moveTo>
                    <a:pt x="1" y="3716"/>
                  </a:moveTo>
                  <a:cubicBezTo>
                    <a:pt x="1495" y="5203"/>
                    <a:pt x="3913" y="5999"/>
                    <a:pt x="5848" y="6369"/>
                  </a:cubicBezTo>
                  <a:cubicBezTo>
                    <a:pt x="6725" y="6537"/>
                    <a:pt x="7624" y="6622"/>
                    <a:pt x="8523" y="6622"/>
                  </a:cubicBezTo>
                  <a:cubicBezTo>
                    <a:pt x="10099" y="6622"/>
                    <a:pt x="11671" y="6362"/>
                    <a:pt x="13147" y="5827"/>
                  </a:cubicBezTo>
                  <a:cubicBezTo>
                    <a:pt x="13743" y="5609"/>
                    <a:pt x="14317" y="5357"/>
                    <a:pt x="14867" y="5061"/>
                  </a:cubicBezTo>
                  <a:lnTo>
                    <a:pt x="14867" y="5061"/>
                  </a:lnTo>
                  <a:cubicBezTo>
                    <a:pt x="13369" y="5474"/>
                    <a:pt x="11728" y="5656"/>
                    <a:pt x="10053" y="5656"/>
                  </a:cubicBezTo>
                  <a:cubicBezTo>
                    <a:pt x="6526" y="5656"/>
                    <a:pt x="2846" y="4854"/>
                    <a:pt x="1" y="3716"/>
                  </a:cubicBezTo>
                  <a:close/>
                  <a:moveTo>
                    <a:pt x="22315" y="0"/>
                  </a:moveTo>
                  <a:cubicBezTo>
                    <a:pt x="20557" y="3074"/>
                    <a:pt x="17833" y="5553"/>
                    <a:pt x="14534" y="6929"/>
                  </a:cubicBezTo>
                  <a:cubicBezTo>
                    <a:pt x="18190" y="6308"/>
                    <a:pt x="21292" y="4600"/>
                    <a:pt x="22672" y="1231"/>
                  </a:cubicBezTo>
                  <a:cubicBezTo>
                    <a:pt x="22544" y="825"/>
                    <a:pt x="22426" y="410"/>
                    <a:pt x="2231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52"/>
            <p:cNvSpPr/>
            <p:nvPr/>
          </p:nvSpPr>
          <p:spPr>
            <a:xfrm>
              <a:off x="861457" y="3765158"/>
              <a:ext cx="700092" cy="247862"/>
            </a:xfrm>
            <a:custGeom>
              <a:avLst/>
              <a:gdLst/>
              <a:ahLst/>
              <a:cxnLst/>
              <a:rect l="l" t="t" r="r" b="b"/>
              <a:pathLst>
                <a:path w="24901" h="8816" extrusionOk="0">
                  <a:moveTo>
                    <a:pt x="24387" y="1"/>
                  </a:moveTo>
                  <a:cubicBezTo>
                    <a:pt x="24308" y="37"/>
                    <a:pt x="24226" y="76"/>
                    <a:pt x="24145" y="111"/>
                  </a:cubicBezTo>
                  <a:cubicBezTo>
                    <a:pt x="23327" y="3756"/>
                    <a:pt x="20728" y="5764"/>
                    <a:pt x="17452" y="6666"/>
                  </a:cubicBezTo>
                  <a:cubicBezTo>
                    <a:pt x="16902" y="6962"/>
                    <a:pt x="16328" y="7214"/>
                    <a:pt x="15732" y="7432"/>
                  </a:cubicBezTo>
                  <a:cubicBezTo>
                    <a:pt x="14256" y="7967"/>
                    <a:pt x="12684" y="8227"/>
                    <a:pt x="11108" y="8227"/>
                  </a:cubicBezTo>
                  <a:cubicBezTo>
                    <a:pt x="10209" y="8227"/>
                    <a:pt x="9310" y="8142"/>
                    <a:pt x="8433" y="7974"/>
                  </a:cubicBezTo>
                  <a:cubicBezTo>
                    <a:pt x="6498" y="7604"/>
                    <a:pt x="4080" y="6808"/>
                    <a:pt x="2586" y="5321"/>
                  </a:cubicBezTo>
                  <a:cubicBezTo>
                    <a:pt x="2015" y="5093"/>
                    <a:pt x="1477" y="4851"/>
                    <a:pt x="981" y="4597"/>
                  </a:cubicBezTo>
                  <a:cubicBezTo>
                    <a:pt x="803" y="4508"/>
                    <a:pt x="667" y="4469"/>
                    <a:pt x="564" y="4469"/>
                  </a:cubicBezTo>
                  <a:cubicBezTo>
                    <a:pt x="0" y="4469"/>
                    <a:pt x="510" y="5667"/>
                    <a:pt x="1092" y="5960"/>
                  </a:cubicBezTo>
                  <a:cubicBezTo>
                    <a:pt x="4243" y="7561"/>
                    <a:pt x="9047" y="8815"/>
                    <a:pt x="13597" y="8815"/>
                  </a:cubicBezTo>
                  <a:cubicBezTo>
                    <a:pt x="14802" y="8815"/>
                    <a:pt x="15986" y="8726"/>
                    <a:pt x="17119" y="8534"/>
                  </a:cubicBezTo>
                  <a:cubicBezTo>
                    <a:pt x="20418" y="7158"/>
                    <a:pt x="23142" y="4679"/>
                    <a:pt x="24900" y="1605"/>
                  </a:cubicBezTo>
                  <a:cubicBezTo>
                    <a:pt x="24815" y="1288"/>
                    <a:pt x="24736" y="971"/>
                    <a:pt x="24661" y="650"/>
                  </a:cubicBezTo>
                  <a:cubicBezTo>
                    <a:pt x="24576" y="432"/>
                    <a:pt x="24483" y="215"/>
                    <a:pt x="24387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52"/>
            <p:cNvSpPr/>
            <p:nvPr/>
          </p:nvSpPr>
          <p:spPr>
            <a:xfrm>
              <a:off x="1466053" y="3759845"/>
              <a:ext cx="63680" cy="41666"/>
            </a:xfrm>
            <a:custGeom>
              <a:avLst/>
              <a:gdLst/>
              <a:ahLst/>
              <a:cxnLst/>
              <a:rect l="l" t="t" r="r" b="b"/>
              <a:pathLst>
                <a:path w="2265" h="1482" extrusionOk="0">
                  <a:moveTo>
                    <a:pt x="2265" y="1"/>
                  </a:moveTo>
                  <a:cubicBezTo>
                    <a:pt x="1613" y="468"/>
                    <a:pt x="942" y="910"/>
                    <a:pt x="250" y="1327"/>
                  </a:cubicBezTo>
                  <a:cubicBezTo>
                    <a:pt x="168" y="1378"/>
                    <a:pt x="86" y="1427"/>
                    <a:pt x="0" y="1481"/>
                  </a:cubicBezTo>
                  <a:cubicBezTo>
                    <a:pt x="664" y="1185"/>
                    <a:pt x="1323" y="892"/>
                    <a:pt x="1987" y="596"/>
                  </a:cubicBezTo>
                  <a:cubicBezTo>
                    <a:pt x="2083" y="400"/>
                    <a:pt x="2176" y="201"/>
                    <a:pt x="226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52"/>
            <p:cNvSpPr/>
            <p:nvPr/>
          </p:nvSpPr>
          <p:spPr>
            <a:xfrm>
              <a:off x="1586157" y="3774998"/>
              <a:ext cx="69613" cy="178080"/>
            </a:xfrm>
            <a:custGeom>
              <a:avLst/>
              <a:gdLst/>
              <a:ahLst/>
              <a:cxnLst/>
              <a:rect l="l" t="t" r="r" b="b"/>
              <a:pathLst>
                <a:path w="2476" h="6334" extrusionOk="0">
                  <a:moveTo>
                    <a:pt x="871" y="1"/>
                  </a:moveTo>
                  <a:lnTo>
                    <a:pt x="871" y="1"/>
                  </a:lnTo>
                  <a:cubicBezTo>
                    <a:pt x="1181" y="1313"/>
                    <a:pt x="1584" y="2600"/>
                    <a:pt x="2079" y="3866"/>
                  </a:cubicBezTo>
                  <a:cubicBezTo>
                    <a:pt x="1783" y="2543"/>
                    <a:pt x="1380" y="1259"/>
                    <a:pt x="871" y="1"/>
                  </a:cubicBezTo>
                  <a:close/>
                  <a:moveTo>
                    <a:pt x="150" y="4382"/>
                  </a:moveTo>
                  <a:lnTo>
                    <a:pt x="150" y="4382"/>
                  </a:lnTo>
                  <a:cubicBezTo>
                    <a:pt x="203" y="4636"/>
                    <a:pt x="254" y="4886"/>
                    <a:pt x="300" y="5139"/>
                  </a:cubicBezTo>
                  <a:cubicBezTo>
                    <a:pt x="104" y="5249"/>
                    <a:pt x="0" y="5378"/>
                    <a:pt x="79" y="5503"/>
                  </a:cubicBezTo>
                  <a:cubicBezTo>
                    <a:pt x="221" y="5730"/>
                    <a:pt x="364" y="5955"/>
                    <a:pt x="507" y="6184"/>
                  </a:cubicBezTo>
                  <a:cubicBezTo>
                    <a:pt x="571" y="6287"/>
                    <a:pt x="781" y="6334"/>
                    <a:pt x="1038" y="6334"/>
                  </a:cubicBezTo>
                  <a:cubicBezTo>
                    <a:pt x="1630" y="6334"/>
                    <a:pt x="2475" y="6098"/>
                    <a:pt x="2433" y="5781"/>
                  </a:cubicBezTo>
                  <a:cubicBezTo>
                    <a:pt x="2379" y="5424"/>
                    <a:pt x="2321" y="5071"/>
                    <a:pt x="2254" y="4718"/>
                  </a:cubicBezTo>
                  <a:cubicBezTo>
                    <a:pt x="2094" y="5035"/>
                    <a:pt x="1580" y="5256"/>
                    <a:pt x="1113" y="5256"/>
                  </a:cubicBezTo>
                  <a:cubicBezTo>
                    <a:pt x="771" y="5256"/>
                    <a:pt x="453" y="5136"/>
                    <a:pt x="332" y="4843"/>
                  </a:cubicBezTo>
                  <a:cubicBezTo>
                    <a:pt x="272" y="4690"/>
                    <a:pt x="211" y="4536"/>
                    <a:pt x="150" y="4382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52"/>
            <p:cNvSpPr/>
            <p:nvPr/>
          </p:nvSpPr>
          <p:spPr>
            <a:xfrm>
              <a:off x="1346849" y="3688772"/>
              <a:ext cx="263803" cy="156038"/>
            </a:xfrm>
            <a:custGeom>
              <a:avLst/>
              <a:gdLst/>
              <a:ahLst/>
              <a:cxnLst/>
              <a:rect l="l" t="t" r="r" b="b"/>
              <a:pathLst>
                <a:path w="9383" h="5550" extrusionOk="0">
                  <a:moveTo>
                    <a:pt x="9005" y="1220"/>
                  </a:moveTo>
                  <a:cubicBezTo>
                    <a:pt x="8944" y="1409"/>
                    <a:pt x="8880" y="1595"/>
                    <a:pt x="8812" y="1780"/>
                  </a:cubicBezTo>
                  <a:cubicBezTo>
                    <a:pt x="9015" y="2204"/>
                    <a:pt x="9204" y="2636"/>
                    <a:pt x="9383" y="3068"/>
                  </a:cubicBezTo>
                  <a:cubicBezTo>
                    <a:pt x="9236" y="2458"/>
                    <a:pt x="9111" y="1841"/>
                    <a:pt x="9005" y="1220"/>
                  </a:cubicBezTo>
                  <a:close/>
                  <a:moveTo>
                    <a:pt x="7521" y="1"/>
                  </a:moveTo>
                  <a:lnTo>
                    <a:pt x="7521" y="1"/>
                  </a:lnTo>
                  <a:cubicBezTo>
                    <a:pt x="7414" y="43"/>
                    <a:pt x="7325" y="90"/>
                    <a:pt x="7265" y="140"/>
                  </a:cubicBezTo>
                  <a:cubicBezTo>
                    <a:pt x="6309" y="932"/>
                    <a:pt x="5318" y="1677"/>
                    <a:pt x="4280" y="2362"/>
                  </a:cubicBezTo>
                  <a:cubicBezTo>
                    <a:pt x="3723" y="2721"/>
                    <a:pt x="3160" y="3071"/>
                    <a:pt x="2583" y="3396"/>
                  </a:cubicBezTo>
                  <a:cubicBezTo>
                    <a:pt x="2311" y="3549"/>
                    <a:pt x="1773" y="3955"/>
                    <a:pt x="1388" y="4120"/>
                  </a:cubicBezTo>
                  <a:cubicBezTo>
                    <a:pt x="1324" y="4108"/>
                    <a:pt x="1256" y="4105"/>
                    <a:pt x="1189" y="4105"/>
                  </a:cubicBezTo>
                  <a:cubicBezTo>
                    <a:pt x="1024" y="4105"/>
                    <a:pt x="853" y="4138"/>
                    <a:pt x="682" y="4212"/>
                  </a:cubicBezTo>
                  <a:cubicBezTo>
                    <a:pt x="661" y="4223"/>
                    <a:pt x="639" y="4230"/>
                    <a:pt x="618" y="4240"/>
                  </a:cubicBezTo>
                  <a:cubicBezTo>
                    <a:pt x="315" y="4376"/>
                    <a:pt x="1" y="4676"/>
                    <a:pt x="68" y="5036"/>
                  </a:cubicBezTo>
                  <a:cubicBezTo>
                    <a:pt x="76" y="5064"/>
                    <a:pt x="80" y="5093"/>
                    <a:pt x="86" y="5122"/>
                  </a:cubicBezTo>
                  <a:cubicBezTo>
                    <a:pt x="144" y="5438"/>
                    <a:pt x="564" y="5550"/>
                    <a:pt x="857" y="5550"/>
                  </a:cubicBezTo>
                  <a:cubicBezTo>
                    <a:pt x="893" y="5550"/>
                    <a:pt x="924" y="5550"/>
                    <a:pt x="957" y="5545"/>
                  </a:cubicBezTo>
                  <a:cubicBezTo>
                    <a:pt x="2097" y="5435"/>
                    <a:pt x="3246" y="4630"/>
                    <a:pt x="4240" y="4009"/>
                  </a:cubicBezTo>
                  <a:lnTo>
                    <a:pt x="4240" y="4009"/>
                  </a:lnTo>
                  <a:cubicBezTo>
                    <a:pt x="3602" y="4294"/>
                    <a:pt x="2964" y="4576"/>
                    <a:pt x="2323" y="4861"/>
                  </a:cubicBezTo>
                  <a:cubicBezTo>
                    <a:pt x="2069" y="4975"/>
                    <a:pt x="1602" y="5147"/>
                    <a:pt x="1235" y="5147"/>
                  </a:cubicBezTo>
                  <a:cubicBezTo>
                    <a:pt x="1120" y="5147"/>
                    <a:pt x="1013" y="5129"/>
                    <a:pt x="928" y="5089"/>
                  </a:cubicBezTo>
                  <a:cubicBezTo>
                    <a:pt x="679" y="4968"/>
                    <a:pt x="432" y="4818"/>
                    <a:pt x="853" y="4630"/>
                  </a:cubicBezTo>
                  <a:cubicBezTo>
                    <a:pt x="1890" y="4166"/>
                    <a:pt x="2928" y="3705"/>
                    <a:pt x="3962" y="3242"/>
                  </a:cubicBezTo>
                  <a:cubicBezTo>
                    <a:pt x="4872" y="2839"/>
                    <a:pt x="6084" y="2529"/>
                    <a:pt x="6722" y="1720"/>
                  </a:cubicBezTo>
                  <a:cubicBezTo>
                    <a:pt x="6758" y="1673"/>
                    <a:pt x="6815" y="1627"/>
                    <a:pt x="6890" y="1580"/>
                  </a:cubicBezTo>
                  <a:cubicBezTo>
                    <a:pt x="7033" y="1192"/>
                    <a:pt x="7158" y="796"/>
                    <a:pt x="7268" y="394"/>
                  </a:cubicBezTo>
                  <a:cubicBezTo>
                    <a:pt x="7307" y="236"/>
                    <a:pt x="7400" y="108"/>
                    <a:pt x="752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52"/>
            <p:cNvSpPr/>
            <p:nvPr/>
          </p:nvSpPr>
          <p:spPr>
            <a:xfrm>
              <a:off x="1571537" y="3837665"/>
              <a:ext cx="18865" cy="60560"/>
            </a:xfrm>
            <a:custGeom>
              <a:avLst/>
              <a:gdLst/>
              <a:ahLst/>
              <a:cxnLst/>
              <a:rect l="l" t="t" r="r" b="b"/>
              <a:pathLst>
                <a:path w="671" h="2154" extrusionOk="0">
                  <a:moveTo>
                    <a:pt x="99" y="0"/>
                  </a:moveTo>
                  <a:cubicBezTo>
                    <a:pt x="68" y="86"/>
                    <a:pt x="35" y="171"/>
                    <a:pt x="0" y="257"/>
                  </a:cubicBezTo>
                  <a:cubicBezTo>
                    <a:pt x="200" y="895"/>
                    <a:pt x="424" y="1526"/>
                    <a:pt x="670" y="2153"/>
                  </a:cubicBezTo>
                  <a:cubicBezTo>
                    <a:pt x="514" y="1426"/>
                    <a:pt x="324" y="706"/>
                    <a:pt x="99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52"/>
            <p:cNvSpPr/>
            <p:nvPr/>
          </p:nvSpPr>
          <p:spPr>
            <a:xfrm>
              <a:off x="1561501" y="3806289"/>
              <a:ext cx="12849" cy="38630"/>
            </a:xfrm>
            <a:custGeom>
              <a:avLst/>
              <a:gdLst/>
              <a:ahLst/>
              <a:cxnLst/>
              <a:rect l="l" t="t" r="r" b="b"/>
              <a:pathLst>
                <a:path w="457" h="1374" extrusionOk="0">
                  <a:moveTo>
                    <a:pt x="79" y="0"/>
                  </a:moveTo>
                  <a:cubicBezTo>
                    <a:pt x="53" y="47"/>
                    <a:pt x="25" y="93"/>
                    <a:pt x="0" y="142"/>
                  </a:cubicBezTo>
                  <a:cubicBezTo>
                    <a:pt x="111" y="552"/>
                    <a:pt x="229" y="967"/>
                    <a:pt x="357" y="1373"/>
                  </a:cubicBezTo>
                  <a:cubicBezTo>
                    <a:pt x="392" y="1287"/>
                    <a:pt x="425" y="1202"/>
                    <a:pt x="456" y="1116"/>
                  </a:cubicBezTo>
                  <a:cubicBezTo>
                    <a:pt x="339" y="741"/>
                    <a:pt x="214" y="371"/>
                    <a:pt x="79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52"/>
            <p:cNvSpPr/>
            <p:nvPr/>
          </p:nvSpPr>
          <p:spPr>
            <a:xfrm>
              <a:off x="1554781" y="3783432"/>
              <a:ext cx="8941" cy="26878"/>
            </a:xfrm>
            <a:custGeom>
              <a:avLst/>
              <a:gdLst/>
              <a:ahLst/>
              <a:cxnLst/>
              <a:rect l="l" t="t" r="r" b="b"/>
              <a:pathLst>
                <a:path w="318" h="956" extrusionOk="0">
                  <a:moveTo>
                    <a:pt x="0" y="0"/>
                  </a:moveTo>
                  <a:lnTo>
                    <a:pt x="0" y="0"/>
                  </a:lnTo>
                  <a:cubicBezTo>
                    <a:pt x="75" y="321"/>
                    <a:pt x="154" y="638"/>
                    <a:pt x="239" y="955"/>
                  </a:cubicBezTo>
                  <a:cubicBezTo>
                    <a:pt x="264" y="906"/>
                    <a:pt x="292" y="860"/>
                    <a:pt x="318" y="813"/>
                  </a:cubicBezTo>
                  <a:cubicBezTo>
                    <a:pt x="218" y="542"/>
                    <a:pt x="111" y="271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52"/>
            <p:cNvSpPr/>
            <p:nvPr/>
          </p:nvSpPr>
          <p:spPr>
            <a:xfrm>
              <a:off x="1644606" y="3883660"/>
              <a:ext cx="6944" cy="23982"/>
            </a:xfrm>
            <a:custGeom>
              <a:avLst/>
              <a:gdLst/>
              <a:ahLst/>
              <a:cxnLst/>
              <a:rect l="l" t="t" r="r" b="b"/>
              <a:pathLst>
                <a:path w="247" h="853" extrusionOk="0">
                  <a:moveTo>
                    <a:pt x="0" y="1"/>
                  </a:moveTo>
                  <a:lnTo>
                    <a:pt x="0" y="1"/>
                  </a:lnTo>
                  <a:cubicBezTo>
                    <a:pt x="64" y="282"/>
                    <a:pt x="122" y="568"/>
                    <a:pt x="175" y="853"/>
                  </a:cubicBezTo>
                  <a:cubicBezTo>
                    <a:pt x="235" y="736"/>
                    <a:pt x="247" y="607"/>
                    <a:pt x="189" y="468"/>
                  </a:cubicBezTo>
                  <a:cubicBezTo>
                    <a:pt x="125" y="315"/>
                    <a:pt x="61" y="158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52"/>
            <p:cNvSpPr/>
            <p:nvPr/>
          </p:nvSpPr>
          <p:spPr>
            <a:xfrm>
              <a:off x="1358994" y="3733192"/>
              <a:ext cx="290540" cy="189608"/>
            </a:xfrm>
            <a:custGeom>
              <a:avLst/>
              <a:gdLst/>
              <a:ahLst/>
              <a:cxnLst/>
              <a:rect l="l" t="t" r="r" b="b"/>
              <a:pathLst>
                <a:path w="10334" h="6744" extrusionOk="0">
                  <a:moveTo>
                    <a:pt x="6458" y="0"/>
                  </a:moveTo>
                  <a:lnTo>
                    <a:pt x="6458" y="0"/>
                  </a:lnTo>
                  <a:cubicBezTo>
                    <a:pt x="6383" y="47"/>
                    <a:pt x="6326" y="93"/>
                    <a:pt x="6290" y="140"/>
                  </a:cubicBezTo>
                  <a:cubicBezTo>
                    <a:pt x="5652" y="949"/>
                    <a:pt x="4440" y="1259"/>
                    <a:pt x="3530" y="1662"/>
                  </a:cubicBezTo>
                  <a:cubicBezTo>
                    <a:pt x="2496" y="2125"/>
                    <a:pt x="1458" y="2586"/>
                    <a:pt x="421" y="3050"/>
                  </a:cubicBezTo>
                  <a:cubicBezTo>
                    <a:pt x="0" y="3238"/>
                    <a:pt x="247" y="3388"/>
                    <a:pt x="496" y="3509"/>
                  </a:cubicBezTo>
                  <a:cubicBezTo>
                    <a:pt x="581" y="3549"/>
                    <a:pt x="688" y="3567"/>
                    <a:pt x="803" y="3567"/>
                  </a:cubicBezTo>
                  <a:cubicBezTo>
                    <a:pt x="1170" y="3567"/>
                    <a:pt x="1637" y="3395"/>
                    <a:pt x="1891" y="3281"/>
                  </a:cubicBezTo>
                  <a:cubicBezTo>
                    <a:pt x="2532" y="2996"/>
                    <a:pt x="3170" y="2714"/>
                    <a:pt x="3808" y="2429"/>
                  </a:cubicBezTo>
                  <a:cubicBezTo>
                    <a:pt x="3894" y="2375"/>
                    <a:pt x="3976" y="2326"/>
                    <a:pt x="4058" y="2275"/>
                  </a:cubicBezTo>
                  <a:cubicBezTo>
                    <a:pt x="4750" y="1858"/>
                    <a:pt x="5421" y="1416"/>
                    <a:pt x="6073" y="949"/>
                  </a:cubicBezTo>
                  <a:cubicBezTo>
                    <a:pt x="6212" y="639"/>
                    <a:pt x="6341" y="321"/>
                    <a:pt x="6458" y="0"/>
                  </a:cubicBezTo>
                  <a:close/>
                  <a:moveTo>
                    <a:pt x="8380" y="200"/>
                  </a:moveTo>
                  <a:cubicBezTo>
                    <a:pt x="8326" y="350"/>
                    <a:pt x="8270" y="504"/>
                    <a:pt x="8209" y="653"/>
                  </a:cubicBezTo>
                  <a:cubicBezTo>
                    <a:pt x="8255" y="760"/>
                    <a:pt x="8276" y="863"/>
                    <a:pt x="8266" y="963"/>
                  </a:cubicBezTo>
                  <a:cubicBezTo>
                    <a:pt x="8173" y="1980"/>
                    <a:pt x="7967" y="2892"/>
                    <a:pt x="7659" y="3716"/>
                  </a:cubicBezTo>
                  <a:cubicBezTo>
                    <a:pt x="7884" y="4422"/>
                    <a:pt x="8074" y="5142"/>
                    <a:pt x="8230" y="5869"/>
                  </a:cubicBezTo>
                  <a:cubicBezTo>
                    <a:pt x="8291" y="6023"/>
                    <a:pt x="8352" y="6177"/>
                    <a:pt x="8412" y="6330"/>
                  </a:cubicBezTo>
                  <a:cubicBezTo>
                    <a:pt x="8533" y="6623"/>
                    <a:pt x="8851" y="6743"/>
                    <a:pt x="9193" y="6743"/>
                  </a:cubicBezTo>
                  <a:cubicBezTo>
                    <a:pt x="9660" y="6743"/>
                    <a:pt x="10174" y="6522"/>
                    <a:pt x="10334" y="6205"/>
                  </a:cubicBezTo>
                  <a:cubicBezTo>
                    <a:pt x="10281" y="5920"/>
                    <a:pt x="10223" y="5634"/>
                    <a:pt x="10159" y="5353"/>
                  </a:cubicBezTo>
                  <a:cubicBezTo>
                    <a:pt x="9664" y="4087"/>
                    <a:pt x="9261" y="2800"/>
                    <a:pt x="8951" y="1488"/>
                  </a:cubicBezTo>
                  <a:cubicBezTo>
                    <a:pt x="8772" y="1056"/>
                    <a:pt x="8583" y="624"/>
                    <a:pt x="8380" y="20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52"/>
            <p:cNvSpPr/>
            <p:nvPr/>
          </p:nvSpPr>
          <p:spPr>
            <a:xfrm>
              <a:off x="1563694" y="3751551"/>
              <a:ext cx="28003" cy="86144"/>
            </a:xfrm>
            <a:custGeom>
              <a:avLst/>
              <a:gdLst/>
              <a:ahLst/>
              <a:cxnLst/>
              <a:rect l="l" t="t" r="r" b="b"/>
              <a:pathLst>
                <a:path w="996" h="3064" extrusionOk="0">
                  <a:moveTo>
                    <a:pt x="928" y="0"/>
                  </a:moveTo>
                  <a:cubicBezTo>
                    <a:pt x="660" y="671"/>
                    <a:pt x="350" y="1323"/>
                    <a:pt x="1" y="1947"/>
                  </a:cubicBezTo>
                  <a:cubicBezTo>
                    <a:pt x="136" y="2318"/>
                    <a:pt x="261" y="2688"/>
                    <a:pt x="378" y="3063"/>
                  </a:cubicBezTo>
                  <a:cubicBezTo>
                    <a:pt x="686" y="2239"/>
                    <a:pt x="892" y="1327"/>
                    <a:pt x="985" y="310"/>
                  </a:cubicBezTo>
                  <a:cubicBezTo>
                    <a:pt x="995" y="210"/>
                    <a:pt x="974" y="107"/>
                    <a:pt x="92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52"/>
            <p:cNvSpPr/>
            <p:nvPr/>
          </p:nvSpPr>
          <p:spPr>
            <a:xfrm>
              <a:off x="1543732" y="3725180"/>
              <a:ext cx="46052" cy="81140"/>
            </a:xfrm>
            <a:custGeom>
              <a:avLst/>
              <a:gdLst/>
              <a:ahLst/>
              <a:cxnLst/>
              <a:rect l="l" t="t" r="r" b="b"/>
              <a:pathLst>
                <a:path w="1638" h="2886" extrusionOk="0">
                  <a:moveTo>
                    <a:pt x="660" y="0"/>
                  </a:moveTo>
                  <a:cubicBezTo>
                    <a:pt x="458" y="40"/>
                    <a:pt x="257" y="104"/>
                    <a:pt x="91" y="179"/>
                  </a:cubicBezTo>
                  <a:cubicBezTo>
                    <a:pt x="65" y="417"/>
                    <a:pt x="37" y="649"/>
                    <a:pt x="1" y="874"/>
                  </a:cubicBezTo>
                  <a:lnTo>
                    <a:pt x="129" y="778"/>
                  </a:lnTo>
                  <a:cubicBezTo>
                    <a:pt x="208" y="1212"/>
                    <a:pt x="297" y="1644"/>
                    <a:pt x="393" y="2072"/>
                  </a:cubicBezTo>
                  <a:cubicBezTo>
                    <a:pt x="504" y="2343"/>
                    <a:pt x="611" y="2614"/>
                    <a:pt x="711" y="2885"/>
                  </a:cubicBezTo>
                  <a:cubicBezTo>
                    <a:pt x="1060" y="2261"/>
                    <a:pt x="1370" y="1609"/>
                    <a:pt x="1638" y="938"/>
                  </a:cubicBezTo>
                  <a:cubicBezTo>
                    <a:pt x="1477" y="567"/>
                    <a:pt x="1032" y="172"/>
                    <a:pt x="66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89" name="Google Shape;2189;p52"/>
          <p:cNvGrpSpPr/>
          <p:nvPr/>
        </p:nvGrpSpPr>
        <p:grpSpPr>
          <a:xfrm>
            <a:off x="2968885" y="853915"/>
            <a:ext cx="1619103" cy="140483"/>
            <a:chOff x="1394800" y="3522000"/>
            <a:chExt cx="1048650" cy="138275"/>
          </a:xfrm>
        </p:grpSpPr>
        <p:sp>
          <p:nvSpPr>
            <p:cNvPr id="2190" name="Google Shape;2190;p52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52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52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52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52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52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52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52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Google Shape;2198;p52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99" name="Google Shape;2199;p52"/>
          <p:cNvGrpSpPr/>
          <p:nvPr/>
        </p:nvGrpSpPr>
        <p:grpSpPr>
          <a:xfrm rot="548452">
            <a:off x="7869580" y="1564034"/>
            <a:ext cx="738993" cy="615976"/>
            <a:chOff x="378575" y="1776375"/>
            <a:chExt cx="737425" cy="578050"/>
          </a:xfrm>
        </p:grpSpPr>
        <p:sp>
          <p:nvSpPr>
            <p:cNvPr id="2200" name="Google Shape;2200;p52"/>
            <p:cNvSpPr/>
            <p:nvPr/>
          </p:nvSpPr>
          <p:spPr>
            <a:xfrm>
              <a:off x="378575" y="1776375"/>
              <a:ext cx="737425" cy="60825"/>
            </a:xfrm>
            <a:custGeom>
              <a:avLst/>
              <a:gdLst/>
              <a:ahLst/>
              <a:cxnLst/>
              <a:rect l="l" t="t" r="r" b="b"/>
              <a:pathLst>
                <a:path w="29497" h="2433" extrusionOk="0">
                  <a:moveTo>
                    <a:pt x="19316" y="1"/>
                  </a:moveTo>
                  <a:cubicBezTo>
                    <a:pt x="13215" y="1"/>
                    <a:pt x="7118" y="143"/>
                    <a:pt x="1024" y="432"/>
                  </a:cubicBezTo>
                  <a:cubicBezTo>
                    <a:pt x="0" y="478"/>
                    <a:pt x="75" y="1520"/>
                    <a:pt x="649" y="2101"/>
                  </a:cubicBezTo>
                  <a:cubicBezTo>
                    <a:pt x="635" y="1847"/>
                    <a:pt x="621" y="1595"/>
                    <a:pt x="610" y="1342"/>
                  </a:cubicBezTo>
                  <a:cubicBezTo>
                    <a:pt x="596" y="1103"/>
                    <a:pt x="760" y="1006"/>
                    <a:pt x="999" y="1006"/>
                  </a:cubicBezTo>
                  <a:cubicBezTo>
                    <a:pt x="1587" y="1006"/>
                    <a:pt x="2646" y="1609"/>
                    <a:pt x="2674" y="2172"/>
                  </a:cubicBezTo>
                  <a:cubicBezTo>
                    <a:pt x="2678" y="2261"/>
                    <a:pt x="2681" y="2347"/>
                    <a:pt x="2689" y="2433"/>
                  </a:cubicBezTo>
                  <a:cubicBezTo>
                    <a:pt x="8398" y="2179"/>
                    <a:pt x="14114" y="2051"/>
                    <a:pt x="19826" y="2051"/>
                  </a:cubicBezTo>
                  <a:cubicBezTo>
                    <a:pt x="21669" y="2051"/>
                    <a:pt x="23509" y="2066"/>
                    <a:pt x="25349" y="2090"/>
                  </a:cubicBezTo>
                  <a:cubicBezTo>
                    <a:pt x="25321" y="1798"/>
                    <a:pt x="25285" y="1502"/>
                    <a:pt x="25246" y="1205"/>
                  </a:cubicBezTo>
                  <a:cubicBezTo>
                    <a:pt x="25150" y="547"/>
                    <a:pt x="25809" y="172"/>
                    <a:pt x="26444" y="172"/>
                  </a:cubicBezTo>
                  <a:cubicBezTo>
                    <a:pt x="26950" y="172"/>
                    <a:pt x="27439" y="410"/>
                    <a:pt x="27514" y="938"/>
                  </a:cubicBezTo>
                  <a:cubicBezTo>
                    <a:pt x="27571" y="1338"/>
                    <a:pt x="27617" y="1733"/>
                    <a:pt x="27649" y="2133"/>
                  </a:cubicBezTo>
                  <a:cubicBezTo>
                    <a:pt x="27774" y="2133"/>
                    <a:pt x="27899" y="2137"/>
                    <a:pt x="28024" y="2140"/>
                  </a:cubicBezTo>
                  <a:lnTo>
                    <a:pt x="28060" y="2140"/>
                  </a:lnTo>
                  <a:cubicBezTo>
                    <a:pt x="29496" y="2140"/>
                    <a:pt x="29343" y="125"/>
                    <a:pt x="28030" y="97"/>
                  </a:cubicBezTo>
                  <a:cubicBezTo>
                    <a:pt x="25124" y="33"/>
                    <a:pt x="22219" y="1"/>
                    <a:pt x="1931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52"/>
            <p:cNvSpPr/>
            <p:nvPr/>
          </p:nvSpPr>
          <p:spPr>
            <a:xfrm>
              <a:off x="1004275" y="1828625"/>
              <a:ext cx="74725" cy="327700"/>
            </a:xfrm>
            <a:custGeom>
              <a:avLst/>
              <a:gdLst/>
              <a:ahLst/>
              <a:cxnLst/>
              <a:rect l="l" t="t" r="r" b="b"/>
              <a:pathLst>
                <a:path w="2989" h="13108" extrusionOk="0">
                  <a:moveTo>
                    <a:pt x="321" y="0"/>
                  </a:moveTo>
                  <a:lnTo>
                    <a:pt x="321" y="0"/>
                  </a:lnTo>
                  <a:cubicBezTo>
                    <a:pt x="724" y="4054"/>
                    <a:pt x="0" y="8130"/>
                    <a:pt x="353" y="12184"/>
                  </a:cubicBezTo>
                  <a:cubicBezTo>
                    <a:pt x="585" y="12152"/>
                    <a:pt x="817" y="12131"/>
                    <a:pt x="1038" y="12131"/>
                  </a:cubicBezTo>
                  <a:cubicBezTo>
                    <a:pt x="1516" y="12131"/>
                    <a:pt x="1954" y="12230"/>
                    <a:pt x="2293" y="12508"/>
                  </a:cubicBezTo>
                  <a:cubicBezTo>
                    <a:pt x="2471" y="12658"/>
                    <a:pt x="2660" y="12869"/>
                    <a:pt x="2753" y="13108"/>
                  </a:cubicBezTo>
                  <a:cubicBezTo>
                    <a:pt x="2753" y="13065"/>
                    <a:pt x="2749" y="13026"/>
                    <a:pt x="2746" y="12983"/>
                  </a:cubicBezTo>
                  <a:cubicBezTo>
                    <a:pt x="2150" y="8679"/>
                    <a:pt x="2989" y="4350"/>
                    <a:pt x="2621" y="43"/>
                  </a:cubicBezTo>
                  <a:cubicBezTo>
                    <a:pt x="1855" y="25"/>
                    <a:pt x="1088" y="11"/>
                    <a:pt x="32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52"/>
            <p:cNvSpPr/>
            <p:nvPr/>
          </p:nvSpPr>
          <p:spPr>
            <a:xfrm>
              <a:off x="1007300" y="1780650"/>
              <a:ext cx="62500" cy="49075"/>
            </a:xfrm>
            <a:custGeom>
              <a:avLst/>
              <a:gdLst/>
              <a:ahLst/>
              <a:cxnLst/>
              <a:rect l="l" t="t" r="r" b="b"/>
              <a:pathLst>
                <a:path w="2500" h="1963" extrusionOk="0">
                  <a:moveTo>
                    <a:pt x="1295" y="1"/>
                  </a:moveTo>
                  <a:cubicBezTo>
                    <a:pt x="660" y="1"/>
                    <a:pt x="1" y="376"/>
                    <a:pt x="97" y="1034"/>
                  </a:cubicBezTo>
                  <a:cubicBezTo>
                    <a:pt x="136" y="1331"/>
                    <a:pt x="172" y="1627"/>
                    <a:pt x="200" y="1919"/>
                  </a:cubicBezTo>
                  <a:cubicBezTo>
                    <a:pt x="967" y="1930"/>
                    <a:pt x="1734" y="1944"/>
                    <a:pt x="2500" y="1962"/>
                  </a:cubicBezTo>
                  <a:cubicBezTo>
                    <a:pt x="2468" y="1562"/>
                    <a:pt x="2422" y="1167"/>
                    <a:pt x="2365" y="767"/>
                  </a:cubicBezTo>
                  <a:cubicBezTo>
                    <a:pt x="2290" y="239"/>
                    <a:pt x="1801" y="1"/>
                    <a:pt x="129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52"/>
            <p:cNvSpPr/>
            <p:nvPr/>
          </p:nvSpPr>
          <p:spPr>
            <a:xfrm>
              <a:off x="785225" y="2133225"/>
              <a:ext cx="290025" cy="69200"/>
            </a:xfrm>
            <a:custGeom>
              <a:avLst/>
              <a:gdLst/>
              <a:ahLst/>
              <a:cxnLst/>
              <a:rect l="l" t="t" r="r" b="b"/>
              <a:pathLst>
                <a:path w="11601" h="2768" extrusionOk="0">
                  <a:moveTo>
                    <a:pt x="9115" y="0"/>
                  </a:moveTo>
                  <a:cubicBezTo>
                    <a:pt x="8323" y="115"/>
                    <a:pt x="7503" y="378"/>
                    <a:pt x="6904" y="453"/>
                  </a:cubicBezTo>
                  <a:cubicBezTo>
                    <a:pt x="4990" y="692"/>
                    <a:pt x="3065" y="799"/>
                    <a:pt x="1135" y="799"/>
                  </a:cubicBezTo>
                  <a:cubicBezTo>
                    <a:pt x="1" y="803"/>
                    <a:pt x="126" y="1962"/>
                    <a:pt x="822" y="2507"/>
                  </a:cubicBezTo>
                  <a:cubicBezTo>
                    <a:pt x="832" y="2454"/>
                    <a:pt x="843" y="2396"/>
                    <a:pt x="857" y="2343"/>
                  </a:cubicBezTo>
                  <a:cubicBezTo>
                    <a:pt x="925" y="1993"/>
                    <a:pt x="1641" y="1861"/>
                    <a:pt x="2252" y="1861"/>
                  </a:cubicBezTo>
                  <a:cubicBezTo>
                    <a:pt x="2732" y="1861"/>
                    <a:pt x="3150" y="1947"/>
                    <a:pt x="3124" y="2069"/>
                  </a:cubicBezTo>
                  <a:cubicBezTo>
                    <a:pt x="3078" y="2304"/>
                    <a:pt x="3035" y="2536"/>
                    <a:pt x="2996" y="2768"/>
                  </a:cubicBezTo>
                  <a:cubicBezTo>
                    <a:pt x="4006" y="2742"/>
                    <a:pt x="5011" y="2686"/>
                    <a:pt x="6013" y="2589"/>
                  </a:cubicBezTo>
                  <a:cubicBezTo>
                    <a:pt x="6744" y="2521"/>
                    <a:pt x="7475" y="2432"/>
                    <a:pt x="8203" y="2329"/>
                  </a:cubicBezTo>
                  <a:cubicBezTo>
                    <a:pt x="8338" y="2307"/>
                    <a:pt x="9586" y="2154"/>
                    <a:pt x="9811" y="1972"/>
                  </a:cubicBezTo>
                  <a:cubicBezTo>
                    <a:pt x="10021" y="2079"/>
                    <a:pt x="10263" y="2143"/>
                    <a:pt x="10502" y="2143"/>
                  </a:cubicBezTo>
                  <a:cubicBezTo>
                    <a:pt x="10891" y="2143"/>
                    <a:pt x="11265" y="1980"/>
                    <a:pt x="11458" y="1591"/>
                  </a:cubicBezTo>
                  <a:cubicBezTo>
                    <a:pt x="11473" y="1562"/>
                    <a:pt x="11486" y="1534"/>
                    <a:pt x="11504" y="1505"/>
                  </a:cubicBezTo>
                  <a:cubicBezTo>
                    <a:pt x="11601" y="1309"/>
                    <a:pt x="11586" y="1109"/>
                    <a:pt x="11515" y="924"/>
                  </a:cubicBezTo>
                  <a:lnTo>
                    <a:pt x="11515" y="924"/>
                  </a:lnTo>
                  <a:cubicBezTo>
                    <a:pt x="11511" y="1505"/>
                    <a:pt x="10898" y="1833"/>
                    <a:pt x="10306" y="1833"/>
                  </a:cubicBezTo>
                  <a:cubicBezTo>
                    <a:pt x="9796" y="1833"/>
                    <a:pt x="9307" y="1594"/>
                    <a:pt x="9236" y="1066"/>
                  </a:cubicBezTo>
                  <a:cubicBezTo>
                    <a:pt x="9187" y="710"/>
                    <a:pt x="9147" y="357"/>
                    <a:pt x="91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Google Shape;2204;p52"/>
            <p:cNvSpPr/>
            <p:nvPr/>
          </p:nvSpPr>
          <p:spPr>
            <a:xfrm>
              <a:off x="1013075" y="2131900"/>
              <a:ext cx="60050" cy="47175"/>
            </a:xfrm>
            <a:custGeom>
              <a:avLst/>
              <a:gdLst/>
              <a:ahLst/>
              <a:cxnLst/>
              <a:rect l="l" t="t" r="r" b="b"/>
              <a:pathLst>
                <a:path w="2402" h="1887" extrusionOk="0">
                  <a:moveTo>
                    <a:pt x="686" y="0"/>
                  </a:moveTo>
                  <a:cubicBezTo>
                    <a:pt x="465" y="0"/>
                    <a:pt x="233" y="21"/>
                    <a:pt x="1" y="53"/>
                  </a:cubicBezTo>
                  <a:cubicBezTo>
                    <a:pt x="33" y="410"/>
                    <a:pt x="73" y="763"/>
                    <a:pt x="122" y="1119"/>
                  </a:cubicBezTo>
                  <a:cubicBezTo>
                    <a:pt x="193" y="1647"/>
                    <a:pt x="682" y="1886"/>
                    <a:pt x="1192" y="1886"/>
                  </a:cubicBezTo>
                  <a:cubicBezTo>
                    <a:pt x="1784" y="1886"/>
                    <a:pt x="2397" y="1558"/>
                    <a:pt x="2401" y="977"/>
                  </a:cubicBezTo>
                  <a:cubicBezTo>
                    <a:pt x="2308" y="738"/>
                    <a:pt x="2119" y="527"/>
                    <a:pt x="1941" y="377"/>
                  </a:cubicBezTo>
                  <a:cubicBezTo>
                    <a:pt x="1602" y="99"/>
                    <a:pt x="1164" y="0"/>
                    <a:pt x="6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Google Shape;2205;p52"/>
            <p:cNvSpPr/>
            <p:nvPr/>
          </p:nvSpPr>
          <p:spPr>
            <a:xfrm>
              <a:off x="798250" y="2195875"/>
              <a:ext cx="62525" cy="151150"/>
            </a:xfrm>
            <a:custGeom>
              <a:avLst/>
              <a:gdLst/>
              <a:ahLst/>
              <a:cxnLst/>
              <a:rect l="l" t="t" r="r" b="b"/>
              <a:pathLst>
                <a:path w="2501" h="6046" extrusionOk="0">
                  <a:moveTo>
                    <a:pt x="301" y="1"/>
                  </a:moveTo>
                  <a:cubicBezTo>
                    <a:pt x="129" y="886"/>
                    <a:pt x="29" y="1766"/>
                    <a:pt x="1" y="2647"/>
                  </a:cubicBezTo>
                  <a:cubicBezTo>
                    <a:pt x="464" y="3367"/>
                    <a:pt x="928" y="4084"/>
                    <a:pt x="1388" y="4801"/>
                  </a:cubicBezTo>
                  <a:cubicBezTo>
                    <a:pt x="1652" y="5207"/>
                    <a:pt x="1709" y="5724"/>
                    <a:pt x="1612" y="6045"/>
                  </a:cubicBezTo>
                  <a:cubicBezTo>
                    <a:pt x="2094" y="5956"/>
                    <a:pt x="2501" y="5785"/>
                    <a:pt x="2468" y="5581"/>
                  </a:cubicBezTo>
                  <a:cubicBezTo>
                    <a:pt x="2190" y="3799"/>
                    <a:pt x="2190" y="2033"/>
                    <a:pt x="2475" y="262"/>
                  </a:cubicBezTo>
                  <a:lnTo>
                    <a:pt x="2475" y="262"/>
                  </a:lnTo>
                  <a:cubicBezTo>
                    <a:pt x="2016" y="275"/>
                    <a:pt x="1552" y="279"/>
                    <a:pt x="1089" y="279"/>
                  </a:cubicBezTo>
                  <a:cubicBezTo>
                    <a:pt x="785" y="279"/>
                    <a:pt x="518" y="172"/>
                    <a:pt x="30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206;p52"/>
            <p:cNvSpPr/>
            <p:nvPr/>
          </p:nvSpPr>
          <p:spPr>
            <a:xfrm>
              <a:off x="805750" y="2179750"/>
              <a:ext cx="58250" cy="23100"/>
            </a:xfrm>
            <a:custGeom>
              <a:avLst/>
              <a:gdLst/>
              <a:ahLst/>
              <a:cxnLst/>
              <a:rect l="l" t="t" r="r" b="b"/>
              <a:pathLst>
                <a:path w="2330" h="924" extrusionOk="0">
                  <a:moveTo>
                    <a:pt x="1431" y="0"/>
                  </a:moveTo>
                  <a:cubicBezTo>
                    <a:pt x="820" y="0"/>
                    <a:pt x="104" y="132"/>
                    <a:pt x="36" y="482"/>
                  </a:cubicBezTo>
                  <a:cubicBezTo>
                    <a:pt x="22" y="535"/>
                    <a:pt x="11" y="593"/>
                    <a:pt x="1" y="646"/>
                  </a:cubicBezTo>
                  <a:cubicBezTo>
                    <a:pt x="218" y="817"/>
                    <a:pt x="485" y="924"/>
                    <a:pt x="789" y="924"/>
                  </a:cubicBezTo>
                  <a:cubicBezTo>
                    <a:pt x="1252" y="924"/>
                    <a:pt x="1716" y="920"/>
                    <a:pt x="2175" y="907"/>
                  </a:cubicBezTo>
                  <a:cubicBezTo>
                    <a:pt x="2214" y="675"/>
                    <a:pt x="2257" y="443"/>
                    <a:pt x="2303" y="208"/>
                  </a:cubicBezTo>
                  <a:cubicBezTo>
                    <a:pt x="2329" y="86"/>
                    <a:pt x="1911" y="0"/>
                    <a:pt x="143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52"/>
            <p:cNvSpPr/>
            <p:nvPr/>
          </p:nvSpPr>
          <p:spPr>
            <a:xfrm>
              <a:off x="799950" y="2316150"/>
              <a:ext cx="21675" cy="32475"/>
            </a:xfrm>
            <a:custGeom>
              <a:avLst/>
              <a:gdLst/>
              <a:ahLst/>
              <a:cxnLst/>
              <a:rect l="l" t="t" r="r" b="b"/>
              <a:pathLst>
                <a:path w="867" h="1299" extrusionOk="0">
                  <a:moveTo>
                    <a:pt x="1" y="0"/>
                  </a:moveTo>
                  <a:lnTo>
                    <a:pt x="1" y="0"/>
                  </a:lnTo>
                  <a:cubicBezTo>
                    <a:pt x="32" y="350"/>
                    <a:pt x="79" y="696"/>
                    <a:pt x="132" y="1045"/>
                  </a:cubicBezTo>
                  <a:cubicBezTo>
                    <a:pt x="161" y="1223"/>
                    <a:pt x="475" y="1298"/>
                    <a:pt x="863" y="1298"/>
                  </a:cubicBezTo>
                  <a:lnTo>
                    <a:pt x="867" y="1298"/>
                  </a:lnTo>
                  <a:cubicBezTo>
                    <a:pt x="799" y="1223"/>
                    <a:pt x="728" y="1127"/>
                    <a:pt x="653" y="1013"/>
                  </a:cubicBezTo>
                  <a:cubicBezTo>
                    <a:pt x="435" y="674"/>
                    <a:pt x="218" y="339"/>
                    <a:pt x="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52"/>
            <p:cNvSpPr/>
            <p:nvPr/>
          </p:nvSpPr>
          <p:spPr>
            <a:xfrm>
              <a:off x="475450" y="2160675"/>
              <a:ext cx="363125" cy="193750"/>
            </a:xfrm>
            <a:custGeom>
              <a:avLst/>
              <a:gdLst/>
              <a:ahLst/>
              <a:cxnLst/>
              <a:rect l="l" t="t" r="r" b="b"/>
              <a:pathLst>
                <a:path w="14525" h="7750" extrusionOk="0">
                  <a:moveTo>
                    <a:pt x="2935" y="1"/>
                  </a:moveTo>
                  <a:cubicBezTo>
                    <a:pt x="2012" y="1"/>
                    <a:pt x="1095" y="82"/>
                    <a:pt x="197" y="403"/>
                  </a:cubicBezTo>
                  <a:cubicBezTo>
                    <a:pt x="101" y="436"/>
                    <a:pt x="37" y="507"/>
                    <a:pt x="1" y="603"/>
                  </a:cubicBezTo>
                  <a:cubicBezTo>
                    <a:pt x="26" y="710"/>
                    <a:pt x="55" y="814"/>
                    <a:pt x="83" y="921"/>
                  </a:cubicBezTo>
                  <a:cubicBezTo>
                    <a:pt x="843" y="1199"/>
                    <a:pt x="1702" y="2108"/>
                    <a:pt x="911" y="2368"/>
                  </a:cubicBezTo>
                  <a:cubicBezTo>
                    <a:pt x="882" y="2379"/>
                    <a:pt x="853" y="2386"/>
                    <a:pt x="825" y="2393"/>
                  </a:cubicBezTo>
                  <a:cubicBezTo>
                    <a:pt x="914" y="2440"/>
                    <a:pt x="1000" y="2468"/>
                    <a:pt x="1089" y="2468"/>
                  </a:cubicBezTo>
                  <a:cubicBezTo>
                    <a:pt x="1135" y="2468"/>
                    <a:pt x="1181" y="2461"/>
                    <a:pt x="1228" y="2443"/>
                  </a:cubicBezTo>
                  <a:cubicBezTo>
                    <a:pt x="2048" y="2151"/>
                    <a:pt x="2914" y="2069"/>
                    <a:pt x="3791" y="2069"/>
                  </a:cubicBezTo>
                  <a:cubicBezTo>
                    <a:pt x="4775" y="2069"/>
                    <a:pt x="5771" y="2172"/>
                    <a:pt x="6722" y="2215"/>
                  </a:cubicBezTo>
                  <a:cubicBezTo>
                    <a:pt x="7571" y="2251"/>
                    <a:pt x="8417" y="2290"/>
                    <a:pt x="9265" y="2325"/>
                  </a:cubicBezTo>
                  <a:cubicBezTo>
                    <a:pt x="9525" y="2336"/>
                    <a:pt x="9989" y="2432"/>
                    <a:pt x="10399" y="2432"/>
                  </a:cubicBezTo>
                  <a:cubicBezTo>
                    <a:pt x="10445" y="2432"/>
                    <a:pt x="10492" y="2432"/>
                    <a:pt x="10535" y="2429"/>
                  </a:cubicBezTo>
                  <a:cubicBezTo>
                    <a:pt x="11351" y="3691"/>
                    <a:pt x="12164" y="4957"/>
                    <a:pt x="12981" y="6219"/>
                  </a:cubicBezTo>
                  <a:cubicBezTo>
                    <a:pt x="12910" y="5495"/>
                    <a:pt x="12888" y="4775"/>
                    <a:pt x="12913" y="4055"/>
                  </a:cubicBezTo>
                  <a:cubicBezTo>
                    <a:pt x="12342" y="3171"/>
                    <a:pt x="11768" y="2282"/>
                    <a:pt x="11198" y="1398"/>
                  </a:cubicBezTo>
                  <a:cubicBezTo>
                    <a:pt x="11126" y="1138"/>
                    <a:pt x="10991" y="892"/>
                    <a:pt x="10873" y="735"/>
                  </a:cubicBezTo>
                  <a:cubicBezTo>
                    <a:pt x="10851" y="710"/>
                    <a:pt x="10830" y="681"/>
                    <a:pt x="10809" y="653"/>
                  </a:cubicBezTo>
                  <a:cubicBezTo>
                    <a:pt x="10698" y="510"/>
                    <a:pt x="10377" y="100"/>
                    <a:pt x="10103" y="100"/>
                  </a:cubicBezTo>
                  <a:cubicBezTo>
                    <a:pt x="10053" y="100"/>
                    <a:pt x="10003" y="115"/>
                    <a:pt x="9957" y="146"/>
                  </a:cubicBezTo>
                  <a:cubicBezTo>
                    <a:pt x="9936" y="161"/>
                    <a:pt x="9918" y="176"/>
                    <a:pt x="9896" y="189"/>
                  </a:cubicBezTo>
                  <a:cubicBezTo>
                    <a:pt x="9839" y="229"/>
                    <a:pt x="9796" y="275"/>
                    <a:pt x="9765" y="329"/>
                  </a:cubicBezTo>
                  <a:cubicBezTo>
                    <a:pt x="9658" y="350"/>
                    <a:pt x="9533" y="357"/>
                    <a:pt x="9397" y="357"/>
                  </a:cubicBezTo>
                  <a:cubicBezTo>
                    <a:pt x="8798" y="357"/>
                    <a:pt x="7989" y="204"/>
                    <a:pt x="7682" y="189"/>
                  </a:cubicBezTo>
                  <a:cubicBezTo>
                    <a:pt x="6740" y="151"/>
                    <a:pt x="5799" y="108"/>
                    <a:pt x="4858" y="69"/>
                  </a:cubicBezTo>
                  <a:cubicBezTo>
                    <a:pt x="4212" y="39"/>
                    <a:pt x="3570" y="1"/>
                    <a:pt x="2935" y="1"/>
                  </a:cubicBezTo>
                  <a:close/>
                  <a:moveTo>
                    <a:pt x="14524" y="7453"/>
                  </a:moveTo>
                  <a:lnTo>
                    <a:pt x="14524" y="7453"/>
                  </a:lnTo>
                  <a:cubicBezTo>
                    <a:pt x="14304" y="7493"/>
                    <a:pt x="14065" y="7517"/>
                    <a:pt x="13847" y="7517"/>
                  </a:cubicBezTo>
                  <a:cubicBezTo>
                    <a:pt x="13996" y="7682"/>
                    <a:pt x="14125" y="7749"/>
                    <a:pt x="14232" y="7749"/>
                  </a:cubicBezTo>
                  <a:cubicBezTo>
                    <a:pt x="14371" y="7749"/>
                    <a:pt x="14475" y="7631"/>
                    <a:pt x="14524" y="745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52"/>
            <p:cNvSpPr/>
            <p:nvPr/>
          </p:nvSpPr>
          <p:spPr>
            <a:xfrm>
              <a:off x="797650" y="2262025"/>
              <a:ext cx="43350" cy="86600"/>
            </a:xfrm>
            <a:custGeom>
              <a:avLst/>
              <a:gdLst/>
              <a:ahLst/>
              <a:cxnLst/>
              <a:rect l="l" t="t" r="r" b="b"/>
              <a:pathLst>
                <a:path w="1734" h="3464" extrusionOk="0">
                  <a:moveTo>
                    <a:pt x="25" y="1"/>
                  </a:moveTo>
                  <a:lnTo>
                    <a:pt x="25" y="1"/>
                  </a:lnTo>
                  <a:cubicBezTo>
                    <a:pt x="0" y="721"/>
                    <a:pt x="22" y="1441"/>
                    <a:pt x="93" y="2165"/>
                  </a:cubicBezTo>
                  <a:cubicBezTo>
                    <a:pt x="310" y="2504"/>
                    <a:pt x="527" y="2839"/>
                    <a:pt x="745" y="3178"/>
                  </a:cubicBezTo>
                  <a:cubicBezTo>
                    <a:pt x="820" y="3292"/>
                    <a:pt x="891" y="3388"/>
                    <a:pt x="959" y="3463"/>
                  </a:cubicBezTo>
                  <a:cubicBezTo>
                    <a:pt x="1177" y="3463"/>
                    <a:pt x="1416" y="3439"/>
                    <a:pt x="1636" y="3399"/>
                  </a:cubicBezTo>
                  <a:cubicBezTo>
                    <a:pt x="1733" y="3078"/>
                    <a:pt x="1676" y="2561"/>
                    <a:pt x="1412" y="2155"/>
                  </a:cubicBezTo>
                  <a:cubicBezTo>
                    <a:pt x="952" y="1438"/>
                    <a:pt x="488" y="721"/>
                    <a:pt x="2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52"/>
            <p:cNvSpPr/>
            <p:nvPr/>
          </p:nvSpPr>
          <p:spPr>
            <a:xfrm>
              <a:off x="394775" y="1828875"/>
              <a:ext cx="101325" cy="394500"/>
            </a:xfrm>
            <a:custGeom>
              <a:avLst/>
              <a:gdLst/>
              <a:ahLst/>
              <a:cxnLst/>
              <a:rect l="l" t="t" r="r" b="b"/>
              <a:pathLst>
                <a:path w="4053" h="15780" extrusionOk="0">
                  <a:moveTo>
                    <a:pt x="1" y="1"/>
                  </a:moveTo>
                  <a:cubicBezTo>
                    <a:pt x="190" y="3417"/>
                    <a:pt x="465" y="6825"/>
                    <a:pt x="839" y="10224"/>
                  </a:cubicBezTo>
                  <a:cubicBezTo>
                    <a:pt x="1017" y="11864"/>
                    <a:pt x="1078" y="15780"/>
                    <a:pt x="3338" y="15780"/>
                  </a:cubicBezTo>
                  <a:cubicBezTo>
                    <a:pt x="3557" y="15780"/>
                    <a:pt x="3792" y="15744"/>
                    <a:pt x="4052" y="15665"/>
                  </a:cubicBezTo>
                  <a:cubicBezTo>
                    <a:pt x="3524" y="15383"/>
                    <a:pt x="3057" y="14338"/>
                    <a:pt x="3228" y="13875"/>
                  </a:cubicBezTo>
                  <a:cubicBezTo>
                    <a:pt x="3017" y="12955"/>
                    <a:pt x="3000" y="11947"/>
                    <a:pt x="2904" y="11055"/>
                  </a:cubicBezTo>
                  <a:cubicBezTo>
                    <a:pt x="2775" y="9871"/>
                    <a:pt x="2654" y="8683"/>
                    <a:pt x="2547" y="7492"/>
                  </a:cubicBezTo>
                  <a:cubicBezTo>
                    <a:pt x="2333" y="5110"/>
                    <a:pt x="2166" y="2721"/>
                    <a:pt x="2041" y="333"/>
                  </a:cubicBezTo>
                  <a:cubicBezTo>
                    <a:pt x="1666" y="351"/>
                    <a:pt x="1296" y="368"/>
                    <a:pt x="925" y="386"/>
                  </a:cubicBezTo>
                  <a:lnTo>
                    <a:pt x="871" y="386"/>
                  </a:lnTo>
                  <a:cubicBezTo>
                    <a:pt x="529" y="386"/>
                    <a:pt x="226" y="229"/>
                    <a:pt x="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52"/>
            <p:cNvSpPr/>
            <p:nvPr/>
          </p:nvSpPr>
          <p:spPr>
            <a:xfrm>
              <a:off x="471175" y="2175750"/>
              <a:ext cx="46850" cy="44750"/>
            </a:xfrm>
            <a:custGeom>
              <a:avLst/>
              <a:gdLst/>
              <a:ahLst/>
              <a:cxnLst/>
              <a:rect l="l" t="t" r="r" b="b"/>
              <a:pathLst>
                <a:path w="1874" h="1790" extrusionOk="0">
                  <a:moveTo>
                    <a:pt x="172" y="0"/>
                  </a:moveTo>
                  <a:lnTo>
                    <a:pt x="172" y="0"/>
                  </a:lnTo>
                  <a:cubicBezTo>
                    <a:pt x="1" y="463"/>
                    <a:pt x="468" y="1508"/>
                    <a:pt x="996" y="1790"/>
                  </a:cubicBezTo>
                  <a:cubicBezTo>
                    <a:pt x="1024" y="1783"/>
                    <a:pt x="1053" y="1776"/>
                    <a:pt x="1082" y="1765"/>
                  </a:cubicBezTo>
                  <a:cubicBezTo>
                    <a:pt x="1873" y="1505"/>
                    <a:pt x="1014" y="596"/>
                    <a:pt x="254" y="318"/>
                  </a:cubicBezTo>
                  <a:cubicBezTo>
                    <a:pt x="226" y="211"/>
                    <a:pt x="197" y="107"/>
                    <a:pt x="17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" name="Google Shape;2189;p52"/>
          <p:cNvGrpSpPr/>
          <p:nvPr/>
        </p:nvGrpSpPr>
        <p:grpSpPr>
          <a:xfrm>
            <a:off x="6103099" y="486945"/>
            <a:ext cx="1351245" cy="127794"/>
            <a:chOff x="1394800" y="3522000"/>
            <a:chExt cx="1048650" cy="138275"/>
          </a:xfrm>
        </p:grpSpPr>
        <p:sp>
          <p:nvSpPr>
            <p:cNvPr id="95" name="Google Shape;2190;p52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191;p52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192;p52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193;p52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194;p52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195;p52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2196;p52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2197;p52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2198;p52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" name="Google Shape;2189;p52"/>
          <p:cNvGrpSpPr/>
          <p:nvPr/>
        </p:nvGrpSpPr>
        <p:grpSpPr>
          <a:xfrm>
            <a:off x="4780038" y="500267"/>
            <a:ext cx="1290160" cy="146349"/>
            <a:chOff x="1394800" y="3522000"/>
            <a:chExt cx="1048650" cy="138275"/>
          </a:xfrm>
        </p:grpSpPr>
        <p:sp>
          <p:nvSpPr>
            <p:cNvPr id="105" name="Google Shape;2190;p52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91;p52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92;p52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3;p52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194;p52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195;p52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2196;p52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197;p52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198;p52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123537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4" name="Google Shape;1244;p40"/>
          <p:cNvGrpSpPr/>
          <p:nvPr/>
        </p:nvGrpSpPr>
        <p:grpSpPr>
          <a:xfrm rot="683906">
            <a:off x="5637233" y="1449451"/>
            <a:ext cx="2334292" cy="2244899"/>
            <a:chOff x="1857000" y="3245400"/>
            <a:chExt cx="1233825" cy="1186575"/>
          </a:xfrm>
        </p:grpSpPr>
        <p:sp>
          <p:nvSpPr>
            <p:cNvPr id="1245" name="Google Shape;1245;p40"/>
            <p:cNvSpPr/>
            <p:nvPr/>
          </p:nvSpPr>
          <p:spPr>
            <a:xfrm>
              <a:off x="2513000" y="4148825"/>
              <a:ext cx="463125" cy="272250"/>
            </a:xfrm>
            <a:custGeom>
              <a:avLst/>
              <a:gdLst/>
              <a:ahLst/>
              <a:cxnLst/>
              <a:rect l="l" t="t" r="r" b="b"/>
              <a:pathLst>
                <a:path w="18525" h="10890" extrusionOk="0">
                  <a:moveTo>
                    <a:pt x="12728" y="1"/>
                  </a:moveTo>
                  <a:cubicBezTo>
                    <a:pt x="12377" y="28"/>
                    <a:pt x="11899" y="1641"/>
                    <a:pt x="11664" y="2065"/>
                  </a:cubicBezTo>
                  <a:cubicBezTo>
                    <a:pt x="10979" y="3318"/>
                    <a:pt x="10015" y="4435"/>
                    <a:pt x="9005" y="5418"/>
                  </a:cubicBezTo>
                  <a:cubicBezTo>
                    <a:pt x="6527" y="7843"/>
                    <a:pt x="3263" y="9754"/>
                    <a:pt x="0" y="10889"/>
                  </a:cubicBezTo>
                  <a:cubicBezTo>
                    <a:pt x="5192" y="10331"/>
                    <a:pt x="10556" y="9114"/>
                    <a:pt x="15144" y="6626"/>
                  </a:cubicBezTo>
                  <a:cubicBezTo>
                    <a:pt x="16685" y="5788"/>
                    <a:pt x="17578" y="5409"/>
                    <a:pt x="18524" y="4066"/>
                  </a:cubicBezTo>
                  <a:cubicBezTo>
                    <a:pt x="17623" y="3976"/>
                    <a:pt x="17064" y="3038"/>
                    <a:pt x="16189" y="2651"/>
                  </a:cubicBezTo>
                  <a:cubicBezTo>
                    <a:pt x="15928" y="2543"/>
                    <a:pt x="12728" y="1"/>
                    <a:pt x="1272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40"/>
            <p:cNvSpPr/>
            <p:nvPr/>
          </p:nvSpPr>
          <p:spPr>
            <a:xfrm>
              <a:off x="2508725" y="4143800"/>
              <a:ext cx="474150" cy="281125"/>
            </a:xfrm>
            <a:custGeom>
              <a:avLst/>
              <a:gdLst/>
              <a:ahLst/>
              <a:cxnLst/>
              <a:rect l="l" t="t" r="r" b="b"/>
              <a:pathLst>
                <a:path w="18966" h="11245" extrusionOk="0">
                  <a:moveTo>
                    <a:pt x="12884" y="443"/>
                  </a:moveTo>
                  <a:lnTo>
                    <a:pt x="14486" y="1707"/>
                  </a:lnTo>
                  <a:lnTo>
                    <a:pt x="15351" y="2383"/>
                  </a:lnTo>
                  <a:lnTo>
                    <a:pt x="15793" y="2716"/>
                  </a:lnTo>
                  <a:lnTo>
                    <a:pt x="16018" y="2879"/>
                  </a:lnTo>
                  <a:lnTo>
                    <a:pt x="16135" y="2960"/>
                  </a:lnTo>
                  <a:lnTo>
                    <a:pt x="16198" y="2996"/>
                  </a:lnTo>
                  <a:lnTo>
                    <a:pt x="16225" y="3023"/>
                  </a:lnTo>
                  <a:lnTo>
                    <a:pt x="16279" y="3050"/>
                  </a:lnTo>
                  <a:cubicBezTo>
                    <a:pt x="16469" y="3131"/>
                    <a:pt x="16649" y="3248"/>
                    <a:pt x="16820" y="3393"/>
                  </a:cubicBezTo>
                  <a:cubicBezTo>
                    <a:pt x="16991" y="3528"/>
                    <a:pt x="17163" y="3681"/>
                    <a:pt x="17334" y="3834"/>
                  </a:cubicBezTo>
                  <a:cubicBezTo>
                    <a:pt x="17514" y="3987"/>
                    <a:pt x="17703" y="4141"/>
                    <a:pt x="17920" y="4267"/>
                  </a:cubicBezTo>
                  <a:cubicBezTo>
                    <a:pt x="18030" y="4333"/>
                    <a:pt x="18147" y="4389"/>
                    <a:pt x="18270" y="4431"/>
                  </a:cubicBezTo>
                  <a:lnTo>
                    <a:pt x="18270" y="4431"/>
                  </a:lnTo>
                  <a:cubicBezTo>
                    <a:pt x="18099" y="4651"/>
                    <a:pt x="17917" y="4859"/>
                    <a:pt x="17713" y="5051"/>
                  </a:cubicBezTo>
                  <a:cubicBezTo>
                    <a:pt x="17424" y="5321"/>
                    <a:pt x="17100" y="5565"/>
                    <a:pt x="16757" y="5790"/>
                  </a:cubicBezTo>
                  <a:cubicBezTo>
                    <a:pt x="16415" y="6007"/>
                    <a:pt x="16045" y="6214"/>
                    <a:pt x="15684" y="6412"/>
                  </a:cubicBezTo>
                  <a:cubicBezTo>
                    <a:pt x="15315" y="6619"/>
                    <a:pt x="14945" y="6818"/>
                    <a:pt x="14585" y="7016"/>
                  </a:cubicBezTo>
                  <a:cubicBezTo>
                    <a:pt x="13106" y="7791"/>
                    <a:pt x="11547" y="8413"/>
                    <a:pt x="9961" y="8927"/>
                  </a:cubicBezTo>
                  <a:cubicBezTo>
                    <a:pt x="8374" y="9450"/>
                    <a:pt x="6752" y="9846"/>
                    <a:pt x="5111" y="10180"/>
                  </a:cubicBezTo>
                  <a:cubicBezTo>
                    <a:pt x="3896" y="10420"/>
                    <a:pt x="2671" y="10616"/>
                    <a:pt x="1444" y="10775"/>
                  </a:cubicBezTo>
                  <a:lnTo>
                    <a:pt x="1444" y="10775"/>
                  </a:lnTo>
                  <a:cubicBezTo>
                    <a:pt x="2382" y="10395"/>
                    <a:pt x="3302" y="9962"/>
                    <a:pt x="4192" y="9477"/>
                  </a:cubicBezTo>
                  <a:cubicBezTo>
                    <a:pt x="5463" y="8783"/>
                    <a:pt x="6670" y="7981"/>
                    <a:pt x="7806" y="7070"/>
                  </a:cubicBezTo>
                  <a:cubicBezTo>
                    <a:pt x="8933" y="6160"/>
                    <a:pt x="9979" y="5150"/>
                    <a:pt x="10898" y="4005"/>
                  </a:cubicBezTo>
                  <a:cubicBezTo>
                    <a:pt x="11123" y="3726"/>
                    <a:pt x="11340" y="3429"/>
                    <a:pt x="11538" y="3122"/>
                  </a:cubicBezTo>
                  <a:cubicBezTo>
                    <a:pt x="11646" y="2969"/>
                    <a:pt x="11736" y="2816"/>
                    <a:pt x="11835" y="2662"/>
                  </a:cubicBezTo>
                  <a:cubicBezTo>
                    <a:pt x="11881" y="2581"/>
                    <a:pt x="11926" y="2500"/>
                    <a:pt x="11971" y="2419"/>
                  </a:cubicBezTo>
                  <a:lnTo>
                    <a:pt x="12007" y="2356"/>
                  </a:lnTo>
                  <a:lnTo>
                    <a:pt x="12043" y="2293"/>
                  </a:lnTo>
                  <a:cubicBezTo>
                    <a:pt x="12061" y="2248"/>
                    <a:pt x="12079" y="2203"/>
                    <a:pt x="12097" y="2158"/>
                  </a:cubicBezTo>
                  <a:cubicBezTo>
                    <a:pt x="12241" y="1824"/>
                    <a:pt x="12367" y="1482"/>
                    <a:pt x="12502" y="1157"/>
                  </a:cubicBezTo>
                  <a:cubicBezTo>
                    <a:pt x="12575" y="995"/>
                    <a:pt x="12647" y="833"/>
                    <a:pt x="12728" y="688"/>
                  </a:cubicBezTo>
                  <a:cubicBezTo>
                    <a:pt x="12764" y="616"/>
                    <a:pt x="12809" y="544"/>
                    <a:pt x="12854" y="481"/>
                  </a:cubicBezTo>
                  <a:cubicBezTo>
                    <a:pt x="12863" y="468"/>
                    <a:pt x="12874" y="455"/>
                    <a:pt x="12884" y="443"/>
                  </a:cubicBezTo>
                  <a:close/>
                  <a:moveTo>
                    <a:pt x="12906" y="1"/>
                  </a:moveTo>
                  <a:cubicBezTo>
                    <a:pt x="12897" y="1"/>
                    <a:pt x="12889" y="2"/>
                    <a:pt x="12881" y="3"/>
                  </a:cubicBezTo>
                  <a:cubicBezTo>
                    <a:pt x="12755" y="21"/>
                    <a:pt x="12701" y="75"/>
                    <a:pt x="12647" y="120"/>
                  </a:cubicBezTo>
                  <a:cubicBezTo>
                    <a:pt x="12602" y="157"/>
                    <a:pt x="12566" y="202"/>
                    <a:pt x="12539" y="247"/>
                  </a:cubicBezTo>
                  <a:cubicBezTo>
                    <a:pt x="12475" y="337"/>
                    <a:pt x="12421" y="418"/>
                    <a:pt x="12376" y="499"/>
                  </a:cubicBezTo>
                  <a:cubicBezTo>
                    <a:pt x="12286" y="670"/>
                    <a:pt x="12214" y="842"/>
                    <a:pt x="12142" y="1004"/>
                  </a:cubicBezTo>
                  <a:cubicBezTo>
                    <a:pt x="12007" y="1346"/>
                    <a:pt x="11881" y="1689"/>
                    <a:pt x="11745" y="2013"/>
                  </a:cubicBezTo>
                  <a:lnTo>
                    <a:pt x="11691" y="2122"/>
                  </a:lnTo>
                  <a:lnTo>
                    <a:pt x="11673" y="2176"/>
                  </a:lnTo>
                  <a:lnTo>
                    <a:pt x="11637" y="2239"/>
                  </a:lnTo>
                  <a:cubicBezTo>
                    <a:pt x="11592" y="2311"/>
                    <a:pt x="11556" y="2392"/>
                    <a:pt x="11502" y="2464"/>
                  </a:cubicBezTo>
                  <a:cubicBezTo>
                    <a:pt x="11421" y="2617"/>
                    <a:pt x="11322" y="2771"/>
                    <a:pt x="11222" y="2915"/>
                  </a:cubicBezTo>
                  <a:cubicBezTo>
                    <a:pt x="11033" y="3212"/>
                    <a:pt x="10826" y="3501"/>
                    <a:pt x="10601" y="3780"/>
                  </a:cubicBezTo>
                  <a:cubicBezTo>
                    <a:pt x="9717" y="4889"/>
                    <a:pt x="8690" y="5898"/>
                    <a:pt x="7590" y="6800"/>
                  </a:cubicBezTo>
                  <a:cubicBezTo>
                    <a:pt x="6472" y="7701"/>
                    <a:pt x="5282" y="8503"/>
                    <a:pt x="4029" y="9188"/>
                  </a:cubicBezTo>
                  <a:cubicBezTo>
                    <a:pt x="2776" y="9883"/>
                    <a:pt x="1469" y="10459"/>
                    <a:pt x="117" y="10937"/>
                  </a:cubicBezTo>
                  <a:cubicBezTo>
                    <a:pt x="45" y="10964"/>
                    <a:pt x="0" y="11027"/>
                    <a:pt x="9" y="11108"/>
                  </a:cubicBezTo>
                  <a:cubicBezTo>
                    <a:pt x="18" y="11184"/>
                    <a:pt x="89" y="11244"/>
                    <a:pt x="172" y="11244"/>
                  </a:cubicBezTo>
                  <a:cubicBezTo>
                    <a:pt x="178" y="11244"/>
                    <a:pt x="184" y="11244"/>
                    <a:pt x="189" y="11244"/>
                  </a:cubicBezTo>
                  <a:cubicBezTo>
                    <a:pt x="1857" y="11063"/>
                    <a:pt x="3525" y="10820"/>
                    <a:pt x="5174" y="10486"/>
                  </a:cubicBezTo>
                  <a:cubicBezTo>
                    <a:pt x="6824" y="10153"/>
                    <a:pt x="8455" y="9747"/>
                    <a:pt x="10060" y="9225"/>
                  </a:cubicBezTo>
                  <a:cubicBezTo>
                    <a:pt x="10456" y="9089"/>
                    <a:pt x="10862" y="8963"/>
                    <a:pt x="11250" y="8810"/>
                  </a:cubicBezTo>
                  <a:lnTo>
                    <a:pt x="11844" y="8594"/>
                  </a:lnTo>
                  <a:lnTo>
                    <a:pt x="12430" y="8359"/>
                  </a:lnTo>
                  <a:cubicBezTo>
                    <a:pt x="12818" y="8206"/>
                    <a:pt x="13206" y="8026"/>
                    <a:pt x="13593" y="7863"/>
                  </a:cubicBezTo>
                  <a:lnTo>
                    <a:pt x="14170" y="7593"/>
                  </a:lnTo>
                  <a:cubicBezTo>
                    <a:pt x="14359" y="7503"/>
                    <a:pt x="14549" y="7422"/>
                    <a:pt x="14738" y="7323"/>
                  </a:cubicBezTo>
                  <a:cubicBezTo>
                    <a:pt x="15117" y="7133"/>
                    <a:pt x="15495" y="6944"/>
                    <a:pt x="15865" y="6755"/>
                  </a:cubicBezTo>
                  <a:cubicBezTo>
                    <a:pt x="16234" y="6556"/>
                    <a:pt x="16613" y="6367"/>
                    <a:pt x="16982" y="6151"/>
                  </a:cubicBezTo>
                  <a:cubicBezTo>
                    <a:pt x="17352" y="5934"/>
                    <a:pt x="17713" y="5691"/>
                    <a:pt x="18037" y="5394"/>
                  </a:cubicBezTo>
                  <a:cubicBezTo>
                    <a:pt x="18362" y="5096"/>
                    <a:pt x="18650" y="4763"/>
                    <a:pt x="18902" y="4420"/>
                  </a:cubicBezTo>
                  <a:cubicBezTo>
                    <a:pt x="18929" y="4384"/>
                    <a:pt x="18947" y="4339"/>
                    <a:pt x="18947" y="4303"/>
                  </a:cubicBezTo>
                  <a:cubicBezTo>
                    <a:pt x="18965" y="4159"/>
                    <a:pt x="18866" y="4042"/>
                    <a:pt x="18731" y="4023"/>
                  </a:cubicBezTo>
                  <a:lnTo>
                    <a:pt x="18722" y="4023"/>
                  </a:lnTo>
                  <a:cubicBezTo>
                    <a:pt x="18533" y="3996"/>
                    <a:pt x="18352" y="3924"/>
                    <a:pt x="18172" y="3825"/>
                  </a:cubicBezTo>
                  <a:cubicBezTo>
                    <a:pt x="18001" y="3726"/>
                    <a:pt x="17821" y="3600"/>
                    <a:pt x="17640" y="3456"/>
                  </a:cubicBezTo>
                  <a:cubicBezTo>
                    <a:pt x="17460" y="3320"/>
                    <a:pt x="17280" y="3176"/>
                    <a:pt x="17082" y="3032"/>
                  </a:cubicBezTo>
                  <a:cubicBezTo>
                    <a:pt x="16892" y="2897"/>
                    <a:pt x="16685" y="2762"/>
                    <a:pt x="16451" y="2662"/>
                  </a:cubicBezTo>
                  <a:lnTo>
                    <a:pt x="16415" y="2644"/>
                  </a:lnTo>
                  <a:lnTo>
                    <a:pt x="16360" y="2608"/>
                  </a:lnTo>
                  <a:lnTo>
                    <a:pt x="16261" y="2536"/>
                  </a:lnTo>
                  <a:lnTo>
                    <a:pt x="16036" y="2374"/>
                  </a:lnTo>
                  <a:lnTo>
                    <a:pt x="15603" y="2049"/>
                  </a:lnTo>
                  <a:lnTo>
                    <a:pt x="14738" y="1391"/>
                  </a:lnTo>
                  <a:lnTo>
                    <a:pt x="13025" y="48"/>
                  </a:lnTo>
                  <a:lnTo>
                    <a:pt x="13016" y="39"/>
                  </a:lnTo>
                  <a:cubicBezTo>
                    <a:pt x="12987" y="17"/>
                    <a:pt x="12945" y="1"/>
                    <a:pt x="12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40"/>
            <p:cNvSpPr/>
            <p:nvPr/>
          </p:nvSpPr>
          <p:spPr>
            <a:xfrm>
              <a:off x="1867600" y="3249925"/>
              <a:ext cx="1223225" cy="1178125"/>
            </a:xfrm>
            <a:custGeom>
              <a:avLst/>
              <a:gdLst/>
              <a:ahLst/>
              <a:cxnLst/>
              <a:rect l="l" t="t" r="r" b="b"/>
              <a:pathLst>
                <a:path w="48929" h="47125" extrusionOk="0">
                  <a:moveTo>
                    <a:pt x="2615" y="0"/>
                  </a:moveTo>
                  <a:cubicBezTo>
                    <a:pt x="1335" y="7617"/>
                    <a:pt x="541" y="15315"/>
                    <a:pt x="316" y="23049"/>
                  </a:cubicBezTo>
                  <a:cubicBezTo>
                    <a:pt x="82" y="30638"/>
                    <a:pt x="803" y="38291"/>
                    <a:pt x="100" y="45863"/>
                  </a:cubicBezTo>
                  <a:cubicBezTo>
                    <a:pt x="100" y="45944"/>
                    <a:pt x="55" y="45998"/>
                    <a:pt x="1" y="46025"/>
                  </a:cubicBezTo>
                  <a:cubicBezTo>
                    <a:pt x="5231" y="46886"/>
                    <a:pt x="10526" y="47124"/>
                    <a:pt x="15820" y="47124"/>
                  </a:cubicBezTo>
                  <a:cubicBezTo>
                    <a:pt x="17678" y="47124"/>
                    <a:pt x="19536" y="47095"/>
                    <a:pt x="21391" y="47053"/>
                  </a:cubicBezTo>
                  <a:cubicBezTo>
                    <a:pt x="22815" y="47017"/>
                    <a:pt x="24257" y="46963"/>
                    <a:pt x="25708" y="46863"/>
                  </a:cubicBezTo>
                  <a:cubicBezTo>
                    <a:pt x="31351" y="45601"/>
                    <a:pt x="37354" y="42402"/>
                    <a:pt x="38589" y="36633"/>
                  </a:cubicBezTo>
                  <a:cubicBezTo>
                    <a:pt x="38618" y="36502"/>
                    <a:pt x="38725" y="36441"/>
                    <a:pt x="38838" y="36441"/>
                  </a:cubicBezTo>
                  <a:cubicBezTo>
                    <a:pt x="38935" y="36441"/>
                    <a:pt x="39036" y="36486"/>
                    <a:pt x="39094" y="36570"/>
                  </a:cubicBezTo>
                  <a:cubicBezTo>
                    <a:pt x="40374" y="38517"/>
                    <a:pt x="42222" y="39634"/>
                    <a:pt x="44502" y="39941"/>
                  </a:cubicBezTo>
                  <a:cubicBezTo>
                    <a:pt x="47396" y="35452"/>
                    <a:pt x="47197" y="28520"/>
                    <a:pt x="47585" y="23599"/>
                  </a:cubicBezTo>
                  <a:cubicBezTo>
                    <a:pt x="48135" y="16631"/>
                    <a:pt x="48928" y="9645"/>
                    <a:pt x="48468" y="2668"/>
                  </a:cubicBezTo>
                  <a:cubicBezTo>
                    <a:pt x="33280" y="54"/>
                    <a:pt x="17929" y="1352"/>
                    <a:pt x="2642" y="9"/>
                  </a:cubicBezTo>
                  <a:cubicBezTo>
                    <a:pt x="2633" y="0"/>
                    <a:pt x="2624" y="0"/>
                    <a:pt x="26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40"/>
            <p:cNvSpPr/>
            <p:nvPr/>
          </p:nvSpPr>
          <p:spPr>
            <a:xfrm>
              <a:off x="1857000" y="3245400"/>
              <a:ext cx="1232000" cy="1186575"/>
            </a:xfrm>
            <a:custGeom>
              <a:avLst/>
              <a:gdLst/>
              <a:ahLst/>
              <a:cxnLst/>
              <a:rect l="l" t="t" r="r" b="b"/>
              <a:pathLst>
                <a:path w="49280" h="47463" extrusionOk="0">
                  <a:moveTo>
                    <a:pt x="3133" y="33"/>
                  </a:moveTo>
                  <a:lnTo>
                    <a:pt x="3147" y="37"/>
                  </a:lnTo>
                  <a:cubicBezTo>
                    <a:pt x="3142" y="37"/>
                    <a:pt x="3138" y="35"/>
                    <a:pt x="3133" y="33"/>
                  </a:cubicBezTo>
                  <a:close/>
                  <a:moveTo>
                    <a:pt x="3174" y="372"/>
                  </a:moveTo>
                  <a:cubicBezTo>
                    <a:pt x="10770" y="1029"/>
                    <a:pt x="18401" y="1047"/>
                    <a:pt x="26015" y="1227"/>
                  </a:cubicBezTo>
                  <a:cubicBezTo>
                    <a:pt x="29837" y="1317"/>
                    <a:pt x="33668" y="1443"/>
                    <a:pt x="37481" y="1714"/>
                  </a:cubicBezTo>
                  <a:lnTo>
                    <a:pt x="40338" y="1948"/>
                  </a:lnTo>
                  <a:lnTo>
                    <a:pt x="43187" y="2245"/>
                  </a:lnTo>
                  <a:lnTo>
                    <a:pt x="46026" y="2606"/>
                  </a:lnTo>
                  <a:cubicBezTo>
                    <a:pt x="46927" y="2750"/>
                    <a:pt x="47829" y="2867"/>
                    <a:pt x="48739" y="2985"/>
                  </a:cubicBezTo>
                  <a:cubicBezTo>
                    <a:pt x="48730" y="3354"/>
                    <a:pt x="48730" y="3697"/>
                    <a:pt x="48739" y="4048"/>
                  </a:cubicBezTo>
                  <a:lnTo>
                    <a:pt x="48766" y="5211"/>
                  </a:lnTo>
                  <a:cubicBezTo>
                    <a:pt x="48784" y="5995"/>
                    <a:pt x="48793" y="6779"/>
                    <a:pt x="48784" y="7564"/>
                  </a:cubicBezTo>
                  <a:cubicBezTo>
                    <a:pt x="48766" y="9132"/>
                    <a:pt x="48721" y="10700"/>
                    <a:pt x="48631" y="12269"/>
                  </a:cubicBezTo>
                  <a:cubicBezTo>
                    <a:pt x="48478" y="15415"/>
                    <a:pt x="48207" y="18542"/>
                    <a:pt x="47955" y="21688"/>
                  </a:cubicBezTo>
                  <a:cubicBezTo>
                    <a:pt x="47892" y="22473"/>
                    <a:pt x="47829" y="23257"/>
                    <a:pt x="47775" y="24041"/>
                  </a:cubicBezTo>
                  <a:cubicBezTo>
                    <a:pt x="47721" y="24834"/>
                    <a:pt x="47676" y="25618"/>
                    <a:pt x="47639" y="26403"/>
                  </a:cubicBezTo>
                  <a:cubicBezTo>
                    <a:pt x="47558" y="27980"/>
                    <a:pt x="47486" y="29548"/>
                    <a:pt x="47333" y="31108"/>
                  </a:cubicBezTo>
                  <a:cubicBezTo>
                    <a:pt x="47180" y="32667"/>
                    <a:pt x="46954" y="34218"/>
                    <a:pt x="46567" y="35732"/>
                  </a:cubicBezTo>
                  <a:cubicBezTo>
                    <a:pt x="46188" y="37213"/>
                    <a:pt x="45645" y="38651"/>
                    <a:pt x="44846" y="39944"/>
                  </a:cubicBezTo>
                  <a:lnTo>
                    <a:pt x="44846" y="39944"/>
                  </a:lnTo>
                  <a:cubicBezTo>
                    <a:pt x="43883" y="39803"/>
                    <a:pt x="42948" y="39509"/>
                    <a:pt x="42105" y="39022"/>
                  </a:cubicBezTo>
                  <a:cubicBezTo>
                    <a:pt x="41240" y="38526"/>
                    <a:pt x="40482" y="37832"/>
                    <a:pt x="39887" y="37021"/>
                  </a:cubicBezTo>
                  <a:lnTo>
                    <a:pt x="39671" y="36714"/>
                  </a:lnTo>
                  <a:lnTo>
                    <a:pt x="39644" y="36669"/>
                  </a:lnTo>
                  <a:cubicBezTo>
                    <a:pt x="39635" y="36660"/>
                    <a:pt x="39617" y="36633"/>
                    <a:pt x="39608" y="36615"/>
                  </a:cubicBezTo>
                  <a:cubicBezTo>
                    <a:pt x="39572" y="36579"/>
                    <a:pt x="39527" y="36552"/>
                    <a:pt x="39491" y="36525"/>
                  </a:cubicBezTo>
                  <a:cubicBezTo>
                    <a:pt x="39416" y="36488"/>
                    <a:pt x="39341" y="36469"/>
                    <a:pt x="39260" y="36469"/>
                  </a:cubicBezTo>
                  <a:cubicBezTo>
                    <a:pt x="39244" y="36469"/>
                    <a:pt x="39228" y="36470"/>
                    <a:pt x="39211" y="36471"/>
                  </a:cubicBezTo>
                  <a:cubicBezTo>
                    <a:pt x="39112" y="36480"/>
                    <a:pt x="39013" y="36534"/>
                    <a:pt x="38941" y="36615"/>
                  </a:cubicBezTo>
                  <a:cubicBezTo>
                    <a:pt x="38905" y="36660"/>
                    <a:pt x="38887" y="36705"/>
                    <a:pt x="38869" y="36760"/>
                  </a:cubicBezTo>
                  <a:cubicBezTo>
                    <a:pt x="38860" y="36787"/>
                    <a:pt x="38860" y="36796"/>
                    <a:pt x="38860" y="36814"/>
                  </a:cubicBezTo>
                  <a:lnTo>
                    <a:pt x="38842" y="36859"/>
                  </a:lnTo>
                  <a:lnTo>
                    <a:pt x="38761" y="37228"/>
                  </a:lnTo>
                  <a:cubicBezTo>
                    <a:pt x="38626" y="37715"/>
                    <a:pt x="38463" y="38193"/>
                    <a:pt x="38256" y="38652"/>
                  </a:cubicBezTo>
                  <a:cubicBezTo>
                    <a:pt x="38058" y="39112"/>
                    <a:pt x="37823" y="39563"/>
                    <a:pt x="37544" y="39987"/>
                  </a:cubicBezTo>
                  <a:cubicBezTo>
                    <a:pt x="37273" y="40410"/>
                    <a:pt x="36976" y="40825"/>
                    <a:pt x="36652" y="41203"/>
                  </a:cubicBezTo>
                  <a:cubicBezTo>
                    <a:pt x="35344" y="42754"/>
                    <a:pt x="33650" y="43953"/>
                    <a:pt x="31838" y="44872"/>
                  </a:cubicBezTo>
                  <a:cubicBezTo>
                    <a:pt x="30026" y="45782"/>
                    <a:pt x="28079" y="46449"/>
                    <a:pt x="26096" y="46891"/>
                  </a:cubicBezTo>
                  <a:lnTo>
                    <a:pt x="26123" y="46891"/>
                  </a:lnTo>
                  <a:cubicBezTo>
                    <a:pt x="23978" y="46972"/>
                    <a:pt x="21842" y="47098"/>
                    <a:pt x="19687" y="47117"/>
                  </a:cubicBezTo>
                  <a:cubicBezTo>
                    <a:pt x="18556" y="47136"/>
                    <a:pt x="17424" y="47147"/>
                    <a:pt x="16292" y="47147"/>
                  </a:cubicBezTo>
                  <a:cubicBezTo>
                    <a:pt x="15279" y="47147"/>
                    <a:pt x="14265" y="47138"/>
                    <a:pt x="13251" y="47117"/>
                  </a:cubicBezTo>
                  <a:cubicBezTo>
                    <a:pt x="11106" y="47071"/>
                    <a:pt x="8970" y="46981"/>
                    <a:pt x="6833" y="46810"/>
                  </a:cubicBezTo>
                  <a:cubicBezTo>
                    <a:pt x="4777" y="46645"/>
                    <a:pt x="2720" y="46413"/>
                    <a:pt x="687" y="46091"/>
                  </a:cubicBezTo>
                  <a:lnTo>
                    <a:pt x="687" y="46091"/>
                  </a:lnTo>
                  <a:cubicBezTo>
                    <a:pt x="694" y="46042"/>
                    <a:pt x="686" y="46024"/>
                    <a:pt x="695" y="45990"/>
                  </a:cubicBezTo>
                  <a:lnTo>
                    <a:pt x="704" y="45900"/>
                  </a:lnTo>
                  <a:lnTo>
                    <a:pt x="731" y="45539"/>
                  </a:lnTo>
                  <a:lnTo>
                    <a:pt x="785" y="44818"/>
                  </a:lnTo>
                  <a:cubicBezTo>
                    <a:pt x="830" y="44340"/>
                    <a:pt x="848" y="43853"/>
                    <a:pt x="884" y="43376"/>
                  </a:cubicBezTo>
                  <a:cubicBezTo>
                    <a:pt x="902" y="42898"/>
                    <a:pt x="920" y="42411"/>
                    <a:pt x="947" y="41934"/>
                  </a:cubicBezTo>
                  <a:lnTo>
                    <a:pt x="983" y="40482"/>
                  </a:lnTo>
                  <a:cubicBezTo>
                    <a:pt x="1020" y="38553"/>
                    <a:pt x="1001" y="36624"/>
                    <a:pt x="974" y="34704"/>
                  </a:cubicBezTo>
                  <a:cubicBezTo>
                    <a:pt x="911" y="30846"/>
                    <a:pt x="785" y="26998"/>
                    <a:pt x="902" y="23158"/>
                  </a:cubicBezTo>
                  <a:cubicBezTo>
                    <a:pt x="1135" y="15524"/>
                    <a:pt x="1919" y="7908"/>
                    <a:pt x="3174" y="372"/>
                  </a:cubicBezTo>
                  <a:close/>
                  <a:moveTo>
                    <a:pt x="2894" y="1"/>
                  </a:moveTo>
                  <a:lnTo>
                    <a:pt x="2867" y="145"/>
                  </a:lnTo>
                  <a:cubicBezTo>
                    <a:pt x="1587" y="7753"/>
                    <a:pt x="803" y="15442"/>
                    <a:pt x="569" y="23149"/>
                  </a:cubicBezTo>
                  <a:cubicBezTo>
                    <a:pt x="452" y="27007"/>
                    <a:pt x="578" y="30855"/>
                    <a:pt x="641" y="34704"/>
                  </a:cubicBezTo>
                  <a:cubicBezTo>
                    <a:pt x="677" y="36633"/>
                    <a:pt x="695" y="38553"/>
                    <a:pt x="659" y="40473"/>
                  </a:cubicBezTo>
                  <a:lnTo>
                    <a:pt x="614" y="41916"/>
                  </a:lnTo>
                  <a:cubicBezTo>
                    <a:pt x="596" y="42402"/>
                    <a:pt x="578" y="42880"/>
                    <a:pt x="551" y="43358"/>
                  </a:cubicBezTo>
                  <a:cubicBezTo>
                    <a:pt x="524" y="43835"/>
                    <a:pt x="506" y="44313"/>
                    <a:pt x="461" y="44800"/>
                  </a:cubicBezTo>
                  <a:lnTo>
                    <a:pt x="407" y="45512"/>
                  </a:lnTo>
                  <a:lnTo>
                    <a:pt x="380" y="45873"/>
                  </a:lnTo>
                  <a:lnTo>
                    <a:pt x="361" y="46035"/>
                  </a:lnTo>
                  <a:cubicBezTo>
                    <a:pt x="361" y="46053"/>
                    <a:pt x="361" y="46062"/>
                    <a:pt x="334" y="46071"/>
                  </a:cubicBezTo>
                  <a:lnTo>
                    <a:pt x="1" y="46305"/>
                  </a:lnTo>
                  <a:lnTo>
                    <a:pt x="398" y="46368"/>
                  </a:lnTo>
                  <a:cubicBezTo>
                    <a:pt x="2525" y="46711"/>
                    <a:pt x="4661" y="46963"/>
                    <a:pt x="6806" y="47135"/>
                  </a:cubicBezTo>
                  <a:cubicBezTo>
                    <a:pt x="8952" y="47306"/>
                    <a:pt x="11097" y="47387"/>
                    <a:pt x="13251" y="47432"/>
                  </a:cubicBezTo>
                  <a:cubicBezTo>
                    <a:pt x="14265" y="47453"/>
                    <a:pt x="15281" y="47463"/>
                    <a:pt x="16296" y="47463"/>
                  </a:cubicBezTo>
                  <a:cubicBezTo>
                    <a:pt x="17430" y="47463"/>
                    <a:pt x="18565" y="47451"/>
                    <a:pt x="19696" y="47432"/>
                  </a:cubicBezTo>
                  <a:cubicBezTo>
                    <a:pt x="21842" y="47414"/>
                    <a:pt x="23996" y="47288"/>
                    <a:pt x="26141" y="47207"/>
                  </a:cubicBezTo>
                  <a:lnTo>
                    <a:pt x="26150" y="47207"/>
                  </a:lnTo>
                  <a:lnTo>
                    <a:pt x="26168" y="47198"/>
                  </a:lnTo>
                  <a:cubicBezTo>
                    <a:pt x="28178" y="46747"/>
                    <a:pt x="30143" y="46080"/>
                    <a:pt x="31982" y="45151"/>
                  </a:cubicBezTo>
                  <a:cubicBezTo>
                    <a:pt x="33821" y="44214"/>
                    <a:pt x="35543" y="42997"/>
                    <a:pt x="36886" y="41411"/>
                  </a:cubicBezTo>
                  <a:cubicBezTo>
                    <a:pt x="37228" y="41014"/>
                    <a:pt x="37535" y="40590"/>
                    <a:pt x="37805" y="40149"/>
                  </a:cubicBezTo>
                  <a:cubicBezTo>
                    <a:pt x="38094" y="39716"/>
                    <a:pt x="38328" y="39247"/>
                    <a:pt x="38544" y="38779"/>
                  </a:cubicBezTo>
                  <a:cubicBezTo>
                    <a:pt x="38761" y="38301"/>
                    <a:pt x="38914" y="37805"/>
                    <a:pt x="39058" y="37300"/>
                  </a:cubicBezTo>
                  <a:lnTo>
                    <a:pt x="39148" y="36922"/>
                  </a:lnTo>
                  <a:lnTo>
                    <a:pt x="39157" y="36877"/>
                  </a:lnTo>
                  <a:cubicBezTo>
                    <a:pt x="39166" y="36868"/>
                    <a:pt x="39166" y="36841"/>
                    <a:pt x="39166" y="36841"/>
                  </a:cubicBezTo>
                  <a:cubicBezTo>
                    <a:pt x="39175" y="36832"/>
                    <a:pt x="39175" y="36814"/>
                    <a:pt x="39184" y="36814"/>
                  </a:cubicBezTo>
                  <a:cubicBezTo>
                    <a:pt x="39193" y="36796"/>
                    <a:pt x="39220" y="36787"/>
                    <a:pt x="39248" y="36778"/>
                  </a:cubicBezTo>
                  <a:cubicBezTo>
                    <a:pt x="39275" y="36778"/>
                    <a:pt x="39311" y="36787"/>
                    <a:pt x="39338" y="36796"/>
                  </a:cubicBezTo>
                  <a:cubicBezTo>
                    <a:pt x="39356" y="36805"/>
                    <a:pt x="39365" y="36814"/>
                    <a:pt x="39374" y="36823"/>
                  </a:cubicBezTo>
                  <a:lnTo>
                    <a:pt x="39392" y="36841"/>
                  </a:lnTo>
                  <a:lnTo>
                    <a:pt x="39419" y="36886"/>
                  </a:lnTo>
                  <a:lnTo>
                    <a:pt x="39644" y="37201"/>
                  </a:lnTo>
                  <a:cubicBezTo>
                    <a:pt x="40266" y="38040"/>
                    <a:pt x="41041" y="38770"/>
                    <a:pt x="41952" y="39292"/>
                  </a:cubicBezTo>
                  <a:cubicBezTo>
                    <a:pt x="42862" y="39824"/>
                    <a:pt x="43872" y="40140"/>
                    <a:pt x="44908" y="40284"/>
                  </a:cubicBezTo>
                  <a:lnTo>
                    <a:pt x="45007" y="40293"/>
                  </a:lnTo>
                  <a:lnTo>
                    <a:pt x="45061" y="40212"/>
                  </a:lnTo>
                  <a:cubicBezTo>
                    <a:pt x="45927" y="38860"/>
                    <a:pt x="46495" y="37354"/>
                    <a:pt x="46900" y="35822"/>
                  </a:cubicBezTo>
                  <a:cubicBezTo>
                    <a:pt x="47297" y="34281"/>
                    <a:pt x="47540" y="32712"/>
                    <a:pt x="47712" y="31144"/>
                  </a:cubicBezTo>
                  <a:cubicBezTo>
                    <a:pt x="47874" y="29575"/>
                    <a:pt x="47964" y="27998"/>
                    <a:pt x="48054" y="26430"/>
                  </a:cubicBezTo>
                  <a:cubicBezTo>
                    <a:pt x="48099" y="25636"/>
                    <a:pt x="48144" y="24852"/>
                    <a:pt x="48207" y="24077"/>
                  </a:cubicBezTo>
                  <a:cubicBezTo>
                    <a:pt x="48261" y="23293"/>
                    <a:pt x="48334" y="22509"/>
                    <a:pt x="48406" y="21724"/>
                  </a:cubicBezTo>
                  <a:cubicBezTo>
                    <a:pt x="48667" y="18588"/>
                    <a:pt x="48965" y="15451"/>
                    <a:pt x="49145" y="12296"/>
                  </a:cubicBezTo>
                  <a:cubicBezTo>
                    <a:pt x="49217" y="10727"/>
                    <a:pt x="49280" y="9141"/>
                    <a:pt x="49280" y="7564"/>
                  </a:cubicBezTo>
                  <a:cubicBezTo>
                    <a:pt x="49280" y="6779"/>
                    <a:pt x="49262" y="5986"/>
                    <a:pt x="49235" y="5193"/>
                  </a:cubicBezTo>
                  <a:lnTo>
                    <a:pt x="49208" y="4607"/>
                  </a:lnTo>
                  <a:lnTo>
                    <a:pt x="49199" y="4310"/>
                  </a:lnTo>
                  <a:lnTo>
                    <a:pt x="49190" y="4165"/>
                  </a:lnTo>
                  <a:lnTo>
                    <a:pt x="49181" y="4003"/>
                  </a:lnTo>
                  <a:cubicBezTo>
                    <a:pt x="49154" y="3561"/>
                    <a:pt x="49109" y="3120"/>
                    <a:pt x="49055" y="2705"/>
                  </a:cubicBezTo>
                  <a:cubicBezTo>
                    <a:pt x="48081" y="2525"/>
                    <a:pt x="47081" y="2345"/>
                    <a:pt x="46089" y="2200"/>
                  </a:cubicBezTo>
                  <a:lnTo>
                    <a:pt x="43232" y="1840"/>
                  </a:lnTo>
                  <a:lnTo>
                    <a:pt x="40374" y="1551"/>
                  </a:lnTo>
                  <a:lnTo>
                    <a:pt x="37508" y="1317"/>
                  </a:lnTo>
                  <a:cubicBezTo>
                    <a:pt x="33686" y="1056"/>
                    <a:pt x="29855" y="938"/>
                    <a:pt x="26024" y="857"/>
                  </a:cubicBezTo>
                  <a:cubicBezTo>
                    <a:pt x="22193" y="776"/>
                    <a:pt x="18362" y="731"/>
                    <a:pt x="14540" y="632"/>
                  </a:cubicBezTo>
                  <a:cubicBezTo>
                    <a:pt x="10726" y="524"/>
                    <a:pt x="6903" y="353"/>
                    <a:pt x="3107" y="21"/>
                  </a:cubicBezTo>
                  <a:lnTo>
                    <a:pt x="3107" y="21"/>
                  </a:lnTo>
                  <a:cubicBezTo>
                    <a:pt x="3091" y="15"/>
                    <a:pt x="3070" y="10"/>
                    <a:pt x="3039" y="10"/>
                  </a:cubicBezTo>
                  <a:lnTo>
                    <a:pt x="289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40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A67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40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1" name="Google Shape;1251;p40"/>
          <p:cNvSpPr txBox="1">
            <a:spLocks noGrp="1"/>
          </p:cNvSpPr>
          <p:nvPr>
            <p:ph type="title"/>
          </p:nvPr>
        </p:nvSpPr>
        <p:spPr>
          <a:xfrm>
            <a:off x="1101000" y="1560650"/>
            <a:ext cx="3519300" cy="1679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AWESOME WORDS</a:t>
            </a:r>
            <a:endParaRPr/>
          </a:p>
        </p:txBody>
      </p:sp>
      <p:sp>
        <p:nvSpPr>
          <p:cNvPr id="1252" name="Google Shape;1252;p40"/>
          <p:cNvSpPr txBox="1">
            <a:spLocks noGrp="1"/>
          </p:cNvSpPr>
          <p:nvPr>
            <p:ph type="subTitle" idx="1"/>
          </p:nvPr>
        </p:nvSpPr>
        <p:spPr>
          <a:xfrm rot="684086">
            <a:off x="5795182" y="1704721"/>
            <a:ext cx="1878775" cy="178816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Because key words are great for catching your audience’s attention</a:t>
            </a:r>
            <a:endParaRPr/>
          </a:p>
        </p:txBody>
      </p:sp>
      <p:grpSp>
        <p:nvGrpSpPr>
          <p:cNvPr id="1253" name="Google Shape;1253;p40"/>
          <p:cNvGrpSpPr/>
          <p:nvPr/>
        </p:nvGrpSpPr>
        <p:grpSpPr>
          <a:xfrm>
            <a:off x="1152900" y="2242825"/>
            <a:ext cx="3214691" cy="176025"/>
            <a:chOff x="4345425" y="2175475"/>
            <a:chExt cx="800750" cy="176025"/>
          </a:xfrm>
        </p:grpSpPr>
        <p:sp>
          <p:nvSpPr>
            <p:cNvPr id="1254" name="Google Shape;1254;p40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40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6" name="Google Shape;1256;p40"/>
          <p:cNvGrpSpPr/>
          <p:nvPr/>
        </p:nvGrpSpPr>
        <p:grpSpPr>
          <a:xfrm>
            <a:off x="1152902" y="3096725"/>
            <a:ext cx="2300475" cy="176025"/>
            <a:chOff x="4345425" y="2175475"/>
            <a:chExt cx="800750" cy="176025"/>
          </a:xfrm>
        </p:grpSpPr>
        <p:sp>
          <p:nvSpPr>
            <p:cNvPr id="1257" name="Google Shape;1257;p40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40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9" name="Google Shape;1259;p40"/>
          <p:cNvGrpSpPr/>
          <p:nvPr/>
        </p:nvGrpSpPr>
        <p:grpSpPr>
          <a:xfrm>
            <a:off x="7551203" y="4187411"/>
            <a:ext cx="1745583" cy="230173"/>
            <a:chOff x="1394800" y="3522000"/>
            <a:chExt cx="1048650" cy="138275"/>
          </a:xfrm>
        </p:grpSpPr>
        <p:sp>
          <p:nvSpPr>
            <p:cNvPr id="1260" name="Google Shape;1260;p40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40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40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40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40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40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40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40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40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9" name="Google Shape;1269;p40"/>
          <p:cNvGrpSpPr/>
          <p:nvPr/>
        </p:nvGrpSpPr>
        <p:grpSpPr>
          <a:xfrm>
            <a:off x="884103" y="529587"/>
            <a:ext cx="806657" cy="421744"/>
            <a:chOff x="1822875" y="1377000"/>
            <a:chExt cx="548075" cy="286550"/>
          </a:xfrm>
        </p:grpSpPr>
        <p:sp>
          <p:nvSpPr>
            <p:cNvPr id="1270" name="Google Shape;1270;p40"/>
            <p:cNvSpPr/>
            <p:nvPr/>
          </p:nvSpPr>
          <p:spPr>
            <a:xfrm>
              <a:off x="1822875" y="1402500"/>
              <a:ext cx="163425" cy="251950"/>
            </a:xfrm>
            <a:custGeom>
              <a:avLst/>
              <a:gdLst/>
              <a:ahLst/>
              <a:cxnLst/>
              <a:rect l="l" t="t" r="r" b="b"/>
              <a:pathLst>
                <a:path w="6537" h="10078" extrusionOk="0">
                  <a:moveTo>
                    <a:pt x="849" y="1"/>
                  </a:moveTo>
                  <a:cubicBezTo>
                    <a:pt x="528" y="1"/>
                    <a:pt x="193" y="83"/>
                    <a:pt x="100" y="361"/>
                  </a:cubicBezTo>
                  <a:cubicBezTo>
                    <a:pt x="86" y="404"/>
                    <a:pt x="72" y="443"/>
                    <a:pt x="58" y="486"/>
                  </a:cubicBezTo>
                  <a:cubicBezTo>
                    <a:pt x="0" y="657"/>
                    <a:pt x="189" y="853"/>
                    <a:pt x="300" y="945"/>
                  </a:cubicBezTo>
                  <a:lnTo>
                    <a:pt x="300" y="949"/>
                  </a:lnTo>
                  <a:cubicBezTo>
                    <a:pt x="553" y="628"/>
                    <a:pt x="1445" y="589"/>
                    <a:pt x="1784" y="585"/>
                  </a:cubicBezTo>
                  <a:lnTo>
                    <a:pt x="1819" y="585"/>
                  </a:lnTo>
                  <a:cubicBezTo>
                    <a:pt x="2019" y="585"/>
                    <a:pt x="2215" y="593"/>
                    <a:pt x="2408" y="611"/>
                  </a:cubicBezTo>
                  <a:cubicBezTo>
                    <a:pt x="2247" y="322"/>
                    <a:pt x="1705" y="165"/>
                    <a:pt x="1466" y="97"/>
                  </a:cubicBezTo>
                  <a:cubicBezTo>
                    <a:pt x="1423" y="86"/>
                    <a:pt x="1381" y="76"/>
                    <a:pt x="1338" y="61"/>
                  </a:cubicBezTo>
                  <a:cubicBezTo>
                    <a:pt x="1213" y="29"/>
                    <a:pt x="1035" y="1"/>
                    <a:pt x="849" y="1"/>
                  </a:cubicBezTo>
                  <a:close/>
                  <a:moveTo>
                    <a:pt x="1160" y="1456"/>
                  </a:moveTo>
                  <a:cubicBezTo>
                    <a:pt x="1310" y="1538"/>
                    <a:pt x="1455" y="1612"/>
                    <a:pt x="1562" y="1684"/>
                  </a:cubicBezTo>
                  <a:cubicBezTo>
                    <a:pt x="2358" y="2190"/>
                    <a:pt x="3556" y="2668"/>
                    <a:pt x="4187" y="3360"/>
                  </a:cubicBezTo>
                  <a:cubicBezTo>
                    <a:pt x="4804" y="4037"/>
                    <a:pt x="4308" y="4405"/>
                    <a:pt x="3862" y="4989"/>
                  </a:cubicBezTo>
                  <a:cubicBezTo>
                    <a:pt x="3517" y="5446"/>
                    <a:pt x="3171" y="5899"/>
                    <a:pt x="2824" y="6351"/>
                  </a:cubicBezTo>
                  <a:cubicBezTo>
                    <a:pt x="2133" y="7260"/>
                    <a:pt x="1441" y="8170"/>
                    <a:pt x="749" y="9075"/>
                  </a:cubicBezTo>
                  <a:cubicBezTo>
                    <a:pt x="375" y="9571"/>
                    <a:pt x="1423" y="10078"/>
                    <a:pt x="2190" y="10078"/>
                  </a:cubicBezTo>
                  <a:cubicBezTo>
                    <a:pt x="2472" y="10078"/>
                    <a:pt x="2714" y="10010"/>
                    <a:pt x="2835" y="9849"/>
                  </a:cubicBezTo>
                  <a:cubicBezTo>
                    <a:pt x="3759" y="8641"/>
                    <a:pt x="4679" y="7428"/>
                    <a:pt x="5602" y="6220"/>
                  </a:cubicBezTo>
                  <a:cubicBezTo>
                    <a:pt x="5838" y="5909"/>
                    <a:pt x="6237" y="5520"/>
                    <a:pt x="6537" y="5107"/>
                  </a:cubicBezTo>
                  <a:lnTo>
                    <a:pt x="6537" y="5107"/>
                  </a:lnTo>
                  <a:cubicBezTo>
                    <a:pt x="6351" y="5278"/>
                    <a:pt x="6166" y="5435"/>
                    <a:pt x="6012" y="5585"/>
                  </a:cubicBezTo>
                  <a:cubicBezTo>
                    <a:pt x="4939" y="6636"/>
                    <a:pt x="4044" y="7828"/>
                    <a:pt x="3263" y="9111"/>
                  </a:cubicBezTo>
                  <a:cubicBezTo>
                    <a:pt x="3078" y="9414"/>
                    <a:pt x="2365" y="9546"/>
                    <a:pt x="1797" y="9546"/>
                  </a:cubicBezTo>
                  <a:cubicBezTo>
                    <a:pt x="1334" y="9546"/>
                    <a:pt x="967" y="9461"/>
                    <a:pt x="1060" y="9307"/>
                  </a:cubicBezTo>
                  <a:cubicBezTo>
                    <a:pt x="2040" y="7692"/>
                    <a:pt x="3217" y="6391"/>
                    <a:pt x="4536" y="5061"/>
                  </a:cubicBezTo>
                  <a:cubicBezTo>
                    <a:pt x="5546" y="4037"/>
                    <a:pt x="4832" y="3460"/>
                    <a:pt x="3912" y="2764"/>
                  </a:cubicBezTo>
                  <a:cubicBezTo>
                    <a:pt x="3081" y="2133"/>
                    <a:pt x="2197" y="1569"/>
                    <a:pt x="1160" y="145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40"/>
            <p:cNvSpPr/>
            <p:nvPr/>
          </p:nvSpPr>
          <p:spPr>
            <a:xfrm>
              <a:off x="1824750" y="1417750"/>
              <a:ext cx="188550" cy="112450"/>
            </a:xfrm>
            <a:custGeom>
              <a:avLst/>
              <a:gdLst/>
              <a:ahLst/>
              <a:cxnLst/>
              <a:rect l="l" t="t" r="r" b="b"/>
              <a:pathLst>
                <a:path w="7542" h="4498" extrusionOk="0">
                  <a:moveTo>
                    <a:pt x="225" y="339"/>
                  </a:moveTo>
                  <a:cubicBezTo>
                    <a:pt x="215" y="353"/>
                    <a:pt x="203" y="371"/>
                    <a:pt x="193" y="389"/>
                  </a:cubicBezTo>
                  <a:cubicBezTo>
                    <a:pt x="1" y="750"/>
                    <a:pt x="286" y="824"/>
                    <a:pt x="674" y="824"/>
                  </a:cubicBezTo>
                  <a:lnTo>
                    <a:pt x="707" y="824"/>
                  </a:lnTo>
                  <a:cubicBezTo>
                    <a:pt x="835" y="824"/>
                    <a:pt x="960" y="831"/>
                    <a:pt x="1085" y="846"/>
                  </a:cubicBezTo>
                  <a:cubicBezTo>
                    <a:pt x="945" y="767"/>
                    <a:pt x="796" y="685"/>
                    <a:pt x="660" y="592"/>
                  </a:cubicBezTo>
                  <a:cubicBezTo>
                    <a:pt x="521" y="546"/>
                    <a:pt x="404" y="489"/>
                    <a:pt x="321" y="421"/>
                  </a:cubicBezTo>
                  <a:cubicBezTo>
                    <a:pt x="289" y="393"/>
                    <a:pt x="257" y="365"/>
                    <a:pt x="225" y="339"/>
                  </a:cubicBezTo>
                  <a:close/>
                  <a:moveTo>
                    <a:pt x="2333" y="1"/>
                  </a:moveTo>
                  <a:lnTo>
                    <a:pt x="2333" y="1"/>
                  </a:lnTo>
                  <a:cubicBezTo>
                    <a:pt x="2347" y="26"/>
                    <a:pt x="2357" y="54"/>
                    <a:pt x="2364" y="82"/>
                  </a:cubicBezTo>
                  <a:cubicBezTo>
                    <a:pt x="3395" y="739"/>
                    <a:pt x="4426" y="1395"/>
                    <a:pt x="5449" y="2055"/>
                  </a:cubicBezTo>
                  <a:cubicBezTo>
                    <a:pt x="5937" y="2368"/>
                    <a:pt x="6814" y="2786"/>
                    <a:pt x="6865" y="3467"/>
                  </a:cubicBezTo>
                  <a:cubicBezTo>
                    <a:pt x="6886" y="3805"/>
                    <a:pt x="6707" y="4158"/>
                    <a:pt x="6462" y="4497"/>
                  </a:cubicBezTo>
                  <a:cubicBezTo>
                    <a:pt x="7003" y="3997"/>
                    <a:pt x="7542" y="3403"/>
                    <a:pt x="7189" y="2685"/>
                  </a:cubicBezTo>
                  <a:cubicBezTo>
                    <a:pt x="6797" y="1894"/>
                    <a:pt x="5556" y="1209"/>
                    <a:pt x="4821" y="788"/>
                  </a:cubicBezTo>
                  <a:cubicBezTo>
                    <a:pt x="4023" y="329"/>
                    <a:pt x="3210" y="75"/>
                    <a:pt x="23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40"/>
            <p:cNvSpPr/>
            <p:nvPr/>
          </p:nvSpPr>
          <p:spPr>
            <a:xfrm>
              <a:off x="1830350" y="1417125"/>
              <a:ext cx="166575" cy="224050"/>
            </a:xfrm>
            <a:custGeom>
              <a:avLst/>
              <a:gdLst/>
              <a:ahLst/>
              <a:cxnLst/>
              <a:rect l="l" t="t" r="r" b="b"/>
              <a:pathLst>
                <a:path w="6663" h="8962" extrusionOk="0">
                  <a:moveTo>
                    <a:pt x="1485" y="0"/>
                  </a:moveTo>
                  <a:cubicBezTo>
                    <a:pt x="1146" y="4"/>
                    <a:pt x="254" y="43"/>
                    <a:pt x="1" y="364"/>
                  </a:cubicBezTo>
                  <a:cubicBezTo>
                    <a:pt x="33" y="390"/>
                    <a:pt x="65" y="418"/>
                    <a:pt x="97" y="446"/>
                  </a:cubicBezTo>
                  <a:cubicBezTo>
                    <a:pt x="180" y="514"/>
                    <a:pt x="297" y="571"/>
                    <a:pt x="436" y="617"/>
                  </a:cubicBezTo>
                  <a:cubicBezTo>
                    <a:pt x="572" y="710"/>
                    <a:pt x="721" y="792"/>
                    <a:pt x="861" y="871"/>
                  </a:cubicBezTo>
                  <a:cubicBezTo>
                    <a:pt x="1898" y="984"/>
                    <a:pt x="2782" y="1548"/>
                    <a:pt x="3613" y="2179"/>
                  </a:cubicBezTo>
                  <a:cubicBezTo>
                    <a:pt x="4533" y="2875"/>
                    <a:pt x="5247" y="3452"/>
                    <a:pt x="4237" y="4476"/>
                  </a:cubicBezTo>
                  <a:cubicBezTo>
                    <a:pt x="2918" y="5806"/>
                    <a:pt x="1741" y="7107"/>
                    <a:pt x="761" y="8722"/>
                  </a:cubicBezTo>
                  <a:cubicBezTo>
                    <a:pt x="668" y="8876"/>
                    <a:pt x="1035" y="8961"/>
                    <a:pt x="1498" y="8961"/>
                  </a:cubicBezTo>
                  <a:cubicBezTo>
                    <a:pt x="2066" y="8961"/>
                    <a:pt x="2779" y="8829"/>
                    <a:pt x="2964" y="8526"/>
                  </a:cubicBezTo>
                  <a:cubicBezTo>
                    <a:pt x="3745" y="7243"/>
                    <a:pt x="4640" y="6051"/>
                    <a:pt x="5713" y="5000"/>
                  </a:cubicBezTo>
                  <a:cubicBezTo>
                    <a:pt x="5867" y="4850"/>
                    <a:pt x="6052" y="4693"/>
                    <a:pt x="6238" y="4522"/>
                  </a:cubicBezTo>
                  <a:cubicBezTo>
                    <a:pt x="6483" y="4183"/>
                    <a:pt x="6662" y="3830"/>
                    <a:pt x="6641" y="3492"/>
                  </a:cubicBezTo>
                  <a:cubicBezTo>
                    <a:pt x="6590" y="2811"/>
                    <a:pt x="5713" y="2393"/>
                    <a:pt x="5225" y="2080"/>
                  </a:cubicBezTo>
                  <a:cubicBezTo>
                    <a:pt x="4202" y="1420"/>
                    <a:pt x="3171" y="764"/>
                    <a:pt x="2140" y="107"/>
                  </a:cubicBezTo>
                  <a:cubicBezTo>
                    <a:pt x="2133" y="79"/>
                    <a:pt x="2123" y="51"/>
                    <a:pt x="2109" y="26"/>
                  </a:cubicBezTo>
                  <a:cubicBezTo>
                    <a:pt x="1916" y="8"/>
                    <a:pt x="1720" y="0"/>
                    <a:pt x="152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40"/>
            <p:cNvSpPr/>
            <p:nvPr/>
          </p:nvSpPr>
          <p:spPr>
            <a:xfrm>
              <a:off x="1983600" y="1387975"/>
              <a:ext cx="118150" cy="230725"/>
            </a:xfrm>
            <a:custGeom>
              <a:avLst/>
              <a:gdLst/>
              <a:ahLst/>
              <a:cxnLst/>
              <a:rect l="l" t="t" r="r" b="b"/>
              <a:pathLst>
                <a:path w="4726" h="9229" extrusionOk="0">
                  <a:moveTo>
                    <a:pt x="425" y="1"/>
                  </a:moveTo>
                  <a:cubicBezTo>
                    <a:pt x="236" y="1"/>
                    <a:pt x="315" y="336"/>
                    <a:pt x="489" y="700"/>
                  </a:cubicBezTo>
                  <a:cubicBezTo>
                    <a:pt x="521" y="478"/>
                    <a:pt x="610" y="282"/>
                    <a:pt x="738" y="144"/>
                  </a:cubicBezTo>
                  <a:cubicBezTo>
                    <a:pt x="596" y="43"/>
                    <a:pt x="493" y="1"/>
                    <a:pt x="425" y="1"/>
                  </a:cubicBezTo>
                  <a:close/>
                  <a:moveTo>
                    <a:pt x="3781" y="4408"/>
                  </a:moveTo>
                  <a:cubicBezTo>
                    <a:pt x="3246" y="4961"/>
                    <a:pt x="2433" y="5588"/>
                    <a:pt x="2236" y="5787"/>
                  </a:cubicBezTo>
                  <a:cubicBezTo>
                    <a:pt x="1534" y="6505"/>
                    <a:pt x="863" y="7247"/>
                    <a:pt x="211" y="8006"/>
                  </a:cubicBezTo>
                  <a:cubicBezTo>
                    <a:pt x="1" y="8248"/>
                    <a:pt x="304" y="8797"/>
                    <a:pt x="685" y="9229"/>
                  </a:cubicBezTo>
                  <a:cubicBezTo>
                    <a:pt x="721" y="9172"/>
                    <a:pt x="764" y="9118"/>
                    <a:pt x="814" y="9065"/>
                  </a:cubicBezTo>
                  <a:cubicBezTo>
                    <a:pt x="1556" y="8316"/>
                    <a:pt x="2297" y="7567"/>
                    <a:pt x="3042" y="6814"/>
                  </a:cubicBezTo>
                  <a:cubicBezTo>
                    <a:pt x="3438" y="6416"/>
                    <a:pt x="4329" y="5792"/>
                    <a:pt x="4726" y="5231"/>
                  </a:cubicBezTo>
                  <a:cubicBezTo>
                    <a:pt x="4469" y="4946"/>
                    <a:pt x="4115" y="4668"/>
                    <a:pt x="3781" y="440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40"/>
            <p:cNvSpPr/>
            <p:nvPr/>
          </p:nvSpPr>
          <p:spPr>
            <a:xfrm>
              <a:off x="1989850" y="1386450"/>
              <a:ext cx="169475" cy="277100"/>
            </a:xfrm>
            <a:custGeom>
              <a:avLst/>
              <a:gdLst/>
              <a:ahLst/>
              <a:cxnLst/>
              <a:rect l="l" t="t" r="r" b="b"/>
              <a:pathLst>
                <a:path w="6779" h="11084" extrusionOk="0">
                  <a:moveTo>
                    <a:pt x="239" y="761"/>
                  </a:moveTo>
                  <a:lnTo>
                    <a:pt x="239" y="761"/>
                  </a:lnTo>
                  <a:cubicBezTo>
                    <a:pt x="186" y="1142"/>
                    <a:pt x="300" y="1591"/>
                    <a:pt x="660" y="1923"/>
                  </a:cubicBezTo>
                  <a:cubicBezTo>
                    <a:pt x="1377" y="2575"/>
                    <a:pt x="2090" y="3231"/>
                    <a:pt x="2803" y="3884"/>
                  </a:cubicBezTo>
                  <a:cubicBezTo>
                    <a:pt x="2992" y="4059"/>
                    <a:pt x="3256" y="4255"/>
                    <a:pt x="3531" y="4469"/>
                  </a:cubicBezTo>
                  <a:cubicBezTo>
                    <a:pt x="3698" y="4301"/>
                    <a:pt x="3837" y="4137"/>
                    <a:pt x="3926" y="3998"/>
                  </a:cubicBezTo>
                  <a:cubicBezTo>
                    <a:pt x="2927" y="3171"/>
                    <a:pt x="1854" y="2415"/>
                    <a:pt x="842" y="1620"/>
                  </a:cubicBezTo>
                  <a:cubicBezTo>
                    <a:pt x="653" y="1470"/>
                    <a:pt x="403" y="1103"/>
                    <a:pt x="239" y="761"/>
                  </a:cubicBezTo>
                  <a:close/>
                  <a:moveTo>
                    <a:pt x="945" y="1"/>
                  </a:moveTo>
                  <a:cubicBezTo>
                    <a:pt x="767" y="1"/>
                    <a:pt x="610" y="76"/>
                    <a:pt x="488" y="205"/>
                  </a:cubicBezTo>
                  <a:cubicBezTo>
                    <a:pt x="536" y="233"/>
                    <a:pt x="582" y="269"/>
                    <a:pt x="635" y="311"/>
                  </a:cubicBezTo>
                  <a:cubicBezTo>
                    <a:pt x="1737" y="1174"/>
                    <a:pt x="2860" y="2023"/>
                    <a:pt x="3944" y="2907"/>
                  </a:cubicBezTo>
                  <a:cubicBezTo>
                    <a:pt x="4568" y="3417"/>
                    <a:pt x="5413" y="4056"/>
                    <a:pt x="5570" y="4915"/>
                  </a:cubicBezTo>
                  <a:cubicBezTo>
                    <a:pt x="5738" y="5817"/>
                    <a:pt x="4700" y="6373"/>
                    <a:pt x="4126" y="6929"/>
                  </a:cubicBezTo>
                  <a:cubicBezTo>
                    <a:pt x="3167" y="7860"/>
                    <a:pt x="2261" y="8837"/>
                    <a:pt x="1391" y="9849"/>
                  </a:cubicBezTo>
                  <a:cubicBezTo>
                    <a:pt x="1362" y="9882"/>
                    <a:pt x="1327" y="9896"/>
                    <a:pt x="1280" y="9896"/>
                  </a:cubicBezTo>
                  <a:cubicBezTo>
                    <a:pt x="1081" y="9896"/>
                    <a:pt x="735" y="9628"/>
                    <a:pt x="435" y="9290"/>
                  </a:cubicBezTo>
                  <a:lnTo>
                    <a:pt x="435" y="9290"/>
                  </a:lnTo>
                  <a:cubicBezTo>
                    <a:pt x="1" y="10007"/>
                    <a:pt x="792" y="11083"/>
                    <a:pt x="1530" y="11083"/>
                  </a:cubicBezTo>
                  <a:cubicBezTo>
                    <a:pt x="1719" y="11083"/>
                    <a:pt x="1905" y="11016"/>
                    <a:pt x="2065" y="10851"/>
                  </a:cubicBezTo>
                  <a:cubicBezTo>
                    <a:pt x="3056" y="9853"/>
                    <a:pt x="4044" y="8851"/>
                    <a:pt x="5035" y="7853"/>
                  </a:cubicBezTo>
                  <a:cubicBezTo>
                    <a:pt x="5670" y="7207"/>
                    <a:pt x="6778" y="6465"/>
                    <a:pt x="6643" y="5432"/>
                  </a:cubicBezTo>
                  <a:cubicBezTo>
                    <a:pt x="6522" y="4533"/>
                    <a:pt x="5509" y="3891"/>
                    <a:pt x="4903" y="3335"/>
                  </a:cubicBezTo>
                  <a:cubicBezTo>
                    <a:pt x="3801" y="2326"/>
                    <a:pt x="2696" y="1317"/>
                    <a:pt x="1594" y="304"/>
                  </a:cubicBezTo>
                  <a:cubicBezTo>
                    <a:pt x="1359" y="90"/>
                    <a:pt x="1138" y="1"/>
                    <a:pt x="94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40"/>
            <p:cNvSpPr/>
            <p:nvPr/>
          </p:nvSpPr>
          <p:spPr>
            <a:xfrm>
              <a:off x="1995825" y="1391550"/>
              <a:ext cx="137475" cy="242325"/>
            </a:xfrm>
            <a:custGeom>
              <a:avLst/>
              <a:gdLst/>
              <a:ahLst/>
              <a:cxnLst/>
              <a:rect l="l" t="t" r="r" b="b"/>
              <a:pathLst>
                <a:path w="5499" h="9693" extrusionOk="0">
                  <a:moveTo>
                    <a:pt x="249" y="1"/>
                  </a:moveTo>
                  <a:cubicBezTo>
                    <a:pt x="121" y="139"/>
                    <a:pt x="32" y="335"/>
                    <a:pt x="0" y="557"/>
                  </a:cubicBezTo>
                  <a:cubicBezTo>
                    <a:pt x="164" y="899"/>
                    <a:pt x="414" y="1266"/>
                    <a:pt x="603" y="1416"/>
                  </a:cubicBezTo>
                  <a:cubicBezTo>
                    <a:pt x="1615" y="2211"/>
                    <a:pt x="2688" y="2967"/>
                    <a:pt x="3687" y="3794"/>
                  </a:cubicBezTo>
                  <a:cubicBezTo>
                    <a:pt x="3598" y="3933"/>
                    <a:pt x="3459" y="4097"/>
                    <a:pt x="3292" y="4265"/>
                  </a:cubicBezTo>
                  <a:cubicBezTo>
                    <a:pt x="3626" y="4525"/>
                    <a:pt x="3980" y="4803"/>
                    <a:pt x="4237" y="5088"/>
                  </a:cubicBezTo>
                  <a:cubicBezTo>
                    <a:pt x="3840" y="5649"/>
                    <a:pt x="2949" y="6273"/>
                    <a:pt x="2553" y="6671"/>
                  </a:cubicBezTo>
                  <a:cubicBezTo>
                    <a:pt x="1808" y="7424"/>
                    <a:pt x="1067" y="8173"/>
                    <a:pt x="325" y="8922"/>
                  </a:cubicBezTo>
                  <a:cubicBezTo>
                    <a:pt x="275" y="8975"/>
                    <a:pt x="232" y="9029"/>
                    <a:pt x="196" y="9086"/>
                  </a:cubicBezTo>
                  <a:cubicBezTo>
                    <a:pt x="496" y="9424"/>
                    <a:pt x="842" y="9692"/>
                    <a:pt x="1041" y="9692"/>
                  </a:cubicBezTo>
                  <a:cubicBezTo>
                    <a:pt x="1088" y="9692"/>
                    <a:pt x="1123" y="9678"/>
                    <a:pt x="1152" y="9645"/>
                  </a:cubicBezTo>
                  <a:cubicBezTo>
                    <a:pt x="2022" y="8633"/>
                    <a:pt x="2928" y="7656"/>
                    <a:pt x="3887" y="6725"/>
                  </a:cubicBezTo>
                  <a:cubicBezTo>
                    <a:pt x="4461" y="6169"/>
                    <a:pt x="5499" y="5613"/>
                    <a:pt x="5331" y="4711"/>
                  </a:cubicBezTo>
                  <a:cubicBezTo>
                    <a:pt x="5174" y="3852"/>
                    <a:pt x="4329" y="3213"/>
                    <a:pt x="3705" y="2703"/>
                  </a:cubicBezTo>
                  <a:cubicBezTo>
                    <a:pt x="2621" y="1819"/>
                    <a:pt x="1498" y="970"/>
                    <a:pt x="396" y="107"/>
                  </a:cubicBezTo>
                  <a:cubicBezTo>
                    <a:pt x="343" y="65"/>
                    <a:pt x="297" y="29"/>
                    <a:pt x="2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40"/>
            <p:cNvSpPr/>
            <p:nvPr/>
          </p:nvSpPr>
          <p:spPr>
            <a:xfrm>
              <a:off x="2127325" y="1397150"/>
              <a:ext cx="167675" cy="219250"/>
            </a:xfrm>
            <a:custGeom>
              <a:avLst/>
              <a:gdLst/>
              <a:ahLst/>
              <a:cxnLst/>
              <a:rect l="l" t="t" r="r" b="b"/>
              <a:pathLst>
                <a:path w="6707" h="8770" extrusionOk="0">
                  <a:moveTo>
                    <a:pt x="374" y="1"/>
                  </a:moveTo>
                  <a:cubicBezTo>
                    <a:pt x="292" y="12"/>
                    <a:pt x="214" y="26"/>
                    <a:pt x="132" y="47"/>
                  </a:cubicBezTo>
                  <a:cubicBezTo>
                    <a:pt x="107" y="68"/>
                    <a:pt x="86" y="90"/>
                    <a:pt x="60" y="111"/>
                  </a:cubicBezTo>
                  <a:cubicBezTo>
                    <a:pt x="0" y="389"/>
                    <a:pt x="50" y="435"/>
                    <a:pt x="217" y="661"/>
                  </a:cubicBezTo>
                  <a:cubicBezTo>
                    <a:pt x="520" y="1070"/>
                    <a:pt x="1337" y="1409"/>
                    <a:pt x="1921" y="1409"/>
                  </a:cubicBezTo>
                  <a:cubicBezTo>
                    <a:pt x="2015" y="1409"/>
                    <a:pt x="2100" y="1403"/>
                    <a:pt x="2178" y="1385"/>
                  </a:cubicBezTo>
                  <a:cubicBezTo>
                    <a:pt x="2225" y="1373"/>
                    <a:pt x="2275" y="1363"/>
                    <a:pt x="2321" y="1352"/>
                  </a:cubicBezTo>
                  <a:cubicBezTo>
                    <a:pt x="2456" y="1320"/>
                    <a:pt x="2424" y="1231"/>
                    <a:pt x="2328" y="1124"/>
                  </a:cubicBezTo>
                  <a:lnTo>
                    <a:pt x="2328" y="1124"/>
                  </a:lnTo>
                  <a:cubicBezTo>
                    <a:pt x="3676" y="1598"/>
                    <a:pt x="5006" y="2251"/>
                    <a:pt x="6318" y="2857"/>
                  </a:cubicBezTo>
                  <a:cubicBezTo>
                    <a:pt x="4863" y="3666"/>
                    <a:pt x="3583" y="4686"/>
                    <a:pt x="2489" y="5906"/>
                  </a:cubicBezTo>
                  <a:cubicBezTo>
                    <a:pt x="3843" y="4768"/>
                    <a:pt x="5245" y="3702"/>
                    <a:pt x="6707" y="2708"/>
                  </a:cubicBezTo>
                  <a:cubicBezTo>
                    <a:pt x="4892" y="1873"/>
                    <a:pt x="3027" y="1153"/>
                    <a:pt x="1123" y="529"/>
                  </a:cubicBezTo>
                  <a:cubicBezTo>
                    <a:pt x="802" y="425"/>
                    <a:pt x="538" y="218"/>
                    <a:pt x="374" y="1"/>
                  </a:cubicBezTo>
                  <a:close/>
                  <a:moveTo>
                    <a:pt x="1761" y="6786"/>
                  </a:moveTo>
                  <a:cubicBezTo>
                    <a:pt x="1519" y="7104"/>
                    <a:pt x="1284" y="7436"/>
                    <a:pt x="1062" y="7774"/>
                  </a:cubicBezTo>
                  <a:cubicBezTo>
                    <a:pt x="905" y="8024"/>
                    <a:pt x="2214" y="8769"/>
                    <a:pt x="2867" y="8769"/>
                  </a:cubicBezTo>
                  <a:cubicBezTo>
                    <a:pt x="3009" y="8769"/>
                    <a:pt x="3124" y="8733"/>
                    <a:pt x="3177" y="8644"/>
                  </a:cubicBezTo>
                  <a:cubicBezTo>
                    <a:pt x="3455" y="8216"/>
                    <a:pt x="3751" y="7806"/>
                    <a:pt x="4068" y="7414"/>
                  </a:cubicBezTo>
                  <a:lnTo>
                    <a:pt x="4068" y="7414"/>
                  </a:lnTo>
                  <a:cubicBezTo>
                    <a:pt x="3932" y="7528"/>
                    <a:pt x="3801" y="7642"/>
                    <a:pt x="3669" y="7757"/>
                  </a:cubicBezTo>
                  <a:cubicBezTo>
                    <a:pt x="3583" y="7831"/>
                    <a:pt x="3462" y="7864"/>
                    <a:pt x="3326" y="7864"/>
                  </a:cubicBezTo>
                  <a:cubicBezTo>
                    <a:pt x="2749" y="7864"/>
                    <a:pt x="1857" y="7275"/>
                    <a:pt x="1761" y="678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40"/>
            <p:cNvSpPr/>
            <p:nvPr/>
          </p:nvSpPr>
          <p:spPr>
            <a:xfrm>
              <a:off x="2129450" y="1377000"/>
              <a:ext cx="241500" cy="205525"/>
            </a:xfrm>
            <a:custGeom>
              <a:avLst/>
              <a:gdLst/>
              <a:ahLst/>
              <a:cxnLst/>
              <a:rect l="l" t="t" r="r" b="b"/>
              <a:pathLst>
                <a:path w="9660" h="8221" extrusionOk="0">
                  <a:moveTo>
                    <a:pt x="2404" y="6712"/>
                  </a:moveTo>
                  <a:lnTo>
                    <a:pt x="2404" y="6712"/>
                  </a:lnTo>
                  <a:cubicBezTo>
                    <a:pt x="2204" y="6883"/>
                    <a:pt x="2004" y="7051"/>
                    <a:pt x="1808" y="7225"/>
                  </a:cubicBezTo>
                  <a:cubicBezTo>
                    <a:pt x="1687" y="7329"/>
                    <a:pt x="1651" y="7457"/>
                    <a:pt x="1676" y="7592"/>
                  </a:cubicBezTo>
                  <a:cubicBezTo>
                    <a:pt x="1908" y="7289"/>
                    <a:pt x="2150" y="6993"/>
                    <a:pt x="2404" y="6712"/>
                  </a:cubicBezTo>
                  <a:close/>
                  <a:moveTo>
                    <a:pt x="518" y="1"/>
                  </a:moveTo>
                  <a:cubicBezTo>
                    <a:pt x="7" y="1"/>
                    <a:pt x="1" y="422"/>
                    <a:pt x="289" y="807"/>
                  </a:cubicBezTo>
                  <a:cubicBezTo>
                    <a:pt x="381" y="792"/>
                    <a:pt x="475" y="789"/>
                    <a:pt x="567" y="789"/>
                  </a:cubicBezTo>
                  <a:cubicBezTo>
                    <a:pt x="1416" y="789"/>
                    <a:pt x="2243" y="1274"/>
                    <a:pt x="3017" y="1605"/>
                  </a:cubicBezTo>
                  <a:cubicBezTo>
                    <a:pt x="4600" y="2280"/>
                    <a:pt x="6184" y="2957"/>
                    <a:pt x="7767" y="3634"/>
                  </a:cubicBezTo>
                  <a:cubicBezTo>
                    <a:pt x="7827" y="3663"/>
                    <a:pt x="9015" y="4237"/>
                    <a:pt x="8626" y="4437"/>
                  </a:cubicBezTo>
                  <a:cubicBezTo>
                    <a:pt x="6800" y="5378"/>
                    <a:pt x="5246" y="6644"/>
                    <a:pt x="3983" y="8220"/>
                  </a:cubicBezTo>
                  <a:cubicBezTo>
                    <a:pt x="5623" y="6822"/>
                    <a:pt x="7346" y="5535"/>
                    <a:pt x="9150" y="4351"/>
                  </a:cubicBezTo>
                  <a:cubicBezTo>
                    <a:pt x="9660" y="4016"/>
                    <a:pt x="8786" y="3321"/>
                    <a:pt x="8533" y="3196"/>
                  </a:cubicBezTo>
                  <a:cubicBezTo>
                    <a:pt x="6105" y="1983"/>
                    <a:pt x="3616" y="942"/>
                    <a:pt x="1038" y="97"/>
                  </a:cubicBezTo>
                  <a:cubicBezTo>
                    <a:pt x="824" y="30"/>
                    <a:pt x="653" y="1"/>
                    <a:pt x="5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40"/>
            <p:cNvSpPr/>
            <p:nvPr/>
          </p:nvSpPr>
          <p:spPr>
            <a:xfrm>
              <a:off x="2136675" y="1396700"/>
              <a:ext cx="218150" cy="197050"/>
            </a:xfrm>
            <a:custGeom>
              <a:avLst/>
              <a:gdLst/>
              <a:ahLst/>
              <a:cxnLst/>
              <a:rect l="l" t="t" r="r" b="b"/>
              <a:pathLst>
                <a:path w="8726" h="7882" extrusionOk="0">
                  <a:moveTo>
                    <a:pt x="278" y="1"/>
                  </a:moveTo>
                  <a:cubicBezTo>
                    <a:pt x="186" y="1"/>
                    <a:pt x="92" y="4"/>
                    <a:pt x="0" y="19"/>
                  </a:cubicBezTo>
                  <a:cubicBezTo>
                    <a:pt x="164" y="236"/>
                    <a:pt x="428" y="443"/>
                    <a:pt x="749" y="547"/>
                  </a:cubicBezTo>
                  <a:cubicBezTo>
                    <a:pt x="2653" y="1171"/>
                    <a:pt x="4518" y="1891"/>
                    <a:pt x="6333" y="2726"/>
                  </a:cubicBezTo>
                  <a:cubicBezTo>
                    <a:pt x="4871" y="3720"/>
                    <a:pt x="3469" y="4786"/>
                    <a:pt x="2115" y="5924"/>
                  </a:cubicBezTo>
                  <a:cubicBezTo>
                    <a:pt x="1861" y="6205"/>
                    <a:pt x="1619" y="6501"/>
                    <a:pt x="1387" y="6804"/>
                  </a:cubicBezTo>
                  <a:cubicBezTo>
                    <a:pt x="1483" y="7293"/>
                    <a:pt x="2375" y="7882"/>
                    <a:pt x="2952" y="7882"/>
                  </a:cubicBezTo>
                  <a:cubicBezTo>
                    <a:pt x="3088" y="7882"/>
                    <a:pt x="3209" y="7849"/>
                    <a:pt x="3295" y="7775"/>
                  </a:cubicBezTo>
                  <a:cubicBezTo>
                    <a:pt x="3427" y="7660"/>
                    <a:pt x="3558" y="7546"/>
                    <a:pt x="3694" y="7432"/>
                  </a:cubicBezTo>
                  <a:cubicBezTo>
                    <a:pt x="4957" y="5856"/>
                    <a:pt x="6511" y="4590"/>
                    <a:pt x="8337" y="3649"/>
                  </a:cubicBezTo>
                  <a:cubicBezTo>
                    <a:pt x="8726" y="3449"/>
                    <a:pt x="7538" y="2875"/>
                    <a:pt x="7478" y="2846"/>
                  </a:cubicBezTo>
                  <a:cubicBezTo>
                    <a:pt x="5895" y="2169"/>
                    <a:pt x="4311" y="1492"/>
                    <a:pt x="2728" y="817"/>
                  </a:cubicBezTo>
                  <a:cubicBezTo>
                    <a:pt x="1954" y="486"/>
                    <a:pt x="1127" y="1"/>
                    <a:pt x="2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79" name="Google Shape;1279;p40"/>
          <p:cNvGrpSpPr/>
          <p:nvPr/>
        </p:nvGrpSpPr>
        <p:grpSpPr>
          <a:xfrm rot="1726169">
            <a:off x="2740098" y="4299073"/>
            <a:ext cx="2316665" cy="1136630"/>
            <a:chOff x="4697000" y="3525875"/>
            <a:chExt cx="1131500" cy="555150"/>
          </a:xfrm>
        </p:grpSpPr>
        <p:sp>
          <p:nvSpPr>
            <p:cNvPr id="1280" name="Google Shape;1280;p40"/>
            <p:cNvSpPr/>
            <p:nvPr/>
          </p:nvSpPr>
          <p:spPr>
            <a:xfrm>
              <a:off x="4780825" y="3534300"/>
              <a:ext cx="393725" cy="234375"/>
            </a:xfrm>
            <a:custGeom>
              <a:avLst/>
              <a:gdLst/>
              <a:ahLst/>
              <a:cxnLst/>
              <a:rect l="l" t="t" r="r" b="b"/>
              <a:pathLst>
                <a:path w="15749" h="9375" extrusionOk="0">
                  <a:moveTo>
                    <a:pt x="9397" y="3441"/>
                  </a:moveTo>
                  <a:cubicBezTo>
                    <a:pt x="9426" y="3441"/>
                    <a:pt x="9456" y="3446"/>
                    <a:pt x="9484" y="3453"/>
                  </a:cubicBezTo>
                  <a:cubicBezTo>
                    <a:pt x="9511" y="3453"/>
                    <a:pt x="9538" y="3462"/>
                    <a:pt x="9565" y="3471"/>
                  </a:cubicBezTo>
                  <a:cubicBezTo>
                    <a:pt x="9781" y="3561"/>
                    <a:pt x="9862" y="3705"/>
                    <a:pt x="9808" y="3930"/>
                  </a:cubicBezTo>
                  <a:cubicBezTo>
                    <a:pt x="9765" y="4109"/>
                    <a:pt x="9683" y="4191"/>
                    <a:pt x="9539" y="4191"/>
                  </a:cubicBezTo>
                  <a:cubicBezTo>
                    <a:pt x="9501" y="4191"/>
                    <a:pt x="9459" y="4185"/>
                    <a:pt x="9412" y="4174"/>
                  </a:cubicBezTo>
                  <a:cubicBezTo>
                    <a:pt x="9267" y="4147"/>
                    <a:pt x="9186" y="4066"/>
                    <a:pt x="9168" y="3939"/>
                  </a:cubicBezTo>
                  <a:cubicBezTo>
                    <a:pt x="9159" y="3795"/>
                    <a:pt x="9159" y="3714"/>
                    <a:pt x="9159" y="3705"/>
                  </a:cubicBezTo>
                  <a:cubicBezTo>
                    <a:pt x="9207" y="3492"/>
                    <a:pt x="9303" y="3441"/>
                    <a:pt x="9397" y="3441"/>
                  </a:cubicBezTo>
                  <a:close/>
                  <a:moveTo>
                    <a:pt x="8451" y="3776"/>
                  </a:moveTo>
                  <a:cubicBezTo>
                    <a:pt x="8510" y="3776"/>
                    <a:pt x="8562" y="3781"/>
                    <a:pt x="8609" y="3786"/>
                  </a:cubicBezTo>
                  <a:cubicBezTo>
                    <a:pt x="8717" y="3813"/>
                    <a:pt x="8844" y="3885"/>
                    <a:pt x="8781" y="4147"/>
                  </a:cubicBezTo>
                  <a:cubicBezTo>
                    <a:pt x="8763" y="4183"/>
                    <a:pt x="8582" y="4336"/>
                    <a:pt x="7095" y="4733"/>
                  </a:cubicBezTo>
                  <a:cubicBezTo>
                    <a:pt x="6230" y="4952"/>
                    <a:pt x="5579" y="5062"/>
                    <a:pt x="5151" y="5062"/>
                  </a:cubicBezTo>
                  <a:cubicBezTo>
                    <a:pt x="5017" y="5062"/>
                    <a:pt x="4905" y="5052"/>
                    <a:pt x="4814" y="5030"/>
                  </a:cubicBezTo>
                  <a:cubicBezTo>
                    <a:pt x="4445" y="4949"/>
                    <a:pt x="4436" y="4769"/>
                    <a:pt x="4472" y="4616"/>
                  </a:cubicBezTo>
                  <a:cubicBezTo>
                    <a:pt x="4517" y="4435"/>
                    <a:pt x="4697" y="4336"/>
                    <a:pt x="5031" y="4300"/>
                  </a:cubicBezTo>
                  <a:cubicBezTo>
                    <a:pt x="5851" y="4237"/>
                    <a:pt x="6500" y="4156"/>
                    <a:pt x="6942" y="4066"/>
                  </a:cubicBezTo>
                  <a:cubicBezTo>
                    <a:pt x="7257" y="4003"/>
                    <a:pt x="7726" y="3903"/>
                    <a:pt x="8312" y="3786"/>
                  </a:cubicBezTo>
                  <a:cubicBezTo>
                    <a:pt x="8361" y="3779"/>
                    <a:pt x="8408" y="3776"/>
                    <a:pt x="8451" y="3776"/>
                  </a:cubicBezTo>
                  <a:close/>
                  <a:moveTo>
                    <a:pt x="587" y="3687"/>
                  </a:moveTo>
                  <a:lnTo>
                    <a:pt x="1" y="6238"/>
                  </a:lnTo>
                  <a:lnTo>
                    <a:pt x="1416" y="6563"/>
                  </a:lnTo>
                  <a:lnTo>
                    <a:pt x="2002" y="4012"/>
                  </a:lnTo>
                  <a:lnTo>
                    <a:pt x="587" y="3687"/>
                  </a:lnTo>
                  <a:close/>
                  <a:moveTo>
                    <a:pt x="13116" y="1235"/>
                  </a:moveTo>
                  <a:lnTo>
                    <a:pt x="12972" y="1289"/>
                  </a:lnTo>
                  <a:cubicBezTo>
                    <a:pt x="12008" y="1668"/>
                    <a:pt x="10556" y="2110"/>
                    <a:pt x="8654" y="2623"/>
                  </a:cubicBezTo>
                  <a:cubicBezTo>
                    <a:pt x="5806" y="3399"/>
                    <a:pt x="3922" y="3795"/>
                    <a:pt x="3075" y="3795"/>
                  </a:cubicBezTo>
                  <a:lnTo>
                    <a:pt x="3012" y="3795"/>
                  </a:lnTo>
                  <a:lnTo>
                    <a:pt x="2327" y="6770"/>
                  </a:lnTo>
                  <a:lnTo>
                    <a:pt x="11368" y="8843"/>
                  </a:lnTo>
                  <a:lnTo>
                    <a:pt x="13116" y="1235"/>
                  </a:lnTo>
                  <a:close/>
                  <a:moveTo>
                    <a:pt x="14288" y="0"/>
                  </a:moveTo>
                  <a:lnTo>
                    <a:pt x="12215" y="9041"/>
                  </a:lnTo>
                  <a:lnTo>
                    <a:pt x="13675" y="9375"/>
                  </a:lnTo>
                  <a:lnTo>
                    <a:pt x="15748" y="334"/>
                  </a:lnTo>
                  <a:lnTo>
                    <a:pt x="14288" y="0"/>
                  </a:lnTo>
                  <a:close/>
                </a:path>
              </a:pathLst>
            </a:custGeom>
            <a:solidFill>
              <a:srgbClr val="3C3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40"/>
            <p:cNvSpPr/>
            <p:nvPr/>
          </p:nvSpPr>
          <p:spPr>
            <a:xfrm>
              <a:off x="4772275" y="3553675"/>
              <a:ext cx="363275" cy="417375"/>
            </a:xfrm>
            <a:custGeom>
              <a:avLst/>
              <a:gdLst/>
              <a:ahLst/>
              <a:cxnLst/>
              <a:rect l="l" t="t" r="r" b="b"/>
              <a:pathLst>
                <a:path w="14531" h="16695" extrusionOk="0">
                  <a:moveTo>
                    <a:pt x="14531" y="1"/>
                  </a:moveTo>
                  <a:cubicBezTo>
                    <a:pt x="14279" y="172"/>
                    <a:pt x="13891" y="370"/>
                    <a:pt x="13350" y="587"/>
                  </a:cubicBezTo>
                  <a:lnTo>
                    <a:pt x="11646" y="7978"/>
                  </a:lnTo>
                  <a:lnTo>
                    <a:pt x="2759" y="5941"/>
                  </a:lnTo>
                  <a:lnTo>
                    <a:pt x="3318" y="3534"/>
                  </a:lnTo>
                  <a:lnTo>
                    <a:pt x="2254" y="3291"/>
                  </a:lnTo>
                  <a:lnTo>
                    <a:pt x="1704" y="5697"/>
                  </a:lnTo>
                  <a:lnTo>
                    <a:pt x="433" y="5400"/>
                  </a:lnTo>
                  <a:lnTo>
                    <a:pt x="109" y="6842"/>
                  </a:lnTo>
                  <a:lnTo>
                    <a:pt x="0" y="7311"/>
                  </a:lnTo>
                  <a:lnTo>
                    <a:pt x="2326" y="7852"/>
                  </a:lnTo>
                  <a:lnTo>
                    <a:pt x="2236" y="8248"/>
                  </a:lnTo>
                  <a:cubicBezTo>
                    <a:pt x="2984" y="8501"/>
                    <a:pt x="4507" y="9645"/>
                    <a:pt x="6797" y="11683"/>
                  </a:cubicBezTo>
                  <a:cubicBezTo>
                    <a:pt x="9014" y="13648"/>
                    <a:pt x="10384" y="15027"/>
                    <a:pt x="10907" y="15811"/>
                  </a:cubicBezTo>
                  <a:lnTo>
                    <a:pt x="10772" y="16397"/>
                  </a:lnTo>
                  <a:lnTo>
                    <a:pt x="12079" y="16694"/>
                  </a:lnTo>
                  <a:lnTo>
                    <a:pt x="13954" y="8510"/>
                  </a:lnTo>
                  <a:lnTo>
                    <a:pt x="12656" y="8203"/>
                  </a:lnTo>
                  <a:lnTo>
                    <a:pt x="14531" y="1"/>
                  </a:lnTo>
                  <a:close/>
                </a:path>
              </a:pathLst>
            </a:custGeom>
            <a:solidFill>
              <a:srgbClr val="3033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40"/>
            <p:cNvSpPr/>
            <p:nvPr/>
          </p:nvSpPr>
          <p:spPr>
            <a:xfrm>
              <a:off x="4702650" y="3626025"/>
              <a:ext cx="70775" cy="58375"/>
            </a:xfrm>
            <a:custGeom>
              <a:avLst/>
              <a:gdLst/>
              <a:ahLst/>
              <a:cxnLst/>
              <a:rect l="l" t="t" r="r" b="b"/>
              <a:pathLst>
                <a:path w="2831" h="2335" extrusionOk="0">
                  <a:moveTo>
                    <a:pt x="0" y="0"/>
                  </a:moveTo>
                  <a:lnTo>
                    <a:pt x="198" y="1118"/>
                  </a:lnTo>
                  <a:lnTo>
                    <a:pt x="325" y="1848"/>
                  </a:lnTo>
                  <a:lnTo>
                    <a:pt x="2443" y="2335"/>
                  </a:lnTo>
                  <a:lnTo>
                    <a:pt x="2831" y="6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40"/>
            <p:cNvSpPr/>
            <p:nvPr/>
          </p:nvSpPr>
          <p:spPr>
            <a:xfrm>
              <a:off x="4710750" y="3642250"/>
              <a:ext cx="82050" cy="82500"/>
            </a:xfrm>
            <a:custGeom>
              <a:avLst/>
              <a:gdLst/>
              <a:ahLst/>
              <a:cxnLst/>
              <a:rect l="l" t="t" r="r" b="b"/>
              <a:pathLst>
                <a:path w="3282" h="3300" extrusionOk="0">
                  <a:moveTo>
                    <a:pt x="2507" y="0"/>
                  </a:moveTo>
                  <a:lnTo>
                    <a:pt x="2119" y="1686"/>
                  </a:lnTo>
                  <a:lnTo>
                    <a:pt x="1" y="1199"/>
                  </a:lnTo>
                  <a:lnTo>
                    <a:pt x="298" y="2776"/>
                  </a:lnTo>
                  <a:lnTo>
                    <a:pt x="2570" y="3299"/>
                  </a:lnTo>
                  <a:lnTo>
                    <a:pt x="2894" y="1857"/>
                  </a:lnTo>
                  <a:lnTo>
                    <a:pt x="3282" y="180"/>
                  </a:lnTo>
                  <a:lnTo>
                    <a:pt x="2507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40"/>
            <p:cNvSpPr/>
            <p:nvPr/>
          </p:nvSpPr>
          <p:spPr>
            <a:xfrm>
              <a:off x="4889225" y="3618300"/>
              <a:ext cx="140200" cy="44575"/>
            </a:xfrm>
            <a:custGeom>
              <a:avLst/>
              <a:gdLst/>
              <a:ahLst/>
              <a:cxnLst/>
              <a:rect l="l" t="t" r="r" b="b"/>
              <a:pathLst>
                <a:path w="5608" h="1783" extrusionOk="0">
                  <a:moveTo>
                    <a:pt x="5066" y="0"/>
                  </a:moveTo>
                  <a:cubicBezTo>
                    <a:pt x="4904" y="0"/>
                    <a:pt x="4798" y="107"/>
                    <a:pt x="4751" y="327"/>
                  </a:cubicBezTo>
                  <a:cubicBezTo>
                    <a:pt x="4751" y="336"/>
                    <a:pt x="4751" y="426"/>
                    <a:pt x="4751" y="579"/>
                  </a:cubicBezTo>
                  <a:cubicBezTo>
                    <a:pt x="4778" y="751"/>
                    <a:pt x="4886" y="850"/>
                    <a:pt x="5057" y="895"/>
                  </a:cubicBezTo>
                  <a:cubicBezTo>
                    <a:pt x="5106" y="907"/>
                    <a:pt x="5152" y="913"/>
                    <a:pt x="5194" y="913"/>
                  </a:cubicBezTo>
                  <a:cubicBezTo>
                    <a:pt x="5379" y="913"/>
                    <a:pt x="5500" y="801"/>
                    <a:pt x="5544" y="588"/>
                  </a:cubicBezTo>
                  <a:cubicBezTo>
                    <a:pt x="5607" y="318"/>
                    <a:pt x="5508" y="138"/>
                    <a:pt x="5256" y="39"/>
                  </a:cubicBezTo>
                  <a:cubicBezTo>
                    <a:pt x="5186" y="13"/>
                    <a:pt x="5123" y="0"/>
                    <a:pt x="5066" y="0"/>
                  </a:cubicBezTo>
                  <a:close/>
                  <a:moveTo>
                    <a:pt x="4110" y="337"/>
                  </a:moveTo>
                  <a:cubicBezTo>
                    <a:pt x="4066" y="337"/>
                    <a:pt x="4018" y="340"/>
                    <a:pt x="3967" y="345"/>
                  </a:cubicBezTo>
                  <a:cubicBezTo>
                    <a:pt x="3372" y="471"/>
                    <a:pt x="2912" y="561"/>
                    <a:pt x="2588" y="625"/>
                  </a:cubicBezTo>
                  <a:cubicBezTo>
                    <a:pt x="2146" y="724"/>
                    <a:pt x="1506" y="805"/>
                    <a:pt x="686" y="868"/>
                  </a:cubicBezTo>
                  <a:cubicBezTo>
                    <a:pt x="316" y="904"/>
                    <a:pt x="109" y="1021"/>
                    <a:pt x="64" y="1237"/>
                  </a:cubicBezTo>
                  <a:cubicBezTo>
                    <a:pt x="1" y="1508"/>
                    <a:pt x="136" y="1670"/>
                    <a:pt x="460" y="1751"/>
                  </a:cubicBezTo>
                  <a:cubicBezTo>
                    <a:pt x="551" y="1772"/>
                    <a:pt x="662" y="1782"/>
                    <a:pt x="792" y="1782"/>
                  </a:cubicBezTo>
                  <a:cubicBezTo>
                    <a:pt x="1230" y="1782"/>
                    <a:pt x="1890" y="1667"/>
                    <a:pt x="2786" y="1445"/>
                  </a:cubicBezTo>
                  <a:cubicBezTo>
                    <a:pt x="3913" y="1147"/>
                    <a:pt x="4490" y="931"/>
                    <a:pt x="4517" y="805"/>
                  </a:cubicBezTo>
                  <a:cubicBezTo>
                    <a:pt x="4589" y="493"/>
                    <a:pt x="4455" y="337"/>
                    <a:pt x="4110" y="337"/>
                  </a:cubicBezTo>
                  <a:close/>
                </a:path>
              </a:pathLst>
            </a:custGeom>
            <a:solidFill>
              <a:srgbClr val="4547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40"/>
            <p:cNvSpPr/>
            <p:nvPr/>
          </p:nvSpPr>
          <p:spPr>
            <a:xfrm>
              <a:off x="5118850" y="3528450"/>
              <a:ext cx="709650" cy="395050"/>
            </a:xfrm>
            <a:custGeom>
              <a:avLst/>
              <a:gdLst/>
              <a:ahLst/>
              <a:cxnLst/>
              <a:rect l="l" t="t" r="r" b="b"/>
              <a:pathLst>
                <a:path w="28386" h="15802" extrusionOk="0">
                  <a:moveTo>
                    <a:pt x="4413" y="2577"/>
                  </a:moveTo>
                  <a:cubicBezTo>
                    <a:pt x="4514" y="2577"/>
                    <a:pt x="4667" y="2596"/>
                    <a:pt x="4895" y="2650"/>
                  </a:cubicBezTo>
                  <a:cubicBezTo>
                    <a:pt x="4986" y="2668"/>
                    <a:pt x="5085" y="2695"/>
                    <a:pt x="5193" y="2722"/>
                  </a:cubicBezTo>
                  <a:cubicBezTo>
                    <a:pt x="5833" y="2912"/>
                    <a:pt x="7771" y="3497"/>
                    <a:pt x="10944" y="4462"/>
                  </a:cubicBezTo>
                  <a:cubicBezTo>
                    <a:pt x="13432" y="5219"/>
                    <a:pt x="15865" y="5922"/>
                    <a:pt x="18164" y="6553"/>
                  </a:cubicBezTo>
                  <a:cubicBezTo>
                    <a:pt x="19137" y="6878"/>
                    <a:pt x="19579" y="7283"/>
                    <a:pt x="19471" y="7752"/>
                  </a:cubicBezTo>
                  <a:cubicBezTo>
                    <a:pt x="19426" y="7923"/>
                    <a:pt x="19327" y="8067"/>
                    <a:pt x="19155" y="8185"/>
                  </a:cubicBezTo>
                  <a:cubicBezTo>
                    <a:pt x="19012" y="8280"/>
                    <a:pt x="18869" y="8324"/>
                    <a:pt x="18725" y="8324"/>
                  </a:cubicBezTo>
                  <a:cubicBezTo>
                    <a:pt x="18679" y="8324"/>
                    <a:pt x="18633" y="8320"/>
                    <a:pt x="18588" y="8311"/>
                  </a:cubicBezTo>
                  <a:cubicBezTo>
                    <a:pt x="13179" y="6652"/>
                    <a:pt x="10241" y="5769"/>
                    <a:pt x="9862" y="5670"/>
                  </a:cubicBezTo>
                  <a:cubicBezTo>
                    <a:pt x="6752" y="4777"/>
                    <a:pt x="4922" y="4219"/>
                    <a:pt x="4436" y="4002"/>
                  </a:cubicBezTo>
                  <a:cubicBezTo>
                    <a:pt x="4030" y="3822"/>
                    <a:pt x="3868" y="3552"/>
                    <a:pt x="3958" y="3173"/>
                  </a:cubicBezTo>
                  <a:cubicBezTo>
                    <a:pt x="4030" y="2848"/>
                    <a:pt x="4138" y="2659"/>
                    <a:pt x="4273" y="2596"/>
                  </a:cubicBezTo>
                  <a:cubicBezTo>
                    <a:pt x="4302" y="2585"/>
                    <a:pt x="4346" y="2577"/>
                    <a:pt x="4413" y="2577"/>
                  </a:cubicBezTo>
                  <a:close/>
                  <a:moveTo>
                    <a:pt x="2200" y="0"/>
                  </a:moveTo>
                  <a:lnTo>
                    <a:pt x="1" y="9573"/>
                  </a:lnTo>
                  <a:lnTo>
                    <a:pt x="27133" y="15801"/>
                  </a:lnTo>
                  <a:lnTo>
                    <a:pt x="27151" y="15729"/>
                  </a:lnTo>
                  <a:cubicBezTo>
                    <a:pt x="27619" y="13755"/>
                    <a:pt x="27971" y="11718"/>
                    <a:pt x="28196" y="9699"/>
                  </a:cubicBezTo>
                  <a:cubicBezTo>
                    <a:pt x="28386" y="8825"/>
                    <a:pt x="27926" y="8248"/>
                    <a:pt x="26853" y="7977"/>
                  </a:cubicBezTo>
                  <a:cubicBezTo>
                    <a:pt x="18768" y="5048"/>
                    <a:pt x="10493" y="2371"/>
                    <a:pt x="2272" y="27"/>
                  </a:cubicBezTo>
                  <a:lnTo>
                    <a:pt x="2200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40"/>
            <p:cNvSpPr/>
            <p:nvPr/>
          </p:nvSpPr>
          <p:spPr>
            <a:xfrm>
              <a:off x="5213500" y="3590975"/>
              <a:ext cx="396875" cy="147475"/>
            </a:xfrm>
            <a:custGeom>
              <a:avLst/>
              <a:gdLst/>
              <a:ahLst/>
              <a:cxnLst/>
              <a:rect l="l" t="t" r="r" b="b"/>
              <a:pathLst>
                <a:path w="15875" h="5899" extrusionOk="0">
                  <a:moveTo>
                    <a:pt x="630" y="1"/>
                  </a:moveTo>
                  <a:cubicBezTo>
                    <a:pt x="562" y="1"/>
                    <a:pt x="505" y="8"/>
                    <a:pt x="460" y="23"/>
                  </a:cubicBezTo>
                  <a:cubicBezTo>
                    <a:pt x="298" y="95"/>
                    <a:pt x="181" y="302"/>
                    <a:pt x="100" y="663"/>
                  </a:cubicBezTo>
                  <a:cubicBezTo>
                    <a:pt x="1" y="1078"/>
                    <a:pt x="172" y="1384"/>
                    <a:pt x="623" y="1573"/>
                  </a:cubicBezTo>
                  <a:cubicBezTo>
                    <a:pt x="1118" y="1799"/>
                    <a:pt x="2921" y="2349"/>
                    <a:pt x="6049" y="3241"/>
                  </a:cubicBezTo>
                  <a:cubicBezTo>
                    <a:pt x="6437" y="3340"/>
                    <a:pt x="9348" y="4223"/>
                    <a:pt x="14784" y="5882"/>
                  </a:cubicBezTo>
                  <a:cubicBezTo>
                    <a:pt x="14838" y="5893"/>
                    <a:pt x="14891" y="5899"/>
                    <a:pt x="14944" y="5899"/>
                  </a:cubicBezTo>
                  <a:cubicBezTo>
                    <a:pt x="15103" y="5899"/>
                    <a:pt x="15257" y="5848"/>
                    <a:pt x="15405" y="5747"/>
                  </a:cubicBezTo>
                  <a:cubicBezTo>
                    <a:pt x="15595" y="5621"/>
                    <a:pt x="15712" y="5458"/>
                    <a:pt x="15757" y="5269"/>
                  </a:cubicBezTo>
                  <a:cubicBezTo>
                    <a:pt x="15874" y="4755"/>
                    <a:pt x="15424" y="4323"/>
                    <a:pt x="14405" y="3980"/>
                  </a:cubicBezTo>
                  <a:cubicBezTo>
                    <a:pt x="12088" y="3349"/>
                    <a:pt x="9682" y="2646"/>
                    <a:pt x="7176" y="1889"/>
                  </a:cubicBezTo>
                  <a:cubicBezTo>
                    <a:pt x="3976" y="915"/>
                    <a:pt x="2065" y="329"/>
                    <a:pt x="1425" y="149"/>
                  </a:cubicBezTo>
                  <a:cubicBezTo>
                    <a:pt x="1073" y="51"/>
                    <a:pt x="810" y="1"/>
                    <a:pt x="6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40"/>
            <p:cNvSpPr/>
            <p:nvPr/>
          </p:nvSpPr>
          <p:spPr>
            <a:xfrm>
              <a:off x="5070850" y="3766400"/>
              <a:ext cx="724975" cy="311175"/>
            </a:xfrm>
            <a:custGeom>
              <a:avLst/>
              <a:gdLst/>
              <a:ahLst/>
              <a:cxnLst/>
              <a:rect l="l" t="t" r="r" b="b"/>
              <a:pathLst>
                <a:path w="28999" h="12447" extrusionOk="0">
                  <a:moveTo>
                    <a:pt x="2011" y="1"/>
                  </a:moveTo>
                  <a:lnTo>
                    <a:pt x="136" y="8185"/>
                  </a:lnTo>
                  <a:lnTo>
                    <a:pt x="1" y="8753"/>
                  </a:lnTo>
                  <a:cubicBezTo>
                    <a:pt x="8672" y="10592"/>
                    <a:pt x="17172" y="11818"/>
                    <a:pt x="25501" y="12413"/>
                  </a:cubicBezTo>
                  <a:cubicBezTo>
                    <a:pt x="25660" y="12435"/>
                    <a:pt x="25809" y="12446"/>
                    <a:pt x="25949" y="12446"/>
                  </a:cubicBezTo>
                  <a:cubicBezTo>
                    <a:pt x="26720" y="12446"/>
                    <a:pt x="27220" y="12112"/>
                    <a:pt x="27448" y="11448"/>
                  </a:cubicBezTo>
                  <a:cubicBezTo>
                    <a:pt x="28061" y="9718"/>
                    <a:pt x="28575" y="7969"/>
                    <a:pt x="28999" y="6193"/>
                  </a:cubicBezTo>
                  <a:lnTo>
                    <a:pt x="2011" y="1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40"/>
            <p:cNvSpPr/>
            <p:nvPr/>
          </p:nvSpPr>
          <p:spPr>
            <a:xfrm>
              <a:off x="4697000" y="3525875"/>
              <a:ext cx="1131500" cy="555150"/>
            </a:xfrm>
            <a:custGeom>
              <a:avLst/>
              <a:gdLst/>
              <a:ahLst/>
              <a:cxnLst/>
              <a:rect l="l" t="t" r="r" b="b"/>
              <a:pathLst>
                <a:path w="45260" h="22206" extrusionOk="0">
                  <a:moveTo>
                    <a:pt x="19277" y="430"/>
                  </a:moveTo>
                  <a:cubicBezTo>
                    <a:pt x="20268" y="625"/>
                    <a:pt x="21223" y="951"/>
                    <a:pt x="22193" y="1230"/>
                  </a:cubicBezTo>
                  <a:cubicBezTo>
                    <a:pt x="23221" y="1545"/>
                    <a:pt x="24248" y="1852"/>
                    <a:pt x="25276" y="2185"/>
                  </a:cubicBezTo>
                  <a:cubicBezTo>
                    <a:pt x="27331" y="2834"/>
                    <a:pt x="29377" y="3501"/>
                    <a:pt x="31414" y="4177"/>
                  </a:cubicBezTo>
                  <a:cubicBezTo>
                    <a:pt x="33460" y="4844"/>
                    <a:pt x="35489" y="5565"/>
                    <a:pt x="37544" y="6205"/>
                  </a:cubicBezTo>
                  <a:cubicBezTo>
                    <a:pt x="39599" y="6836"/>
                    <a:pt x="41627" y="7567"/>
                    <a:pt x="43637" y="8315"/>
                  </a:cubicBezTo>
                  <a:lnTo>
                    <a:pt x="43655" y="8324"/>
                  </a:lnTo>
                  <a:cubicBezTo>
                    <a:pt x="44016" y="8423"/>
                    <a:pt x="44367" y="8567"/>
                    <a:pt x="44602" y="8810"/>
                  </a:cubicBezTo>
                  <a:cubicBezTo>
                    <a:pt x="44710" y="8937"/>
                    <a:pt x="44782" y="9081"/>
                    <a:pt x="44818" y="9234"/>
                  </a:cubicBezTo>
                  <a:cubicBezTo>
                    <a:pt x="44845" y="9396"/>
                    <a:pt x="44836" y="9568"/>
                    <a:pt x="44800" y="9739"/>
                  </a:cubicBezTo>
                  <a:cubicBezTo>
                    <a:pt x="44791" y="9748"/>
                    <a:pt x="44791" y="9748"/>
                    <a:pt x="44791" y="9757"/>
                  </a:cubicBezTo>
                  <a:cubicBezTo>
                    <a:pt x="44728" y="10262"/>
                    <a:pt x="44665" y="10766"/>
                    <a:pt x="44593" y="11271"/>
                  </a:cubicBezTo>
                  <a:lnTo>
                    <a:pt x="44358" y="12777"/>
                  </a:lnTo>
                  <a:cubicBezTo>
                    <a:pt x="44268" y="13281"/>
                    <a:pt x="44196" y="13777"/>
                    <a:pt x="44097" y="14282"/>
                  </a:cubicBezTo>
                  <a:cubicBezTo>
                    <a:pt x="44016" y="14778"/>
                    <a:pt x="43908" y="15282"/>
                    <a:pt x="43799" y="15778"/>
                  </a:cubicBezTo>
                  <a:cubicBezTo>
                    <a:pt x="43637" y="16454"/>
                    <a:pt x="43457" y="17130"/>
                    <a:pt x="43259" y="17797"/>
                  </a:cubicBezTo>
                  <a:cubicBezTo>
                    <a:pt x="43051" y="18473"/>
                    <a:pt x="42853" y="19140"/>
                    <a:pt x="42646" y="19807"/>
                  </a:cubicBezTo>
                  <a:cubicBezTo>
                    <a:pt x="42546" y="20141"/>
                    <a:pt x="42438" y="20474"/>
                    <a:pt x="42321" y="20808"/>
                  </a:cubicBezTo>
                  <a:cubicBezTo>
                    <a:pt x="42294" y="20889"/>
                    <a:pt x="42267" y="20970"/>
                    <a:pt x="42240" y="21051"/>
                  </a:cubicBezTo>
                  <a:cubicBezTo>
                    <a:pt x="42213" y="21123"/>
                    <a:pt x="42177" y="21196"/>
                    <a:pt x="42141" y="21268"/>
                  </a:cubicBezTo>
                  <a:cubicBezTo>
                    <a:pt x="42069" y="21412"/>
                    <a:pt x="41970" y="21529"/>
                    <a:pt x="41852" y="21628"/>
                  </a:cubicBezTo>
                  <a:cubicBezTo>
                    <a:pt x="41618" y="21827"/>
                    <a:pt x="41294" y="21917"/>
                    <a:pt x="40969" y="21935"/>
                  </a:cubicBezTo>
                  <a:cubicBezTo>
                    <a:pt x="40798" y="21935"/>
                    <a:pt x="40636" y="21926"/>
                    <a:pt x="40455" y="21908"/>
                  </a:cubicBezTo>
                  <a:lnTo>
                    <a:pt x="39932" y="21872"/>
                  </a:lnTo>
                  <a:cubicBezTo>
                    <a:pt x="38526" y="21799"/>
                    <a:pt x="37138" y="21673"/>
                    <a:pt x="35741" y="21538"/>
                  </a:cubicBezTo>
                  <a:cubicBezTo>
                    <a:pt x="34344" y="21385"/>
                    <a:pt x="32947" y="21241"/>
                    <a:pt x="31559" y="21051"/>
                  </a:cubicBezTo>
                  <a:cubicBezTo>
                    <a:pt x="30864" y="20961"/>
                    <a:pt x="30170" y="20853"/>
                    <a:pt x="29485" y="20754"/>
                  </a:cubicBezTo>
                  <a:cubicBezTo>
                    <a:pt x="28791" y="20646"/>
                    <a:pt x="28097" y="20547"/>
                    <a:pt x="27403" y="20438"/>
                  </a:cubicBezTo>
                  <a:cubicBezTo>
                    <a:pt x="26015" y="20222"/>
                    <a:pt x="24636" y="19988"/>
                    <a:pt x="23257" y="19753"/>
                  </a:cubicBezTo>
                  <a:cubicBezTo>
                    <a:pt x="20562" y="19287"/>
                    <a:pt x="17868" y="18768"/>
                    <a:pt x="15191" y="18224"/>
                  </a:cubicBezTo>
                  <a:lnTo>
                    <a:pt x="15191" y="18224"/>
                  </a:lnTo>
                  <a:lnTo>
                    <a:pt x="15279" y="17851"/>
                  </a:lnTo>
                  <a:cubicBezTo>
                    <a:pt x="15297" y="17743"/>
                    <a:pt x="15234" y="17644"/>
                    <a:pt x="15135" y="17617"/>
                  </a:cubicBezTo>
                  <a:lnTo>
                    <a:pt x="14017" y="17362"/>
                  </a:lnTo>
                  <a:lnTo>
                    <a:pt x="14017" y="17362"/>
                  </a:lnTo>
                  <a:lnTo>
                    <a:pt x="14108" y="16968"/>
                  </a:lnTo>
                  <a:lnTo>
                    <a:pt x="14108" y="16959"/>
                  </a:lnTo>
                  <a:cubicBezTo>
                    <a:pt x="14117" y="16905"/>
                    <a:pt x="14108" y="16860"/>
                    <a:pt x="14081" y="16815"/>
                  </a:cubicBezTo>
                  <a:cubicBezTo>
                    <a:pt x="13774" y="16409"/>
                    <a:pt x="13441" y="16058"/>
                    <a:pt x="13098" y="15706"/>
                  </a:cubicBezTo>
                  <a:cubicBezTo>
                    <a:pt x="12756" y="15364"/>
                    <a:pt x="12413" y="15030"/>
                    <a:pt x="12061" y="14697"/>
                  </a:cubicBezTo>
                  <a:cubicBezTo>
                    <a:pt x="11349" y="14039"/>
                    <a:pt x="10628" y="13399"/>
                    <a:pt x="9907" y="12759"/>
                  </a:cubicBezTo>
                  <a:cubicBezTo>
                    <a:pt x="9177" y="12119"/>
                    <a:pt x="8447" y="11497"/>
                    <a:pt x="7708" y="10866"/>
                  </a:cubicBezTo>
                  <a:cubicBezTo>
                    <a:pt x="7338" y="10559"/>
                    <a:pt x="6969" y="10244"/>
                    <a:pt x="6581" y="9946"/>
                  </a:cubicBezTo>
                  <a:cubicBezTo>
                    <a:pt x="6392" y="9802"/>
                    <a:pt x="6184" y="9658"/>
                    <a:pt x="5977" y="9532"/>
                  </a:cubicBezTo>
                  <a:cubicBezTo>
                    <a:pt x="5818" y="9428"/>
                    <a:pt x="5653" y="9329"/>
                    <a:pt x="5471" y="9244"/>
                  </a:cubicBezTo>
                  <a:lnTo>
                    <a:pt x="5471" y="9244"/>
                  </a:lnTo>
                  <a:cubicBezTo>
                    <a:pt x="5490" y="9164"/>
                    <a:pt x="5510" y="9082"/>
                    <a:pt x="5526" y="9000"/>
                  </a:cubicBezTo>
                  <a:lnTo>
                    <a:pt x="5535" y="8955"/>
                  </a:lnTo>
                  <a:cubicBezTo>
                    <a:pt x="5535" y="8946"/>
                    <a:pt x="5535" y="8937"/>
                    <a:pt x="5535" y="8928"/>
                  </a:cubicBezTo>
                  <a:cubicBezTo>
                    <a:pt x="5535" y="8838"/>
                    <a:pt x="5463" y="8774"/>
                    <a:pt x="5382" y="8774"/>
                  </a:cubicBezTo>
                  <a:cubicBezTo>
                    <a:pt x="5175" y="8774"/>
                    <a:pt x="4976" y="8747"/>
                    <a:pt x="4778" y="8720"/>
                  </a:cubicBezTo>
                  <a:cubicBezTo>
                    <a:pt x="4580" y="8693"/>
                    <a:pt x="4382" y="8657"/>
                    <a:pt x="4192" y="8612"/>
                  </a:cubicBezTo>
                  <a:cubicBezTo>
                    <a:pt x="3994" y="8567"/>
                    <a:pt x="3805" y="8513"/>
                    <a:pt x="3615" y="8450"/>
                  </a:cubicBezTo>
                  <a:cubicBezTo>
                    <a:pt x="3488" y="8413"/>
                    <a:pt x="3360" y="8369"/>
                    <a:pt x="3236" y="8316"/>
                  </a:cubicBezTo>
                  <a:lnTo>
                    <a:pt x="3236" y="8316"/>
                  </a:lnTo>
                  <a:lnTo>
                    <a:pt x="3309" y="7999"/>
                  </a:lnTo>
                  <a:lnTo>
                    <a:pt x="3318" y="7963"/>
                  </a:lnTo>
                  <a:cubicBezTo>
                    <a:pt x="3318" y="7954"/>
                    <a:pt x="3318" y="7945"/>
                    <a:pt x="3318" y="7936"/>
                  </a:cubicBezTo>
                  <a:cubicBezTo>
                    <a:pt x="3318" y="7846"/>
                    <a:pt x="3255" y="7765"/>
                    <a:pt x="3165" y="7765"/>
                  </a:cubicBezTo>
                  <a:cubicBezTo>
                    <a:pt x="2966" y="7756"/>
                    <a:pt x="2768" y="7729"/>
                    <a:pt x="2579" y="7702"/>
                  </a:cubicBezTo>
                  <a:cubicBezTo>
                    <a:pt x="2390" y="7666"/>
                    <a:pt x="2200" y="7630"/>
                    <a:pt x="2011" y="7585"/>
                  </a:cubicBezTo>
                  <a:cubicBezTo>
                    <a:pt x="1680" y="7506"/>
                    <a:pt x="1350" y="7420"/>
                    <a:pt x="1031" y="7298"/>
                  </a:cubicBezTo>
                  <a:lnTo>
                    <a:pt x="1031" y="7298"/>
                  </a:lnTo>
                  <a:cubicBezTo>
                    <a:pt x="992" y="6753"/>
                    <a:pt x="915" y="6209"/>
                    <a:pt x="821" y="5665"/>
                  </a:cubicBezTo>
                  <a:cubicBezTo>
                    <a:pt x="746" y="5190"/>
                    <a:pt x="677" y="4708"/>
                    <a:pt x="519" y="4242"/>
                  </a:cubicBezTo>
                  <a:lnTo>
                    <a:pt x="519" y="4242"/>
                  </a:lnTo>
                  <a:cubicBezTo>
                    <a:pt x="712" y="4272"/>
                    <a:pt x="903" y="4309"/>
                    <a:pt x="1092" y="4349"/>
                  </a:cubicBezTo>
                  <a:cubicBezTo>
                    <a:pt x="1398" y="4403"/>
                    <a:pt x="1695" y="4475"/>
                    <a:pt x="1993" y="4547"/>
                  </a:cubicBezTo>
                  <a:cubicBezTo>
                    <a:pt x="2597" y="4691"/>
                    <a:pt x="3201" y="4844"/>
                    <a:pt x="3787" y="5025"/>
                  </a:cubicBezTo>
                  <a:lnTo>
                    <a:pt x="3805" y="5025"/>
                  </a:lnTo>
                  <a:cubicBezTo>
                    <a:pt x="3820" y="5029"/>
                    <a:pt x="3836" y="5031"/>
                    <a:pt x="3851" y="5031"/>
                  </a:cubicBezTo>
                  <a:cubicBezTo>
                    <a:pt x="3931" y="5031"/>
                    <a:pt x="3998" y="4973"/>
                    <a:pt x="4021" y="4889"/>
                  </a:cubicBezTo>
                  <a:lnTo>
                    <a:pt x="4021" y="4880"/>
                  </a:lnTo>
                  <a:lnTo>
                    <a:pt x="4148" y="4317"/>
                  </a:lnTo>
                  <a:lnTo>
                    <a:pt x="4148" y="4317"/>
                  </a:lnTo>
                  <a:cubicBezTo>
                    <a:pt x="4481" y="4347"/>
                    <a:pt x="4813" y="4416"/>
                    <a:pt x="5139" y="4484"/>
                  </a:cubicBezTo>
                  <a:cubicBezTo>
                    <a:pt x="5526" y="4583"/>
                    <a:pt x="5905" y="4682"/>
                    <a:pt x="6284" y="4835"/>
                  </a:cubicBezTo>
                  <a:cubicBezTo>
                    <a:pt x="6293" y="4844"/>
                    <a:pt x="6302" y="4844"/>
                    <a:pt x="6311" y="4844"/>
                  </a:cubicBezTo>
                  <a:cubicBezTo>
                    <a:pt x="6322" y="4847"/>
                    <a:pt x="6334" y="4848"/>
                    <a:pt x="6345" y="4848"/>
                  </a:cubicBezTo>
                  <a:cubicBezTo>
                    <a:pt x="6421" y="4848"/>
                    <a:pt x="6485" y="4797"/>
                    <a:pt x="6509" y="4718"/>
                  </a:cubicBezTo>
                  <a:lnTo>
                    <a:pt x="6509" y="4691"/>
                  </a:lnTo>
                  <a:lnTo>
                    <a:pt x="6584" y="4392"/>
                  </a:lnTo>
                  <a:lnTo>
                    <a:pt x="6584" y="4392"/>
                  </a:lnTo>
                  <a:cubicBezTo>
                    <a:pt x="7031" y="4355"/>
                    <a:pt x="7460" y="4267"/>
                    <a:pt x="7888" y="4186"/>
                  </a:cubicBezTo>
                  <a:cubicBezTo>
                    <a:pt x="8366" y="4087"/>
                    <a:pt x="8834" y="3970"/>
                    <a:pt x="9303" y="3862"/>
                  </a:cubicBezTo>
                  <a:cubicBezTo>
                    <a:pt x="9781" y="3745"/>
                    <a:pt x="10250" y="3627"/>
                    <a:pt x="10718" y="3501"/>
                  </a:cubicBezTo>
                  <a:lnTo>
                    <a:pt x="12116" y="3132"/>
                  </a:lnTo>
                  <a:cubicBezTo>
                    <a:pt x="13053" y="2888"/>
                    <a:pt x="13981" y="2627"/>
                    <a:pt x="14919" y="2348"/>
                  </a:cubicBezTo>
                  <a:cubicBezTo>
                    <a:pt x="15379" y="2203"/>
                    <a:pt x="15838" y="2050"/>
                    <a:pt x="16298" y="1888"/>
                  </a:cubicBezTo>
                  <a:cubicBezTo>
                    <a:pt x="16758" y="1717"/>
                    <a:pt x="17217" y="1545"/>
                    <a:pt x="17659" y="1275"/>
                  </a:cubicBezTo>
                  <a:cubicBezTo>
                    <a:pt x="17695" y="1248"/>
                    <a:pt x="17722" y="1212"/>
                    <a:pt x="17731" y="1167"/>
                  </a:cubicBezTo>
                  <a:lnTo>
                    <a:pt x="17731" y="1158"/>
                  </a:lnTo>
                  <a:lnTo>
                    <a:pt x="17858" y="621"/>
                  </a:lnTo>
                  <a:lnTo>
                    <a:pt x="17858" y="621"/>
                  </a:lnTo>
                  <a:cubicBezTo>
                    <a:pt x="18019" y="634"/>
                    <a:pt x="18172" y="666"/>
                    <a:pt x="18326" y="698"/>
                  </a:cubicBezTo>
                  <a:cubicBezTo>
                    <a:pt x="18542" y="761"/>
                    <a:pt x="18759" y="824"/>
                    <a:pt x="18966" y="923"/>
                  </a:cubicBezTo>
                  <a:cubicBezTo>
                    <a:pt x="18975" y="923"/>
                    <a:pt x="18984" y="932"/>
                    <a:pt x="19002" y="932"/>
                  </a:cubicBezTo>
                  <a:cubicBezTo>
                    <a:pt x="19013" y="935"/>
                    <a:pt x="19023" y="936"/>
                    <a:pt x="19034" y="936"/>
                  </a:cubicBezTo>
                  <a:cubicBezTo>
                    <a:pt x="19103" y="936"/>
                    <a:pt x="19168" y="886"/>
                    <a:pt x="19191" y="815"/>
                  </a:cubicBezTo>
                  <a:lnTo>
                    <a:pt x="19200" y="779"/>
                  </a:lnTo>
                  <a:lnTo>
                    <a:pt x="19277" y="430"/>
                  </a:lnTo>
                  <a:close/>
                  <a:moveTo>
                    <a:pt x="19118" y="0"/>
                  </a:moveTo>
                  <a:cubicBezTo>
                    <a:pt x="19034" y="0"/>
                    <a:pt x="18964" y="53"/>
                    <a:pt x="18948" y="139"/>
                  </a:cubicBezTo>
                  <a:lnTo>
                    <a:pt x="18939" y="157"/>
                  </a:lnTo>
                  <a:lnTo>
                    <a:pt x="18855" y="537"/>
                  </a:lnTo>
                  <a:lnTo>
                    <a:pt x="18855" y="537"/>
                  </a:lnTo>
                  <a:cubicBezTo>
                    <a:pt x="18695" y="524"/>
                    <a:pt x="18535" y="496"/>
                    <a:pt x="18380" y="464"/>
                  </a:cubicBezTo>
                  <a:cubicBezTo>
                    <a:pt x="18164" y="410"/>
                    <a:pt x="17948" y="355"/>
                    <a:pt x="17749" y="238"/>
                  </a:cubicBezTo>
                  <a:cubicBezTo>
                    <a:pt x="17731" y="238"/>
                    <a:pt x="17722" y="229"/>
                    <a:pt x="17704" y="229"/>
                  </a:cubicBezTo>
                  <a:cubicBezTo>
                    <a:pt x="17692" y="227"/>
                    <a:pt x="17680" y="225"/>
                    <a:pt x="17669" y="225"/>
                  </a:cubicBezTo>
                  <a:cubicBezTo>
                    <a:pt x="17601" y="225"/>
                    <a:pt x="17539" y="269"/>
                    <a:pt x="17524" y="346"/>
                  </a:cubicBezTo>
                  <a:lnTo>
                    <a:pt x="17515" y="391"/>
                  </a:lnTo>
                  <a:lnTo>
                    <a:pt x="17379" y="989"/>
                  </a:lnTo>
                  <a:lnTo>
                    <a:pt x="17379" y="989"/>
                  </a:lnTo>
                  <a:cubicBezTo>
                    <a:pt x="17029" y="1231"/>
                    <a:pt x="16601" y="1419"/>
                    <a:pt x="16181" y="1590"/>
                  </a:cubicBezTo>
                  <a:cubicBezTo>
                    <a:pt x="15739" y="1771"/>
                    <a:pt x="15288" y="1924"/>
                    <a:pt x="14829" y="2077"/>
                  </a:cubicBezTo>
                  <a:cubicBezTo>
                    <a:pt x="13918" y="2384"/>
                    <a:pt x="12990" y="2645"/>
                    <a:pt x="12052" y="2897"/>
                  </a:cubicBezTo>
                  <a:cubicBezTo>
                    <a:pt x="11593" y="3024"/>
                    <a:pt x="11124" y="3159"/>
                    <a:pt x="10655" y="3276"/>
                  </a:cubicBezTo>
                  <a:cubicBezTo>
                    <a:pt x="10187" y="3393"/>
                    <a:pt x="9718" y="3510"/>
                    <a:pt x="9249" y="3618"/>
                  </a:cubicBezTo>
                  <a:cubicBezTo>
                    <a:pt x="8780" y="3727"/>
                    <a:pt x="8303" y="3808"/>
                    <a:pt x="7834" y="3889"/>
                  </a:cubicBezTo>
                  <a:cubicBezTo>
                    <a:pt x="7600" y="3934"/>
                    <a:pt x="7356" y="3961"/>
                    <a:pt x="7122" y="3988"/>
                  </a:cubicBezTo>
                  <a:cubicBezTo>
                    <a:pt x="6953" y="4008"/>
                    <a:pt x="6784" y="4022"/>
                    <a:pt x="6618" y="4022"/>
                  </a:cubicBezTo>
                  <a:cubicBezTo>
                    <a:pt x="6554" y="4022"/>
                    <a:pt x="6491" y="4020"/>
                    <a:pt x="6428" y="4015"/>
                  </a:cubicBezTo>
                  <a:cubicBezTo>
                    <a:pt x="6338" y="4015"/>
                    <a:pt x="6256" y="4069"/>
                    <a:pt x="6238" y="4159"/>
                  </a:cubicBezTo>
                  <a:lnTo>
                    <a:pt x="6238" y="4168"/>
                  </a:lnTo>
                  <a:lnTo>
                    <a:pt x="6176" y="4441"/>
                  </a:lnTo>
                  <a:lnTo>
                    <a:pt x="6176" y="4441"/>
                  </a:lnTo>
                  <a:cubicBezTo>
                    <a:pt x="5842" y="4407"/>
                    <a:pt x="5510" y="4345"/>
                    <a:pt x="5184" y="4276"/>
                  </a:cubicBezTo>
                  <a:cubicBezTo>
                    <a:pt x="4796" y="4186"/>
                    <a:pt x="4418" y="4078"/>
                    <a:pt x="4039" y="3925"/>
                  </a:cubicBezTo>
                  <a:cubicBezTo>
                    <a:pt x="4030" y="3925"/>
                    <a:pt x="4021" y="3916"/>
                    <a:pt x="4012" y="3916"/>
                  </a:cubicBezTo>
                  <a:cubicBezTo>
                    <a:pt x="4000" y="3914"/>
                    <a:pt x="3989" y="3912"/>
                    <a:pt x="3978" y="3912"/>
                  </a:cubicBezTo>
                  <a:cubicBezTo>
                    <a:pt x="3902" y="3912"/>
                    <a:pt x="3837" y="3964"/>
                    <a:pt x="3814" y="4042"/>
                  </a:cubicBezTo>
                  <a:lnTo>
                    <a:pt x="3805" y="4069"/>
                  </a:lnTo>
                  <a:lnTo>
                    <a:pt x="3683" y="4611"/>
                  </a:lnTo>
                  <a:lnTo>
                    <a:pt x="3683" y="4611"/>
                  </a:lnTo>
                  <a:cubicBezTo>
                    <a:pt x="3136" y="4513"/>
                    <a:pt x="2596" y="4406"/>
                    <a:pt x="2056" y="4285"/>
                  </a:cubicBezTo>
                  <a:cubicBezTo>
                    <a:pt x="1759" y="4222"/>
                    <a:pt x="1452" y="4159"/>
                    <a:pt x="1155" y="4078"/>
                  </a:cubicBezTo>
                  <a:cubicBezTo>
                    <a:pt x="857" y="3997"/>
                    <a:pt x="560" y="3916"/>
                    <a:pt x="262" y="3817"/>
                  </a:cubicBezTo>
                  <a:cubicBezTo>
                    <a:pt x="253" y="3808"/>
                    <a:pt x="235" y="3808"/>
                    <a:pt x="217" y="3808"/>
                  </a:cubicBezTo>
                  <a:cubicBezTo>
                    <a:pt x="212" y="3807"/>
                    <a:pt x="206" y="3807"/>
                    <a:pt x="200" y="3807"/>
                  </a:cubicBezTo>
                  <a:cubicBezTo>
                    <a:pt x="109" y="3807"/>
                    <a:pt x="37" y="3876"/>
                    <a:pt x="37" y="3970"/>
                  </a:cubicBezTo>
                  <a:lnTo>
                    <a:pt x="28" y="4042"/>
                  </a:lnTo>
                  <a:cubicBezTo>
                    <a:pt x="1" y="4637"/>
                    <a:pt x="127" y="5205"/>
                    <a:pt x="235" y="5773"/>
                  </a:cubicBezTo>
                  <a:cubicBezTo>
                    <a:pt x="352" y="6341"/>
                    <a:pt x="488" y="6909"/>
                    <a:pt x="659" y="7467"/>
                  </a:cubicBezTo>
                  <a:lnTo>
                    <a:pt x="677" y="7521"/>
                  </a:lnTo>
                  <a:cubicBezTo>
                    <a:pt x="686" y="7576"/>
                    <a:pt x="740" y="7621"/>
                    <a:pt x="803" y="7621"/>
                  </a:cubicBezTo>
                  <a:cubicBezTo>
                    <a:pt x="1200" y="7648"/>
                    <a:pt x="1578" y="7720"/>
                    <a:pt x="1957" y="7801"/>
                  </a:cubicBezTo>
                  <a:cubicBezTo>
                    <a:pt x="2146" y="7846"/>
                    <a:pt x="2335" y="7891"/>
                    <a:pt x="2525" y="7945"/>
                  </a:cubicBezTo>
                  <a:cubicBezTo>
                    <a:pt x="2646" y="7981"/>
                    <a:pt x="2771" y="8022"/>
                    <a:pt x="2894" y="8069"/>
                  </a:cubicBezTo>
                  <a:lnTo>
                    <a:pt x="2894" y="8069"/>
                  </a:lnTo>
                  <a:lnTo>
                    <a:pt x="2822" y="8387"/>
                  </a:lnTo>
                  <a:lnTo>
                    <a:pt x="2813" y="8423"/>
                  </a:lnTo>
                  <a:cubicBezTo>
                    <a:pt x="2804" y="8432"/>
                    <a:pt x="2804" y="8441"/>
                    <a:pt x="2804" y="8450"/>
                  </a:cubicBezTo>
                  <a:cubicBezTo>
                    <a:pt x="2804" y="8540"/>
                    <a:pt x="2876" y="8612"/>
                    <a:pt x="2966" y="8612"/>
                  </a:cubicBezTo>
                  <a:cubicBezTo>
                    <a:pt x="3174" y="8612"/>
                    <a:pt x="3372" y="8639"/>
                    <a:pt x="3570" y="8666"/>
                  </a:cubicBezTo>
                  <a:cubicBezTo>
                    <a:pt x="3760" y="8693"/>
                    <a:pt x="3958" y="8729"/>
                    <a:pt x="4156" y="8774"/>
                  </a:cubicBezTo>
                  <a:cubicBezTo>
                    <a:pt x="4346" y="8819"/>
                    <a:pt x="4535" y="8874"/>
                    <a:pt x="4733" y="8928"/>
                  </a:cubicBezTo>
                  <a:cubicBezTo>
                    <a:pt x="4859" y="8970"/>
                    <a:pt x="4986" y="9016"/>
                    <a:pt x="5109" y="9069"/>
                  </a:cubicBezTo>
                  <a:lnTo>
                    <a:pt x="5109" y="9069"/>
                  </a:lnTo>
                  <a:cubicBezTo>
                    <a:pt x="5091" y="9149"/>
                    <a:pt x="5074" y="9232"/>
                    <a:pt x="5058" y="9315"/>
                  </a:cubicBezTo>
                  <a:cubicBezTo>
                    <a:pt x="5031" y="9414"/>
                    <a:pt x="5085" y="9514"/>
                    <a:pt x="5184" y="9541"/>
                  </a:cubicBezTo>
                  <a:cubicBezTo>
                    <a:pt x="5382" y="9604"/>
                    <a:pt x="5598" y="9712"/>
                    <a:pt x="5797" y="9829"/>
                  </a:cubicBezTo>
                  <a:cubicBezTo>
                    <a:pt x="6004" y="9937"/>
                    <a:pt x="6211" y="10063"/>
                    <a:pt x="6410" y="10199"/>
                  </a:cubicBezTo>
                  <a:cubicBezTo>
                    <a:pt x="6806" y="10460"/>
                    <a:pt x="7194" y="10739"/>
                    <a:pt x="7582" y="11028"/>
                  </a:cubicBezTo>
                  <a:cubicBezTo>
                    <a:pt x="8348" y="11614"/>
                    <a:pt x="9069" y="12254"/>
                    <a:pt x="9790" y="12894"/>
                  </a:cubicBezTo>
                  <a:cubicBezTo>
                    <a:pt x="10502" y="13534"/>
                    <a:pt x="11214" y="14192"/>
                    <a:pt x="11890" y="14868"/>
                  </a:cubicBezTo>
                  <a:cubicBezTo>
                    <a:pt x="12233" y="15210"/>
                    <a:pt x="12566" y="15553"/>
                    <a:pt x="12882" y="15913"/>
                  </a:cubicBezTo>
                  <a:cubicBezTo>
                    <a:pt x="13178" y="16252"/>
                    <a:pt x="13474" y="16590"/>
                    <a:pt x="13710" y="16958"/>
                  </a:cubicBezTo>
                  <a:lnTo>
                    <a:pt x="13710" y="16958"/>
                  </a:lnTo>
                  <a:lnTo>
                    <a:pt x="13594" y="17464"/>
                  </a:lnTo>
                  <a:cubicBezTo>
                    <a:pt x="13567" y="17572"/>
                    <a:pt x="13639" y="17671"/>
                    <a:pt x="13738" y="17698"/>
                  </a:cubicBezTo>
                  <a:lnTo>
                    <a:pt x="14855" y="17952"/>
                  </a:lnTo>
                  <a:lnTo>
                    <a:pt x="14855" y="17952"/>
                  </a:lnTo>
                  <a:lnTo>
                    <a:pt x="14766" y="18329"/>
                  </a:lnTo>
                  <a:lnTo>
                    <a:pt x="14766" y="18338"/>
                  </a:lnTo>
                  <a:cubicBezTo>
                    <a:pt x="14748" y="18437"/>
                    <a:pt x="14811" y="18545"/>
                    <a:pt x="14919" y="18563"/>
                  </a:cubicBezTo>
                  <a:cubicBezTo>
                    <a:pt x="17659" y="19167"/>
                    <a:pt x="20417" y="19690"/>
                    <a:pt x="23194" y="20150"/>
                  </a:cubicBezTo>
                  <a:cubicBezTo>
                    <a:pt x="23879" y="20258"/>
                    <a:pt x="24573" y="20375"/>
                    <a:pt x="25267" y="20474"/>
                  </a:cubicBezTo>
                  <a:cubicBezTo>
                    <a:pt x="25961" y="20583"/>
                    <a:pt x="26655" y="20682"/>
                    <a:pt x="27358" y="20772"/>
                  </a:cubicBezTo>
                  <a:cubicBezTo>
                    <a:pt x="28746" y="20961"/>
                    <a:pt x="30143" y="21132"/>
                    <a:pt x="31531" y="21286"/>
                  </a:cubicBezTo>
                  <a:cubicBezTo>
                    <a:pt x="34326" y="21601"/>
                    <a:pt x="37120" y="21863"/>
                    <a:pt x="39905" y="22115"/>
                  </a:cubicBezTo>
                  <a:lnTo>
                    <a:pt x="40428" y="22160"/>
                  </a:lnTo>
                  <a:cubicBezTo>
                    <a:pt x="40608" y="22187"/>
                    <a:pt x="40789" y="22205"/>
                    <a:pt x="40969" y="22205"/>
                  </a:cubicBezTo>
                  <a:cubicBezTo>
                    <a:pt x="41339" y="22196"/>
                    <a:pt x="41735" y="22115"/>
                    <a:pt x="42051" y="21872"/>
                  </a:cubicBezTo>
                  <a:cubicBezTo>
                    <a:pt x="42204" y="21745"/>
                    <a:pt x="42330" y="21592"/>
                    <a:pt x="42429" y="21421"/>
                  </a:cubicBezTo>
                  <a:cubicBezTo>
                    <a:pt x="42474" y="21340"/>
                    <a:pt x="42510" y="21250"/>
                    <a:pt x="42546" y="21159"/>
                  </a:cubicBezTo>
                  <a:cubicBezTo>
                    <a:pt x="42583" y="21078"/>
                    <a:pt x="42610" y="20997"/>
                    <a:pt x="42637" y="20916"/>
                  </a:cubicBezTo>
                  <a:cubicBezTo>
                    <a:pt x="42754" y="20583"/>
                    <a:pt x="42871" y="20249"/>
                    <a:pt x="42988" y="19916"/>
                  </a:cubicBezTo>
                  <a:cubicBezTo>
                    <a:pt x="43214" y="19249"/>
                    <a:pt x="43421" y="18582"/>
                    <a:pt x="43601" y="17896"/>
                  </a:cubicBezTo>
                  <a:cubicBezTo>
                    <a:pt x="43772" y="17220"/>
                    <a:pt x="43944" y="16535"/>
                    <a:pt x="44106" y="15850"/>
                  </a:cubicBezTo>
                  <a:cubicBezTo>
                    <a:pt x="44232" y="15355"/>
                    <a:pt x="44340" y="14850"/>
                    <a:pt x="44457" y="14354"/>
                  </a:cubicBezTo>
                  <a:cubicBezTo>
                    <a:pt x="44575" y="13858"/>
                    <a:pt x="44683" y="13353"/>
                    <a:pt x="44773" y="12849"/>
                  </a:cubicBezTo>
                  <a:cubicBezTo>
                    <a:pt x="44872" y="12344"/>
                    <a:pt x="44944" y="11839"/>
                    <a:pt x="45016" y="11334"/>
                  </a:cubicBezTo>
                  <a:cubicBezTo>
                    <a:pt x="45088" y="10821"/>
                    <a:pt x="45152" y="10316"/>
                    <a:pt x="45206" y="9802"/>
                  </a:cubicBezTo>
                  <a:lnTo>
                    <a:pt x="45206" y="9802"/>
                  </a:lnTo>
                  <a:lnTo>
                    <a:pt x="45197" y="9829"/>
                  </a:lnTo>
                  <a:cubicBezTo>
                    <a:pt x="45242" y="9613"/>
                    <a:pt x="45260" y="9387"/>
                    <a:pt x="45206" y="9153"/>
                  </a:cubicBezTo>
                  <a:cubicBezTo>
                    <a:pt x="45161" y="8928"/>
                    <a:pt x="45034" y="8711"/>
                    <a:pt x="44881" y="8549"/>
                  </a:cubicBezTo>
                  <a:cubicBezTo>
                    <a:pt x="44719" y="8387"/>
                    <a:pt x="44530" y="8270"/>
                    <a:pt x="44331" y="8179"/>
                  </a:cubicBezTo>
                  <a:cubicBezTo>
                    <a:pt x="44142" y="8089"/>
                    <a:pt x="43944" y="8026"/>
                    <a:pt x="43745" y="7981"/>
                  </a:cubicBezTo>
                  <a:lnTo>
                    <a:pt x="43763" y="7981"/>
                  </a:lnTo>
                  <a:cubicBezTo>
                    <a:pt x="41726" y="7278"/>
                    <a:pt x="39689" y="6566"/>
                    <a:pt x="37679" y="5809"/>
                  </a:cubicBezTo>
                  <a:cubicBezTo>
                    <a:pt x="35660" y="5052"/>
                    <a:pt x="33605" y="4412"/>
                    <a:pt x="31550" y="3754"/>
                  </a:cubicBezTo>
                  <a:cubicBezTo>
                    <a:pt x="29494" y="3105"/>
                    <a:pt x="27439" y="2483"/>
                    <a:pt x="25366" y="1879"/>
                  </a:cubicBezTo>
                  <a:lnTo>
                    <a:pt x="22265" y="977"/>
                  </a:lnTo>
                  <a:lnTo>
                    <a:pt x="20715" y="527"/>
                  </a:lnTo>
                  <a:cubicBezTo>
                    <a:pt x="20201" y="382"/>
                    <a:pt x="19687" y="220"/>
                    <a:pt x="19182" y="13"/>
                  </a:cubicBezTo>
                  <a:cubicBezTo>
                    <a:pt x="19173" y="13"/>
                    <a:pt x="19164" y="13"/>
                    <a:pt x="19155" y="4"/>
                  </a:cubicBezTo>
                  <a:cubicBezTo>
                    <a:pt x="19143" y="2"/>
                    <a:pt x="19130" y="0"/>
                    <a:pt x="191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40"/>
            <p:cNvSpPr/>
            <p:nvPr/>
          </p:nvSpPr>
          <p:spPr>
            <a:xfrm>
              <a:off x="5068825" y="3761150"/>
              <a:ext cx="57725" cy="214775"/>
            </a:xfrm>
            <a:custGeom>
              <a:avLst/>
              <a:gdLst/>
              <a:ahLst/>
              <a:cxnLst/>
              <a:rect l="l" t="t" r="r" b="b"/>
              <a:pathLst>
                <a:path w="2309" h="8591" extrusionOk="0">
                  <a:moveTo>
                    <a:pt x="2095" y="1"/>
                  </a:moveTo>
                  <a:cubicBezTo>
                    <a:pt x="2000" y="1"/>
                    <a:pt x="1919" y="69"/>
                    <a:pt x="1903" y="166"/>
                  </a:cubicBezTo>
                  <a:cubicBezTo>
                    <a:pt x="1795" y="860"/>
                    <a:pt x="1623" y="1536"/>
                    <a:pt x="1470" y="2221"/>
                  </a:cubicBezTo>
                  <a:lnTo>
                    <a:pt x="992" y="4267"/>
                  </a:lnTo>
                  <a:cubicBezTo>
                    <a:pt x="677" y="5628"/>
                    <a:pt x="352" y="6989"/>
                    <a:pt x="28" y="8350"/>
                  </a:cubicBezTo>
                  <a:cubicBezTo>
                    <a:pt x="28" y="8350"/>
                    <a:pt x="28" y="8359"/>
                    <a:pt x="28" y="8359"/>
                  </a:cubicBezTo>
                  <a:cubicBezTo>
                    <a:pt x="1" y="8458"/>
                    <a:pt x="73" y="8567"/>
                    <a:pt x="172" y="8585"/>
                  </a:cubicBezTo>
                  <a:cubicBezTo>
                    <a:pt x="189" y="8589"/>
                    <a:pt x="206" y="8591"/>
                    <a:pt x="222" y="8591"/>
                  </a:cubicBezTo>
                  <a:cubicBezTo>
                    <a:pt x="309" y="8591"/>
                    <a:pt x="384" y="8532"/>
                    <a:pt x="406" y="8440"/>
                  </a:cubicBezTo>
                  <a:cubicBezTo>
                    <a:pt x="704" y="7070"/>
                    <a:pt x="1010" y="5709"/>
                    <a:pt x="1317" y="4339"/>
                  </a:cubicBezTo>
                  <a:lnTo>
                    <a:pt x="1786" y="2293"/>
                  </a:lnTo>
                  <a:cubicBezTo>
                    <a:pt x="1939" y="1608"/>
                    <a:pt x="2083" y="923"/>
                    <a:pt x="2281" y="247"/>
                  </a:cubicBezTo>
                  <a:cubicBezTo>
                    <a:pt x="2290" y="247"/>
                    <a:pt x="2290" y="238"/>
                    <a:pt x="2290" y="229"/>
                  </a:cubicBezTo>
                  <a:cubicBezTo>
                    <a:pt x="2308" y="121"/>
                    <a:pt x="2236" y="21"/>
                    <a:pt x="2128" y="3"/>
                  </a:cubicBezTo>
                  <a:cubicBezTo>
                    <a:pt x="2117" y="2"/>
                    <a:pt x="2106" y="1"/>
                    <a:pt x="209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40"/>
            <p:cNvSpPr/>
            <p:nvPr/>
          </p:nvSpPr>
          <p:spPr>
            <a:xfrm>
              <a:off x="4825225" y="3697850"/>
              <a:ext cx="21000" cy="56475"/>
            </a:xfrm>
            <a:custGeom>
              <a:avLst/>
              <a:gdLst/>
              <a:ahLst/>
              <a:cxnLst/>
              <a:rect l="l" t="t" r="r" b="b"/>
              <a:pathLst>
                <a:path w="840" h="2259" extrusionOk="0">
                  <a:moveTo>
                    <a:pt x="640" y="0"/>
                  </a:moveTo>
                  <a:cubicBezTo>
                    <a:pt x="562" y="0"/>
                    <a:pt x="487" y="50"/>
                    <a:pt x="451" y="129"/>
                  </a:cubicBezTo>
                  <a:cubicBezTo>
                    <a:pt x="334" y="435"/>
                    <a:pt x="262" y="751"/>
                    <a:pt x="190" y="1075"/>
                  </a:cubicBezTo>
                  <a:cubicBezTo>
                    <a:pt x="118" y="1391"/>
                    <a:pt x="55" y="1715"/>
                    <a:pt x="19" y="2040"/>
                  </a:cubicBezTo>
                  <a:cubicBezTo>
                    <a:pt x="1" y="2130"/>
                    <a:pt x="55" y="2220"/>
                    <a:pt x="145" y="2247"/>
                  </a:cubicBezTo>
                  <a:cubicBezTo>
                    <a:pt x="168" y="2254"/>
                    <a:pt x="190" y="2258"/>
                    <a:pt x="212" y="2258"/>
                  </a:cubicBezTo>
                  <a:cubicBezTo>
                    <a:pt x="295" y="2258"/>
                    <a:pt x="369" y="2206"/>
                    <a:pt x="397" y="2121"/>
                  </a:cubicBezTo>
                  <a:cubicBezTo>
                    <a:pt x="497" y="1814"/>
                    <a:pt x="587" y="1499"/>
                    <a:pt x="659" y="1183"/>
                  </a:cubicBezTo>
                  <a:cubicBezTo>
                    <a:pt x="740" y="859"/>
                    <a:pt x="803" y="543"/>
                    <a:pt x="830" y="210"/>
                  </a:cubicBezTo>
                  <a:cubicBezTo>
                    <a:pt x="839" y="129"/>
                    <a:pt x="794" y="48"/>
                    <a:pt x="704" y="12"/>
                  </a:cubicBezTo>
                  <a:cubicBezTo>
                    <a:pt x="683" y="4"/>
                    <a:pt x="662" y="0"/>
                    <a:pt x="6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40"/>
            <p:cNvSpPr/>
            <p:nvPr/>
          </p:nvSpPr>
          <p:spPr>
            <a:xfrm>
              <a:off x="5115925" y="3539325"/>
              <a:ext cx="61550" cy="232125"/>
            </a:xfrm>
            <a:custGeom>
              <a:avLst/>
              <a:gdLst/>
              <a:ahLst/>
              <a:cxnLst/>
              <a:rect l="l" t="t" r="r" b="b"/>
              <a:pathLst>
                <a:path w="2462" h="9285" extrusionOk="0">
                  <a:moveTo>
                    <a:pt x="2244" y="0"/>
                  </a:moveTo>
                  <a:cubicBezTo>
                    <a:pt x="2159" y="0"/>
                    <a:pt x="2080" y="60"/>
                    <a:pt x="2065" y="151"/>
                  </a:cubicBezTo>
                  <a:lnTo>
                    <a:pt x="1046" y="4595"/>
                  </a:lnTo>
                  <a:lnTo>
                    <a:pt x="542" y="6821"/>
                  </a:lnTo>
                  <a:lnTo>
                    <a:pt x="289" y="7930"/>
                  </a:lnTo>
                  <a:cubicBezTo>
                    <a:pt x="199" y="8300"/>
                    <a:pt x="127" y="8669"/>
                    <a:pt x="19" y="9039"/>
                  </a:cubicBezTo>
                  <a:cubicBezTo>
                    <a:pt x="19" y="9048"/>
                    <a:pt x="19" y="9048"/>
                    <a:pt x="19" y="9057"/>
                  </a:cubicBezTo>
                  <a:cubicBezTo>
                    <a:pt x="1" y="9165"/>
                    <a:pt x="73" y="9264"/>
                    <a:pt x="172" y="9282"/>
                  </a:cubicBezTo>
                  <a:cubicBezTo>
                    <a:pt x="183" y="9284"/>
                    <a:pt x="194" y="9285"/>
                    <a:pt x="205" y="9285"/>
                  </a:cubicBezTo>
                  <a:cubicBezTo>
                    <a:pt x="300" y="9285"/>
                    <a:pt x="381" y="9217"/>
                    <a:pt x="397" y="9120"/>
                  </a:cubicBezTo>
                  <a:cubicBezTo>
                    <a:pt x="469" y="8750"/>
                    <a:pt x="560" y="8381"/>
                    <a:pt x="641" y="8011"/>
                  </a:cubicBezTo>
                  <a:lnTo>
                    <a:pt x="902" y="6902"/>
                  </a:lnTo>
                  <a:lnTo>
                    <a:pt x="1416" y="4676"/>
                  </a:lnTo>
                  <a:lnTo>
                    <a:pt x="2443" y="241"/>
                  </a:lnTo>
                  <a:lnTo>
                    <a:pt x="2443" y="232"/>
                  </a:lnTo>
                  <a:cubicBezTo>
                    <a:pt x="2461" y="133"/>
                    <a:pt x="2398" y="25"/>
                    <a:pt x="2290" y="7"/>
                  </a:cubicBezTo>
                  <a:cubicBezTo>
                    <a:pt x="2275" y="3"/>
                    <a:pt x="2259" y="0"/>
                    <a:pt x="22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40"/>
            <p:cNvSpPr/>
            <p:nvPr/>
          </p:nvSpPr>
          <p:spPr>
            <a:xfrm>
              <a:off x="5039525" y="3548650"/>
              <a:ext cx="101450" cy="405350"/>
            </a:xfrm>
            <a:custGeom>
              <a:avLst/>
              <a:gdLst/>
              <a:ahLst/>
              <a:cxnLst/>
              <a:rect l="l" t="t" r="r" b="b"/>
              <a:pathLst>
                <a:path w="4058" h="16214" extrusionOk="0">
                  <a:moveTo>
                    <a:pt x="3853" y="1"/>
                  </a:moveTo>
                  <a:cubicBezTo>
                    <a:pt x="3758" y="1"/>
                    <a:pt x="3676" y="68"/>
                    <a:pt x="3652" y="157"/>
                  </a:cubicBezTo>
                  <a:cubicBezTo>
                    <a:pt x="3390" y="1482"/>
                    <a:pt x="3111" y="2807"/>
                    <a:pt x="2822" y="4132"/>
                  </a:cubicBezTo>
                  <a:cubicBezTo>
                    <a:pt x="2543" y="5448"/>
                    <a:pt x="2236" y="6764"/>
                    <a:pt x="1948" y="8089"/>
                  </a:cubicBezTo>
                  <a:cubicBezTo>
                    <a:pt x="1641" y="9405"/>
                    <a:pt x="1335" y="10721"/>
                    <a:pt x="1020" y="12037"/>
                  </a:cubicBezTo>
                  <a:lnTo>
                    <a:pt x="533" y="14002"/>
                  </a:lnTo>
                  <a:cubicBezTo>
                    <a:pt x="371" y="14660"/>
                    <a:pt x="199" y="15318"/>
                    <a:pt x="28" y="15967"/>
                  </a:cubicBezTo>
                  <a:cubicBezTo>
                    <a:pt x="28" y="15976"/>
                    <a:pt x="28" y="15976"/>
                    <a:pt x="28" y="15985"/>
                  </a:cubicBezTo>
                  <a:cubicBezTo>
                    <a:pt x="1" y="16084"/>
                    <a:pt x="73" y="16192"/>
                    <a:pt x="181" y="16210"/>
                  </a:cubicBezTo>
                  <a:cubicBezTo>
                    <a:pt x="192" y="16212"/>
                    <a:pt x="202" y="16213"/>
                    <a:pt x="212" y="16213"/>
                  </a:cubicBezTo>
                  <a:cubicBezTo>
                    <a:pt x="302" y="16213"/>
                    <a:pt x="390" y="16146"/>
                    <a:pt x="407" y="16057"/>
                  </a:cubicBezTo>
                  <a:cubicBezTo>
                    <a:pt x="533" y="15390"/>
                    <a:pt x="668" y="14732"/>
                    <a:pt x="803" y="14065"/>
                  </a:cubicBezTo>
                  <a:lnTo>
                    <a:pt x="1227" y="12082"/>
                  </a:lnTo>
                  <a:cubicBezTo>
                    <a:pt x="1524" y="10766"/>
                    <a:pt x="1813" y="9441"/>
                    <a:pt x="2119" y="8125"/>
                  </a:cubicBezTo>
                  <a:cubicBezTo>
                    <a:pt x="2426" y="6809"/>
                    <a:pt x="2723" y="5493"/>
                    <a:pt x="3048" y="4177"/>
                  </a:cubicBezTo>
                  <a:cubicBezTo>
                    <a:pt x="3372" y="2870"/>
                    <a:pt x="3688" y="1554"/>
                    <a:pt x="4030" y="247"/>
                  </a:cubicBezTo>
                  <a:cubicBezTo>
                    <a:pt x="4039" y="238"/>
                    <a:pt x="4039" y="238"/>
                    <a:pt x="4039" y="238"/>
                  </a:cubicBezTo>
                  <a:cubicBezTo>
                    <a:pt x="4057" y="129"/>
                    <a:pt x="3985" y="30"/>
                    <a:pt x="3886" y="3"/>
                  </a:cubicBezTo>
                  <a:cubicBezTo>
                    <a:pt x="3875" y="1"/>
                    <a:pt x="3864" y="1"/>
                    <a:pt x="38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40"/>
            <p:cNvSpPr/>
            <p:nvPr/>
          </p:nvSpPr>
          <p:spPr>
            <a:xfrm>
              <a:off x="4836050" y="3636975"/>
              <a:ext cx="24350" cy="70875"/>
            </a:xfrm>
            <a:custGeom>
              <a:avLst/>
              <a:gdLst/>
              <a:ahLst/>
              <a:cxnLst/>
              <a:rect l="l" t="t" r="r" b="b"/>
              <a:pathLst>
                <a:path w="974" h="2835" extrusionOk="0">
                  <a:moveTo>
                    <a:pt x="763" y="1"/>
                  </a:moveTo>
                  <a:cubicBezTo>
                    <a:pt x="675" y="1"/>
                    <a:pt x="593" y="68"/>
                    <a:pt x="577" y="157"/>
                  </a:cubicBezTo>
                  <a:cubicBezTo>
                    <a:pt x="541" y="364"/>
                    <a:pt x="505" y="563"/>
                    <a:pt x="460" y="770"/>
                  </a:cubicBezTo>
                  <a:cubicBezTo>
                    <a:pt x="424" y="968"/>
                    <a:pt x="379" y="1167"/>
                    <a:pt x="334" y="1374"/>
                  </a:cubicBezTo>
                  <a:cubicBezTo>
                    <a:pt x="244" y="1770"/>
                    <a:pt x="181" y="2176"/>
                    <a:pt x="18" y="2564"/>
                  </a:cubicBezTo>
                  <a:cubicBezTo>
                    <a:pt x="9" y="2582"/>
                    <a:pt x="9" y="2600"/>
                    <a:pt x="9" y="2627"/>
                  </a:cubicBezTo>
                  <a:cubicBezTo>
                    <a:pt x="0" y="2735"/>
                    <a:pt x="82" y="2825"/>
                    <a:pt x="190" y="2834"/>
                  </a:cubicBezTo>
                  <a:cubicBezTo>
                    <a:pt x="195" y="2835"/>
                    <a:pt x="200" y="2835"/>
                    <a:pt x="205" y="2835"/>
                  </a:cubicBezTo>
                  <a:cubicBezTo>
                    <a:pt x="307" y="2835"/>
                    <a:pt x="397" y="2748"/>
                    <a:pt x="397" y="2645"/>
                  </a:cubicBezTo>
                  <a:cubicBezTo>
                    <a:pt x="424" y="2230"/>
                    <a:pt x="541" y="1843"/>
                    <a:pt x="631" y="1437"/>
                  </a:cubicBezTo>
                  <a:cubicBezTo>
                    <a:pt x="685" y="1239"/>
                    <a:pt x="740" y="1040"/>
                    <a:pt x="785" y="842"/>
                  </a:cubicBezTo>
                  <a:cubicBezTo>
                    <a:pt x="839" y="644"/>
                    <a:pt x="893" y="445"/>
                    <a:pt x="947" y="247"/>
                  </a:cubicBezTo>
                  <a:cubicBezTo>
                    <a:pt x="956" y="238"/>
                    <a:pt x="956" y="229"/>
                    <a:pt x="956" y="229"/>
                  </a:cubicBezTo>
                  <a:cubicBezTo>
                    <a:pt x="974" y="121"/>
                    <a:pt x="902" y="22"/>
                    <a:pt x="794" y="4"/>
                  </a:cubicBezTo>
                  <a:cubicBezTo>
                    <a:pt x="783" y="2"/>
                    <a:pt x="773" y="1"/>
                    <a:pt x="7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40"/>
            <p:cNvSpPr/>
            <p:nvPr/>
          </p:nvSpPr>
          <p:spPr>
            <a:xfrm>
              <a:off x="4769575" y="3641500"/>
              <a:ext cx="28650" cy="88500"/>
            </a:xfrm>
            <a:custGeom>
              <a:avLst/>
              <a:gdLst/>
              <a:ahLst/>
              <a:cxnLst/>
              <a:rect l="l" t="t" r="r" b="b"/>
              <a:pathLst>
                <a:path w="1146" h="3540" extrusionOk="0">
                  <a:moveTo>
                    <a:pt x="932" y="0"/>
                  </a:moveTo>
                  <a:cubicBezTo>
                    <a:pt x="837" y="0"/>
                    <a:pt x="756" y="68"/>
                    <a:pt x="739" y="165"/>
                  </a:cubicBezTo>
                  <a:cubicBezTo>
                    <a:pt x="703" y="427"/>
                    <a:pt x="649" y="688"/>
                    <a:pt x="604" y="949"/>
                  </a:cubicBezTo>
                  <a:cubicBezTo>
                    <a:pt x="550" y="1211"/>
                    <a:pt x="487" y="1472"/>
                    <a:pt x="433" y="1734"/>
                  </a:cubicBezTo>
                  <a:cubicBezTo>
                    <a:pt x="370" y="1995"/>
                    <a:pt x="307" y="2256"/>
                    <a:pt x="244" y="2518"/>
                  </a:cubicBezTo>
                  <a:cubicBezTo>
                    <a:pt x="172" y="2770"/>
                    <a:pt x="108" y="3032"/>
                    <a:pt x="27" y="3284"/>
                  </a:cubicBezTo>
                  <a:cubicBezTo>
                    <a:pt x="18" y="3293"/>
                    <a:pt x="18" y="3302"/>
                    <a:pt x="18" y="3311"/>
                  </a:cubicBezTo>
                  <a:cubicBezTo>
                    <a:pt x="0" y="3419"/>
                    <a:pt x="72" y="3518"/>
                    <a:pt x="181" y="3536"/>
                  </a:cubicBezTo>
                  <a:cubicBezTo>
                    <a:pt x="192" y="3538"/>
                    <a:pt x="203" y="3539"/>
                    <a:pt x="214" y="3539"/>
                  </a:cubicBezTo>
                  <a:cubicBezTo>
                    <a:pt x="308" y="3539"/>
                    <a:pt x="390" y="3471"/>
                    <a:pt x="406" y="3374"/>
                  </a:cubicBezTo>
                  <a:cubicBezTo>
                    <a:pt x="442" y="3104"/>
                    <a:pt x="496" y="2842"/>
                    <a:pt x="541" y="2581"/>
                  </a:cubicBezTo>
                  <a:cubicBezTo>
                    <a:pt x="595" y="2320"/>
                    <a:pt x="658" y="2058"/>
                    <a:pt x="712" y="1797"/>
                  </a:cubicBezTo>
                  <a:cubicBezTo>
                    <a:pt x="775" y="1544"/>
                    <a:pt x="839" y="1283"/>
                    <a:pt x="902" y="1022"/>
                  </a:cubicBezTo>
                  <a:cubicBezTo>
                    <a:pt x="974" y="769"/>
                    <a:pt x="1037" y="508"/>
                    <a:pt x="1118" y="255"/>
                  </a:cubicBezTo>
                  <a:cubicBezTo>
                    <a:pt x="1118" y="246"/>
                    <a:pt x="1127" y="228"/>
                    <a:pt x="1127" y="219"/>
                  </a:cubicBezTo>
                  <a:cubicBezTo>
                    <a:pt x="1145" y="111"/>
                    <a:pt x="1073" y="12"/>
                    <a:pt x="965" y="3"/>
                  </a:cubicBezTo>
                  <a:cubicBezTo>
                    <a:pt x="954" y="1"/>
                    <a:pt x="943" y="0"/>
                    <a:pt x="93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9" name="Google Shape;1179;p38"/>
          <p:cNvGrpSpPr/>
          <p:nvPr/>
        </p:nvGrpSpPr>
        <p:grpSpPr>
          <a:xfrm>
            <a:off x="5625545" y="1317495"/>
            <a:ext cx="2798301" cy="176025"/>
            <a:chOff x="4345425" y="2175475"/>
            <a:chExt cx="800750" cy="176025"/>
          </a:xfrm>
        </p:grpSpPr>
        <p:sp>
          <p:nvSpPr>
            <p:cNvPr id="1180" name="Google Shape;1180;p38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38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8" name="Google Shape;1188;p38"/>
          <p:cNvSpPr txBox="1">
            <a:spLocks noGrp="1"/>
          </p:cNvSpPr>
          <p:nvPr>
            <p:ph type="title"/>
          </p:nvPr>
        </p:nvSpPr>
        <p:spPr>
          <a:xfrm>
            <a:off x="5314275" y="982000"/>
            <a:ext cx="2879466" cy="649778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 smtClean="0"/>
              <a:t>Vstopni listič</a:t>
            </a:r>
            <a:endParaRPr dirty="0"/>
          </a:p>
        </p:txBody>
      </p:sp>
      <p:pic>
        <p:nvPicPr>
          <p:cNvPr id="1190" name="Google Shape;1190;p38"/>
          <p:cNvPicPr preferRelativeResize="0"/>
          <p:nvPr/>
        </p:nvPicPr>
        <p:blipFill rotWithShape="1">
          <a:blip r:embed="rId3">
            <a:alphaModFix/>
          </a:blip>
          <a:srcRect l="11427" r="12642"/>
          <a:stretch/>
        </p:blipFill>
        <p:spPr>
          <a:xfrm>
            <a:off x="1200143" y="1231061"/>
            <a:ext cx="3240600" cy="2845200"/>
          </a:xfrm>
          <a:prstGeom prst="foldedCorner">
            <a:avLst>
              <a:gd name="adj" fmla="val 16729"/>
            </a:avLst>
          </a:prstGeom>
          <a:noFill/>
          <a:ln>
            <a:noFill/>
          </a:ln>
        </p:spPr>
      </p:pic>
      <p:grpSp>
        <p:nvGrpSpPr>
          <p:cNvPr id="1191" name="Google Shape;1191;p38"/>
          <p:cNvGrpSpPr/>
          <p:nvPr/>
        </p:nvGrpSpPr>
        <p:grpSpPr>
          <a:xfrm>
            <a:off x="4268956" y="1361450"/>
            <a:ext cx="428976" cy="1173468"/>
            <a:chOff x="3443472" y="1907731"/>
            <a:chExt cx="454327" cy="1325503"/>
          </a:xfrm>
        </p:grpSpPr>
        <p:sp>
          <p:nvSpPr>
            <p:cNvPr id="1192" name="Google Shape;1192;p38"/>
            <p:cNvSpPr/>
            <p:nvPr/>
          </p:nvSpPr>
          <p:spPr>
            <a:xfrm>
              <a:off x="3456297" y="1920208"/>
              <a:ext cx="427196" cy="1302484"/>
            </a:xfrm>
            <a:custGeom>
              <a:avLst/>
              <a:gdLst/>
              <a:ahLst/>
              <a:cxnLst/>
              <a:rect l="l" t="t" r="r" b="b"/>
              <a:pathLst>
                <a:path w="7495" h="20879" extrusionOk="0">
                  <a:moveTo>
                    <a:pt x="1630" y="1"/>
                  </a:moveTo>
                  <a:cubicBezTo>
                    <a:pt x="1605" y="6768"/>
                    <a:pt x="828" y="13610"/>
                    <a:pt x="1" y="20352"/>
                  </a:cubicBezTo>
                  <a:cubicBezTo>
                    <a:pt x="1605" y="20427"/>
                    <a:pt x="3234" y="20628"/>
                    <a:pt x="4813" y="20878"/>
                  </a:cubicBezTo>
                  <a:cubicBezTo>
                    <a:pt x="5665" y="14187"/>
                    <a:pt x="6267" y="7470"/>
                    <a:pt x="7495" y="803"/>
                  </a:cubicBezTo>
                  <a:lnTo>
                    <a:pt x="7495" y="803"/>
                  </a:lnTo>
                  <a:cubicBezTo>
                    <a:pt x="7478" y="803"/>
                    <a:pt x="7461" y="814"/>
                    <a:pt x="7445" y="814"/>
                  </a:cubicBezTo>
                  <a:cubicBezTo>
                    <a:pt x="7436" y="814"/>
                    <a:pt x="7428" y="811"/>
                    <a:pt x="7419" y="803"/>
                  </a:cubicBezTo>
                  <a:cubicBezTo>
                    <a:pt x="6517" y="678"/>
                    <a:pt x="5665" y="402"/>
                    <a:pt x="4763" y="277"/>
                  </a:cubicBezTo>
                  <a:cubicBezTo>
                    <a:pt x="3735" y="126"/>
                    <a:pt x="2708" y="76"/>
                    <a:pt x="1680" y="1"/>
                  </a:cubicBezTo>
                  <a:close/>
                </a:path>
              </a:pathLst>
            </a:custGeom>
            <a:solidFill>
              <a:srgbClr val="E0E0E0">
                <a:alpha val="63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38"/>
            <p:cNvSpPr/>
            <p:nvPr/>
          </p:nvSpPr>
          <p:spPr>
            <a:xfrm>
              <a:off x="3443472" y="1907731"/>
              <a:ext cx="454327" cy="1325503"/>
            </a:xfrm>
            <a:custGeom>
              <a:avLst/>
              <a:gdLst/>
              <a:ahLst/>
              <a:cxnLst/>
              <a:rect l="l" t="t" r="r" b="b"/>
              <a:pathLst>
                <a:path w="7971" h="21248" extrusionOk="0">
                  <a:moveTo>
                    <a:pt x="2077" y="442"/>
                  </a:moveTo>
                  <a:lnTo>
                    <a:pt x="3334" y="527"/>
                  </a:lnTo>
                  <a:cubicBezTo>
                    <a:pt x="3810" y="552"/>
                    <a:pt x="4311" y="602"/>
                    <a:pt x="4787" y="677"/>
                  </a:cubicBezTo>
                  <a:cubicBezTo>
                    <a:pt x="5264" y="727"/>
                    <a:pt x="5740" y="828"/>
                    <a:pt x="6216" y="953"/>
                  </a:cubicBezTo>
                  <a:lnTo>
                    <a:pt x="6943" y="1103"/>
                  </a:lnTo>
                  <a:lnTo>
                    <a:pt x="7319" y="1178"/>
                  </a:lnTo>
                  <a:lnTo>
                    <a:pt x="7452" y="1212"/>
                  </a:lnTo>
                  <a:lnTo>
                    <a:pt x="7452" y="1212"/>
                  </a:lnTo>
                  <a:cubicBezTo>
                    <a:pt x="7167" y="2790"/>
                    <a:pt x="6906" y="4389"/>
                    <a:pt x="6667" y="5965"/>
                  </a:cubicBezTo>
                  <a:cubicBezTo>
                    <a:pt x="6416" y="7645"/>
                    <a:pt x="6191" y="9324"/>
                    <a:pt x="5990" y="11003"/>
                  </a:cubicBezTo>
                  <a:lnTo>
                    <a:pt x="5414" y="16016"/>
                  </a:lnTo>
                  <a:lnTo>
                    <a:pt x="5138" y="18547"/>
                  </a:lnTo>
                  <a:lnTo>
                    <a:pt x="4988" y="19800"/>
                  </a:lnTo>
                  <a:cubicBezTo>
                    <a:pt x="4938" y="20151"/>
                    <a:pt x="4938" y="20527"/>
                    <a:pt x="4913" y="20903"/>
                  </a:cubicBezTo>
                  <a:cubicBezTo>
                    <a:pt x="4862" y="20878"/>
                    <a:pt x="4812" y="20828"/>
                    <a:pt x="4762" y="20828"/>
                  </a:cubicBezTo>
                  <a:lnTo>
                    <a:pt x="4461" y="20778"/>
                  </a:lnTo>
                  <a:lnTo>
                    <a:pt x="3860" y="20702"/>
                  </a:lnTo>
                  <a:lnTo>
                    <a:pt x="2657" y="20527"/>
                  </a:lnTo>
                  <a:cubicBezTo>
                    <a:pt x="1930" y="20436"/>
                    <a:pt x="1203" y="20386"/>
                    <a:pt x="458" y="20341"/>
                  </a:cubicBezTo>
                  <a:lnTo>
                    <a:pt x="458" y="20341"/>
                  </a:lnTo>
                  <a:cubicBezTo>
                    <a:pt x="670" y="18717"/>
                    <a:pt x="861" y="17115"/>
                    <a:pt x="1028" y="15489"/>
                  </a:cubicBezTo>
                  <a:cubicBezTo>
                    <a:pt x="1128" y="14662"/>
                    <a:pt x="1228" y="13810"/>
                    <a:pt x="1279" y="12958"/>
                  </a:cubicBezTo>
                  <a:cubicBezTo>
                    <a:pt x="1304" y="12106"/>
                    <a:pt x="1379" y="11254"/>
                    <a:pt x="1479" y="10402"/>
                  </a:cubicBezTo>
                  <a:cubicBezTo>
                    <a:pt x="1629" y="8722"/>
                    <a:pt x="1780" y="7018"/>
                    <a:pt x="1905" y="5314"/>
                  </a:cubicBezTo>
                  <a:cubicBezTo>
                    <a:pt x="2001" y="3690"/>
                    <a:pt x="2051" y="2066"/>
                    <a:pt x="2077" y="442"/>
                  </a:cubicBezTo>
                  <a:close/>
                  <a:moveTo>
                    <a:pt x="1855" y="0"/>
                  </a:moveTo>
                  <a:cubicBezTo>
                    <a:pt x="1755" y="0"/>
                    <a:pt x="1654" y="76"/>
                    <a:pt x="1654" y="201"/>
                  </a:cubicBezTo>
                  <a:cubicBezTo>
                    <a:pt x="1654" y="1905"/>
                    <a:pt x="1579" y="3610"/>
                    <a:pt x="1504" y="5289"/>
                  </a:cubicBezTo>
                  <a:cubicBezTo>
                    <a:pt x="1429" y="6993"/>
                    <a:pt x="1354" y="8697"/>
                    <a:pt x="1203" y="10376"/>
                  </a:cubicBezTo>
                  <a:cubicBezTo>
                    <a:pt x="1128" y="11229"/>
                    <a:pt x="1053" y="12081"/>
                    <a:pt x="903" y="12908"/>
                  </a:cubicBezTo>
                  <a:cubicBezTo>
                    <a:pt x="777" y="13760"/>
                    <a:pt x="702" y="14612"/>
                    <a:pt x="602" y="15439"/>
                  </a:cubicBezTo>
                  <a:cubicBezTo>
                    <a:pt x="426" y="17143"/>
                    <a:pt x="226" y="18823"/>
                    <a:pt x="0" y="20502"/>
                  </a:cubicBezTo>
                  <a:lnTo>
                    <a:pt x="0" y="20527"/>
                  </a:lnTo>
                  <a:cubicBezTo>
                    <a:pt x="0" y="20652"/>
                    <a:pt x="101" y="20752"/>
                    <a:pt x="201" y="20752"/>
                  </a:cubicBezTo>
                  <a:cubicBezTo>
                    <a:pt x="1003" y="20803"/>
                    <a:pt x="1805" y="20878"/>
                    <a:pt x="2607" y="20953"/>
                  </a:cubicBezTo>
                  <a:lnTo>
                    <a:pt x="3810" y="21103"/>
                  </a:lnTo>
                  <a:lnTo>
                    <a:pt x="4411" y="21179"/>
                  </a:lnTo>
                  <a:lnTo>
                    <a:pt x="4712" y="21229"/>
                  </a:lnTo>
                  <a:cubicBezTo>
                    <a:pt x="4787" y="21241"/>
                    <a:pt x="4862" y="21247"/>
                    <a:pt x="4938" y="21247"/>
                  </a:cubicBezTo>
                  <a:cubicBezTo>
                    <a:pt x="5013" y="21247"/>
                    <a:pt x="5088" y="21241"/>
                    <a:pt x="5163" y="21229"/>
                  </a:cubicBezTo>
                  <a:cubicBezTo>
                    <a:pt x="5238" y="20778"/>
                    <a:pt x="5339" y="20301"/>
                    <a:pt x="5389" y="19850"/>
                  </a:cubicBezTo>
                  <a:lnTo>
                    <a:pt x="5564" y="18597"/>
                  </a:lnTo>
                  <a:lnTo>
                    <a:pt x="5865" y="16066"/>
                  </a:lnTo>
                  <a:lnTo>
                    <a:pt x="6492" y="11053"/>
                  </a:lnTo>
                  <a:cubicBezTo>
                    <a:pt x="6717" y="9374"/>
                    <a:pt x="6918" y="7720"/>
                    <a:pt x="7143" y="6041"/>
                  </a:cubicBezTo>
                  <a:cubicBezTo>
                    <a:pt x="7394" y="4386"/>
                    <a:pt x="7644" y="2707"/>
                    <a:pt x="7945" y="1053"/>
                  </a:cubicBezTo>
                  <a:cubicBezTo>
                    <a:pt x="7970" y="1028"/>
                    <a:pt x="7970" y="1028"/>
                    <a:pt x="7970" y="1003"/>
                  </a:cubicBezTo>
                  <a:cubicBezTo>
                    <a:pt x="7945" y="878"/>
                    <a:pt x="7845" y="777"/>
                    <a:pt x="7720" y="777"/>
                  </a:cubicBezTo>
                  <a:lnTo>
                    <a:pt x="7594" y="777"/>
                  </a:lnTo>
                  <a:lnTo>
                    <a:pt x="7394" y="752"/>
                  </a:lnTo>
                  <a:lnTo>
                    <a:pt x="7043" y="677"/>
                  </a:lnTo>
                  <a:lnTo>
                    <a:pt x="6316" y="502"/>
                  </a:lnTo>
                  <a:cubicBezTo>
                    <a:pt x="5840" y="401"/>
                    <a:pt x="5339" y="301"/>
                    <a:pt x="4837" y="226"/>
                  </a:cubicBezTo>
                  <a:cubicBezTo>
                    <a:pt x="4361" y="176"/>
                    <a:pt x="3860" y="126"/>
                    <a:pt x="3359" y="76"/>
                  </a:cubicBezTo>
                  <a:lnTo>
                    <a:pt x="1855" y="0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94" name="Google Shape;1194;p38"/>
          <p:cNvGrpSpPr/>
          <p:nvPr/>
        </p:nvGrpSpPr>
        <p:grpSpPr>
          <a:xfrm rot="-108528">
            <a:off x="962425" y="2100675"/>
            <a:ext cx="391000" cy="1284182"/>
            <a:chOff x="1276425" y="1928068"/>
            <a:chExt cx="378577" cy="1391130"/>
          </a:xfrm>
        </p:grpSpPr>
        <p:sp>
          <p:nvSpPr>
            <p:cNvPr id="1195" name="Google Shape;1195;p38"/>
            <p:cNvSpPr/>
            <p:nvPr/>
          </p:nvSpPr>
          <p:spPr>
            <a:xfrm>
              <a:off x="1282125" y="1942105"/>
              <a:ext cx="360053" cy="1366551"/>
            </a:xfrm>
            <a:custGeom>
              <a:avLst/>
              <a:gdLst/>
              <a:ahLst/>
              <a:cxnLst/>
              <a:rect l="l" t="t" r="r" b="b"/>
              <a:pathLst>
                <a:path w="6317" h="21906" extrusionOk="0">
                  <a:moveTo>
                    <a:pt x="6015" y="1"/>
                  </a:moveTo>
                  <a:cubicBezTo>
                    <a:pt x="4303" y="188"/>
                    <a:pt x="2548" y="354"/>
                    <a:pt x="830" y="354"/>
                  </a:cubicBezTo>
                  <a:cubicBezTo>
                    <a:pt x="712" y="354"/>
                    <a:pt x="594" y="353"/>
                    <a:pt x="477" y="352"/>
                  </a:cubicBezTo>
                  <a:lnTo>
                    <a:pt x="477" y="352"/>
                  </a:lnTo>
                  <a:cubicBezTo>
                    <a:pt x="602" y="7394"/>
                    <a:pt x="0" y="14437"/>
                    <a:pt x="151" y="21505"/>
                  </a:cubicBezTo>
                  <a:cubicBezTo>
                    <a:pt x="1078" y="21505"/>
                    <a:pt x="2005" y="21580"/>
                    <a:pt x="2908" y="21655"/>
                  </a:cubicBezTo>
                  <a:cubicBezTo>
                    <a:pt x="3810" y="21730"/>
                    <a:pt x="4762" y="21730"/>
                    <a:pt x="5639" y="21906"/>
                  </a:cubicBezTo>
                  <a:cubicBezTo>
                    <a:pt x="5840" y="18297"/>
                    <a:pt x="6015" y="14713"/>
                    <a:pt x="6066" y="11104"/>
                  </a:cubicBezTo>
                  <a:cubicBezTo>
                    <a:pt x="6091" y="9174"/>
                    <a:pt x="6091" y="7269"/>
                    <a:pt x="6091" y="5364"/>
                  </a:cubicBezTo>
                  <a:cubicBezTo>
                    <a:pt x="6091" y="4663"/>
                    <a:pt x="6066" y="3961"/>
                    <a:pt x="6066" y="3259"/>
                  </a:cubicBezTo>
                  <a:cubicBezTo>
                    <a:pt x="6066" y="2983"/>
                    <a:pt x="6316" y="452"/>
                    <a:pt x="6316" y="1"/>
                  </a:cubicBezTo>
                  <a:lnTo>
                    <a:pt x="6316" y="1"/>
                  </a:lnTo>
                  <a:cubicBezTo>
                    <a:pt x="6296" y="42"/>
                    <a:pt x="6259" y="83"/>
                    <a:pt x="6218" y="83"/>
                  </a:cubicBezTo>
                  <a:cubicBezTo>
                    <a:pt x="6209" y="83"/>
                    <a:pt x="6200" y="81"/>
                    <a:pt x="6191" y="76"/>
                  </a:cubicBezTo>
                  <a:cubicBezTo>
                    <a:pt x="6141" y="76"/>
                    <a:pt x="6116" y="76"/>
                    <a:pt x="6066" y="51"/>
                  </a:cubicBezTo>
                  <a:cubicBezTo>
                    <a:pt x="6040" y="51"/>
                    <a:pt x="6015" y="26"/>
                    <a:pt x="6015" y="1"/>
                  </a:cubicBezTo>
                  <a:close/>
                </a:path>
              </a:pathLst>
            </a:custGeom>
            <a:solidFill>
              <a:srgbClr val="E0E0E0">
                <a:alpha val="633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38"/>
            <p:cNvSpPr/>
            <p:nvPr/>
          </p:nvSpPr>
          <p:spPr>
            <a:xfrm>
              <a:off x="1276425" y="1928068"/>
              <a:ext cx="378577" cy="1391130"/>
            </a:xfrm>
            <a:custGeom>
              <a:avLst/>
              <a:gdLst/>
              <a:ahLst/>
              <a:cxnLst/>
              <a:rect l="l" t="t" r="r" b="b"/>
              <a:pathLst>
                <a:path w="6642" h="22300" extrusionOk="0">
                  <a:moveTo>
                    <a:pt x="6248" y="58"/>
                  </a:moveTo>
                  <a:lnTo>
                    <a:pt x="6248" y="58"/>
                  </a:lnTo>
                  <a:cubicBezTo>
                    <a:pt x="6262" y="64"/>
                    <a:pt x="6270" y="73"/>
                    <a:pt x="6268" y="73"/>
                  </a:cubicBezTo>
                  <a:cubicBezTo>
                    <a:pt x="6266" y="73"/>
                    <a:pt x="6260" y="69"/>
                    <a:pt x="6248" y="58"/>
                  </a:cubicBezTo>
                  <a:close/>
                  <a:moveTo>
                    <a:pt x="6046" y="462"/>
                  </a:moveTo>
                  <a:cubicBezTo>
                    <a:pt x="6073" y="478"/>
                    <a:pt x="6105" y="493"/>
                    <a:pt x="6140" y="502"/>
                  </a:cubicBezTo>
                  <a:lnTo>
                    <a:pt x="6090" y="502"/>
                  </a:lnTo>
                  <a:lnTo>
                    <a:pt x="6173" y="518"/>
                  </a:lnTo>
                  <a:lnTo>
                    <a:pt x="6173" y="518"/>
                  </a:lnTo>
                  <a:cubicBezTo>
                    <a:pt x="6120" y="1295"/>
                    <a:pt x="6032" y="2124"/>
                    <a:pt x="5965" y="2933"/>
                  </a:cubicBezTo>
                  <a:lnTo>
                    <a:pt x="5940" y="3284"/>
                  </a:lnTo>
                  <a:lnTo>
                    <a:pt x="5940" y="3484"/>
                  </a:lnTo>
                  <a:lnTo>
                    <a:pt x="5940" y="3659"/>
                  </a:lnTo>
                  <a:lnTo>
                    <a:pt x="5940" y="4336"/>
                  </a:lnTo>
                  <a:lnTo>
                    <a:pt x="5940" y="5715"/>
                  </a:lnTo>
                  <a:cubicBezTo>
                    <a:pt x="5940" y="7519"/>
                    <a:pt x="5890" y="9349"/>
                    <a:pt x="5915" y="11178"/>
                  </a:cubicBezTo>
                  <a:lnTo>
                    <a:pt x="5739" y="16542"/>
                  </a:lnTo>
                  <a:lnTo>
                    <a:pt x="5614" y="21955"/>
                  </a:lnTo>
                  <a:cubicBezTo>
                    <a:pt x="5589" y="21930"/>
                    <a:pt x="5614" y="21905"/>
                    <a:pt x="5589" y="21905"/>
                  </a:cubicBezTo>
                  <a:lnTo>
                    <a:pt x="5439" y="21855"/>
                  </a:lnTo>
                  <a:lnTo>
                    <a:pt x="5088" y="21805"/>
                  </a:lnTo>
                  <a:cubicBezTo>
                    <a:pt x="4837" y="21780"/>
                    <a:pt x="4612" y="21755"/>
                    <a:pt x="4386" y="21755"/>
                  </a:cubicBezTo>
                  <a:lnTo>
                    <a:pt x="3008" y="21655"/>
                  </a:lnTo>
                  <a:lnTo>
                    <a:pt x="471" y="21516"/>
                  </a:lnTo>
                  <a:lnTo>
                    <a:pt x="471" y="21516"/>
                  </a:lnTo>
                  <a:cubicBezTo>
                    <a:pt x="428" y="19833"/>
                    <a:pt x="452" y="18149"/>
                    <a:pt x="476" y="16441"/>
                  </a:cubicBezTo>
                  <a:cubicBezTo>
                    <a:pt x="551" y="14687"/>
                    <a:pt x="426" y="12933"/>
                    <a:pt x="526" y="11153"/>
                  </a:cubicBezTo>
                  <a:lnTo>
                    <a:pt x="752" y="5865"/>
                  </a:lnTo>
                  <a:cubicBezTo>
                    <a:pt x="800" y="4185"/>
                    <a:pt x="825" y="2483"/>
                    <a:pt x="805" y="802"/>
                  </a:cubicBezTo>
                  <a:lnTo>
                    <a:pt x="805" y="802"/>
                  </a:lnTo>
                  <a:cubicBezTo>
                    <a:pt x="2552" y="790"/>
                    <a:pt x="4299" y="649"/>
                    <a:pt x="6046" y="462"/>
                  </a:cubicBezTo>
                  <a:close/>
                  <a:moveTo>
                    <a:pt x="6090" y="0"/>
                  </a:moveTo>
                  <a:cubicBezTo>
                    <a:pt x="4261" y="201"/>
                    <a:pt x="2406" y="376"/>
                    <a:pt x="577" y="376"/>
                  </a:cubicBezTo>
                  <a:cubicBezTo>
                    <a:pt x="451" y="376"/>
                    <a:pt x="376" y="451"/>
                    <a:pt x="376" y="577"/>
                  </a:cubicBezTo>
                  <a:cubicBezTo>
                    <a:pt x="401" y="2331"/>
                    <a:pt x="376" y="4111"/>
                    <a:pt x="351" y="5865"/>
                  </a:cubicBezTo>
                  <a:cubicBezTo>
                    <a:pt x="351" y="7619"/>
                    <a:pt x="301" y="9399"/>
                    <a:pt x="276" y="11153"/>
                  </a:cubicBezTo>
                  <a:cubicBezTo>
                    <a:pt x="251" y="12908"/>
                    <a:pt x="25" y="14662"/>
                    <a:pt x="50" y="16441"/>
                  </a:cubicBezTo>
                  <a:cubicBezTo>
                    <a:pt x="0" y="18196"/>
                    <a:pt x="0" y="19975"/>
                    <a:pt x="25" y="21730"/>
                  </a:cubicBezTo>
                  <a:cubicBezTo>
                    <a:pt x="25" y="21855"/>
                    <a:pt x="125" y="21955"/>
                    <a:pt x="251" y="21955"/>
                  </a:cubicBezTo>
                  <a:lnTo>
                    <a:pt x="2983" y="22106"/>
                  </a:lnTo>
                  <a:lnTo>
                    <a:pt x="4361" y="22181"/>
                  </a:lnTo>
                  <a:cubicBezTo>
                    <a:pt x="4587" y="22181"/>
                    <a:pt x="4812" y="22206"/>
                    <a:pt x="5038" y="22231"/>
                  </a:cubicBezTo>
                  <a:lnTo>
                    <a:pt x="5363" y="22256"/>
                  </a:lnTo>
                  <a:lnTo>
                    <a:pt x="5539" y="22281"/>
                  </a:lnTo>
                  <a:cubicBezTo>
                    <a:pt x="5589" y="22294"/>
                    <a:pt x="5645" y="22300"/>
                    <a:pt x="5702" y="22300"/>
                  </a:cubicBezTo>
                  <a:cubicBezTo>
                    <a:pt x="5758" y="22300"/>
                    <a:pt x="5815" y="22294"/>
                    <a:pt x="5865" y="22281"/>
                  </a:cubicBezTo>
                  <a:cubicBezTo>
                    <a:pt x="6065" y="18622"/>
                    <a:pt x="6266" y="14888"/>
                    <a:pt x="6416" y="11178"/>
                  </a:cubicBezTo>
                  <a:cubicBezTo>
                    <a:pt x="6441" y="9349"/>
                    <a:pt x="6416" y="7519"/>
                    <a:pt x="6441" y="5690"/>
                  </a:cubicBezTo>
                  <a:lnTo>
                    <a:pt x="6416" y="4336"/>
                  </a:lnTo>
                  <a:lnTo>
                    <a:pt x="6416" y="3634"/>
                  </a:lnTo>
                  <a:lnTo>
                    <a:pt x="6416" y="3484"/>
                  </a:lnTo>
                  <a:lnTo>
                    <a:pt x="6416" y="3334"/>
                  </a:lnTo>
                  <a:lnTo>
                    <a:pt x="6441" y="2983"/>
                  </a:lnTo>
                  <a:cubicBezTo>
                    <a:pt x="6514" y="2081"/>
                    <a:pt x="6611" y="1227"/>
                    <a:pt x="6639" y="306"/>
                  </a:cubicBezTo>
                  <a:lnTo>
                    <a:pt x="6639" y="306"/>
                  </a:lnTo>
                  <a:cubicBezTo>
                    <a:pt x="6640" y="304"/>
                    <a:pt x="6641" y="303"/>
                    <a:pt x="6642" y="301"/>
                  </a:cubicBezTo>
                  <a:lnTo>
                    <a:pt x="6640" y="301"/>
                  </a:lnTo>
                  <a:lnTo>
                    <a:pt x="6640" y="301"/>
                  </a:lnTo>
                  <a:cubicBezTo>
                    <a:pt x="6640" y="276"/>
                    <a:pt x="6641" y="251"/>
                    <a:pt x="6642" y="226"/>
                  </a:cubicBezTo>
                  <a:lnTo>
                    <a:pt x="6191" y="176"/>
                  </a:lnTo>
                  <a:cubicBezTo>
                    <a:pt x="6216" y="75"/>
                    <a:pt x="6266" y="75"/>
                    <a:pt x="6316" y="75"/>
                  </a:cubicBezTo>
                  <a:lnTo>
                    <a:pt x="6341" y="75"/>
                  </a:lnTo>
                  <a:lnTo>
                    <a:pt x="6241" y="50"/>
                  </a:lnTo>
                  <a:cubicBezTo>
                    <a:pt x="6216" y="25"/>
                    <a:pt x="6140" y="0"/>
                    <a:pt x="609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7" name="Google Shape;1197;p38"/>
          <p:cNvSpPr/>
          <p:nvPr/>
        </p:nvSpPr>
        <p:spPr>
          <a:xfrm rot="-5897885" flipH="1">
            <a:off x="5018736" y="2203756"/>
            <a:ext cx="911111" cy="876871"/>
          </a:xfrm>
          <a:custGeom>
            <a:avLst/>
            <a:gdLst/>
            <a:ahLst/>
            <a:cxnLst/>
            <a:rect l="l" t="t" r="r" b="b"/>
            <a:pathLst>
              <a:path w="26142" h="30241" extrusionOk="0">
                <a:moveTo>
                  <a:pt x="20452" y="647"/>
                </a:moveTo>
                <a:lnTo>
                  <a:pt x="20452" y="647"/>
                </a:lnTo>
                <a:cubicBezTo>
                  <a:pt x="20499" y="678"/>
                  <a:pt x="20561" y="694"/>
                  <a:pt x="20608" y="725"/>
                </a:cubicBezTo>
                <a:cubicBezTo>
                  <a:pt x="20749" y="804"/>
                  <a:pt x="20890" y="867"/>
                  <a:pt x="21047" y="929"/>
                </a:cubicBezTo>
                <a:cubicBezTo>
                  <a:pt x="21173" y="992"/>
                  <a:pt x="21282" y="1070"/>
                  <a:pt x="21423" y="1102"/>
                </a:cubicBezTo>
                <a:cubicBezTo>
                  <a:pt x="21627" y="1478"/>
                  <a:pt x="21847" y="1854"/>
                  <a:pt x="22050" y="2230"/>
                </a:cubicBezTo>
                <a:cubicBezTo>
                  <a:pt x="21705" y="2026"/>
                  <a:pt x="21345" y="1838"/>
                  <a:pt x="20984" y="1635"/>
                </a:cubicBezTo>
                <a:cubicBezTo>
                  <a:pt x="20828" y="1290"/>
                  <a:pt x="20655" y="929"/>
                  <a:pt x="20452" y="647"/>
                </a:cubicBezTo>
                <a:close/>
                <a:moveTo>
                  <a:pt x="21047" y="1776"/>
                </a:moveTo>
                <a:lnTo>
                  <a:pt x="21047" y="1776"/>
                </a:lnTo>
                <a:cubicBezTo>
                  <a:pt x="21423" y="2011"/>
                  <a:pt x="21800" y="2246"/>
                  <a:pt x="22191" y="2465"/>
                </a:cubicBezTo>
                <a:cubicBezTo>
                  <a:pt x="22411" y="2857"/>
                  <a:pt x="22630" y="3233"/>
                  <a:pt x="22865" y="3625"/>
                </a:cubicBezTo>
                <a:cubicBezTo>
                  <a:pt x="22395" y="3343"/>
                  <a:pt x="21925" y="3077"/>
                  <a:pt x="21470" y="2794"/>
                </a:cubicBezTo>
                <a:cubicBezTo>
                  <a:pt x="21361" y="2591"/>
                  <a:pt x="21220" y="2199"/>
                  <a:pt x="21047" y="1776"/>
                </a:cubicBezTo>
                <a:close/>
                <a:moveTo>
                  <a:pt x="21564" y="3014"/>
                </a:moveTo>
                <a:cubicBezTo>
                  <a:pt x="22019" y="3327"/>
                  <a:pt x="22505" y="3625"/>
                  <a:pt x="23006" y="3892"/>
                </a:cubicBezTo>
                <a:cubicBezTo>
                  <a:pt x="23210" y="4237"/>
                  <a:pt x="23414" y="4581"/>
                  <a:pt x="23602" y="4942"/>
                </a:cubicBezTo>
                <a:cubicBezTo>
                  <a:pt x="23085" y="4660"/>
                  <a:pt x="22552" y="4378"/>
                  <a:pt x="22066" y="4048"/>
                </a:cubicBezTo>
                <a:cubicBezTo>
                  <a:pt x="21894" y="3704"/>
                  <a:pt x="21721" y="3359"/>
                  <a:pt x="21564" y="3014"/>
                </a:cubicBezTo>
                <a:close/>
                <a:moveTo>
                  <a:pt x="22160" y="4268"/>
                </a:moveTo>
                <a:lnTo>
                  <a:pt x="22160" y="4268"/>
                </a:lnTo>
                <a:cubicBezTo>
                  <a:pt x="22646" y="4613"/>
                  <a:pt x="23179" y="4958"/>
                  <a:pt x="23743" y="5193"/>
                </a:cubicBezTo>
                <a:cubicBezTo>
                  <a:pt x="23947" y="5600"/>
                  <a:pt x="24166" y="6008"/>
                  <a:pt x="24370" y="6415"/>
                </a:cubicBezTo>
                <a:cubicBezTo>
                  <a:pt x="23806" y="6055"/>
                  <a:pt x="23242" y="5726"/>
                  <a:pt x="22677" y="5365"/>
                </a:cubicBezTo>
                <a:cubicBezTo>
                  <a:pt x="22505" y="5005"/>
                  <a:pt x="22332" y="4628"/>
                  <a:pt x="22160" y="4268"/>
                </a:cubicBezTo>
                <a:close/>
                <a:moveTo>
                  <a:pt x="22803" y="5632"/>
                </a:moveTo>
                <a:lnTo>
                  <a:pt x="22803" y="5632"/>
                </a:lnTo>
                <a:cubicBezTo>
                  <a:pt x="23351" y="6023"/>
                  <a:pt x="23931" y="6415"/>
                  <a:pt x="24527" y="6729"/>
                </a:cubicBezTo>
                <a:cubicBezTo>
                  <a:pt x="24527" y="6744"/>
                  <a:pt x="24543" y="6760"/>
                  <a:pt x="24543" y="6776"/>
                </a:cubicBezTo>
                <a:cubicBezTo>
                  <a:pt x="24731" y="7136"/>
                  <a:pt x="24887" y="7512"/>
                  <a:pt x="25060" y="7889"/>
                </a:cubicBezTo>
                <a:cubicBezTo>
                  <a:pt x="24433" y="7450"/>
                  <a:pt x="23806" y="7011"/>
                  <a:pt x="23226" y="6525"/>
                </a:cubicBezTo>
                <a:cubicBezTo>
                  <a:pt x="23085" y="6227"/>
                  <a:pt x="22944" y="5929"/>
                  <a:pt x="22803" y="5632"/>
                </a:cubicBezTo>
                <a:close/>
                <a:moveTo>
                  <a:pt x="16674" y="7591"/>
                </a:moveTo>
                <a:cubicBezTo>
                  <a:pt x="16785" y="7602"/>
                  <a:pt x="16904" y="7613"/>
                  <a:pt x="17019" y="7613"/>
                </a:cubicBezTo>
                <a:cubicBezTo>
                  <a:pt x="17067" y="7613"/>
                  <a:pt x="17114" y="7611"/>
                  <a:pt x="17160" y="7607"/>
                </a:cubicBezTo>
                <a:lnTo>
                  <a:pt x="17160" y="7607"/>
                </a:lnTo>
                <a:cubicBezTo>
                  <a:pt x="17082" y="7748"/>
                  <a:pt x="17082" y="7920"/>
                  <a:pt x="17113" y="8077"/>
                </a:cubicBezTo>
                <a:cubicBezTo>
                  <a:pt x="17097" y="8092"/>
                  <a:pt x="17097" y="8108"/>
                  <a:pt x="17097" y="8124"/>
                </a:cubicBezTo>
                <a:cubicBezTo>
                  <a:pt x="16956" y="7951"/>
                  <a:pt x="16815" y="7763"/>
                  <a:pt x="16674" y="7591"/>
                </a:cubicBezTo>
                <a:close/>
                <a:moveTo>
                  <a:pt x="15859" y="7465"/>
                </a:moveTo>
                <a:cubicBezTo>
                  <a:pt x="16047" y="7497"/>
                  <a:pt x="16266" y="7544"/>
                  <a:pt x="16470" y="7575"/>
                </a:cubicBezTo>
                <a:cubicBezTo>
                  <a:pt x="16643" y="7842"/>
                  <a:pt x="16831" y="8092"/>
                  <a:pt x="17035" y="8343"/>
                </a:cubicBezTo>
                <a:cubicBezTo>
                  <a:pt x="16940" y="8328"/>
                  <a:pt x="16846" y="8328"/>
                  <a:pt x="16737" y="8312"/>
                </a:cubicBezTo>
                <a:cubicBezTo>
                  <a:pt x="16611" y="8186"/>
                  <a:pt x="16470" y="8061"/>
                  <a:pt x="16329" y="7936"/>
                </a:cubicBezTo>
                <a:cubicBezTo>
                  <a:pt x="16219" y="7810"/>
                  <a:pt x="16094" y="7701"/>
                  <a:pt x="15969" y="7575"/>
                </a:cubicBezTo>
                <a:cubicBezTo>
                  <a:pt x="15922" y="7544"/>
                  <a:pt x="15890" y="7497"/>
                  <a:pt x="15843" y="7465"/>
                </a:cubicBezTo>
                <a:close/>
                <a:moveTo>
                  <a:pt x="14824" y="7293"/>
                </a:moveTo>
                <a:cubicBezTo>
                  <a:pt x="15091" y="7356"/>
                  <a:pt x="15373" y="7387"/>
                  <a:pt x="15639" y="7434"/>
                </a:cubicBezTo>
                <a:cubicBezTo>
                  <a:pt x="15812" y="7654"/>
                  <a:pt x="16031" y="7842"/>
                  <a:pt x="16219" y="8045"/>
                </a:cubicBezTo>
                <a:cubicBezTo>
                  <a:pt x="16313" y="8139"/>
                  <a:pt x="16408" y="8233"/>
                  <a:pt x="16486" y="8312"/>
                </a:cubicBezTo>
                <a:lnTo>
                  <a:pt x="16455" y="8312"/>
                </a:lnTo>
                <a:cubicBezTo>
                  <a:pt x="16235" y="8312"/>
                  <a:pt x="16000" y="8328"/>
                  <a:pt x="15781" y="8359"/>
                </a:cubicBezTo>
                <a:cubicBezTo>
                  <a:pt x="15624" y="8061"/>
                  <a:pt x="15342" y="7810"/>
                  <a:pt x="15107" y="7575"/>
                </a:cubicBezTo>
                <a:cubicBezTo>
                  <a:pt x="15013" y="7481"/>
                  <a:pt x="14918" y="7387"/>
                  <a:pt x="14824" y="7293"/>
                </a:cubicBezTo>
                <a:close/>
                <a:moveTo>
                  <a:pt x="20279" y="7748"/>
                </a:moveTo>
                <a:cubicBezTo>
                  <a:pt x="20483" y="7795"/>
                  <a:pt x="20702" y="7810"/>
                  <a:pt x="20922" y="7842"/>
                </a:cubicBezTo>
                <a:cubicBezTo>
                  <a:pt x="21204" y="8171"/>
                  <a:pt x="21486" y="8516"/>
                  <a:pt x="21784" y="8829"/>
                </a:cubicBezTo>
                <a:lnTo>
                  <a:pt x="21204" y="8829"/>
                </a:lnTo>
                <a:cubicBezTo>
                  <a:pt x="21164" y="8769"/>
                  <a:pt x="21085" y="8741"/>
                  <a:pt x="21009" y="8741"/>
                </a:cubicBezTo>
                <a:cubicBezTo>
                  <a:pt x="20966" y="8741"/>
                  <a:pt x="20924" y="8750"/>
                  <a:pt x="20890" y="8766"/>
                </a:cubicBezTo>
                <a:cubicBezTo>
                  <a:pt x="20687" y="8531"/>
                  <a:pt x="20467" y="8281"/>
                  <a:pt x="20263" y="8045"/>
                </a:cubicBezTo>
                <a:cubicBezTo>
                  <a:pt x="20263" y="7951"/>
                  <a:pt x="20263" y="7857"/>
                  <a:pt x="20279" y="7748"/>
                </a:cubicBezTo>
                <a:close/>
                <a:moveTo>
                  <a:pt x="21110" y="7857"/>
                </a:moveTo>
                <a:lnTo>
                  <a:pt x="21110" y="7857"/>
                </a:lnTo>
                <a:cubicBezTo>
                  <a:pt x="21329" y="7873"/>
                  <a:pt x="21549" y="7873"/>
                  <a:pt x="21784" y="7889"/>
                </a:cubicBezTo>
                <a:cubicBezTo>
                  <a:pt x="21768" y="7904"/>
                  <a:pt x="21768" y="7920"/>
                  <a:pt x="21768" y="7936"/>
                </a:cubicBezTo>
                <a:cubicBezTo>
                  <a:pt x="22050" y="8233"/>
                  <a:pt x="22317" y="8547"/>
                  <a:pt x="22599" y="8845"/>
                </a:cubicBezTo>
                <a:cubicBezTo>
                  <a:pt x="22411" y="8845"/>
                  <a:pt x="22207" y="8829"/>
                  <a:pt x="22019" y="8829"/>
                </a:cubicBezTo>
                <a:cubicBezTo>
                  <a:pt x="21737" y="8500"/>
                  <a:pt x="21408" y="8171"/>
                  <a:pt x="21110" y="7857"/>
                </a:cubicBezTo>
                <a:close/>
                <a:moveTo>
                  <a:pt x="23304" y="6682"/>
                </a:moveTo>
                <a:lnTo>
                  <a:pt x="23304" y="6682"/>
                </a:lnTo>
                <a:cubicBezTo>
                  <a:pt x="23900" y="7215"/>
                  <a:pt x="24511" y="7716"/>
                  <a:pt x="25185" y="8155"/>
                </a:cubicBezTo>
                <a:lnTo>
                  <a:pt x="25185" y="8171"/>
                </a:lnTo>
                <a:cubicBezTo>
                  <a:pt x="25358" y="8547"/>
                  <a:pt x="25593" y="8719"/>
                  <a:pt x="25091" y="8845"/>
                </a:cubicBezTo>
                <a:cubicBezTo>
                  <a:pt x="24887" y="8704"/>
                  <a:pt x="24668" y="8563"/>
                  <a:pt x="24464" y="8422"/>
                </a:cubicBezTo>
                <a:cubicBezTo>
                  <a:pt x="24229" y="8249"/>
                  <a:pt x="23994" y="8061"/>
                  <a:pt x="23759" y="7873"/>
                </a:cubicBezTo>
                <a:cubicBezTo>
                  <a:pt x="23837" y="7779"/>
                  <a:pt x="23790" y="7607"/>
                  <a:pt x="23680" y="7528"/>
                </a:cubicBezTo>
                <a:cubicBezTo>
                  <a:pt x="23680" y="7497"/>
                  <a:pt x="23665" y="7465"/>
                  <a:pt x="23649" y="7418"/>
                </a:cubicBezTo>
                <a:cubicBezTo>
                  <a:pt x="23539" y="7183"/>
                  <a:pt x="23414" y="6933"/>
                  <a:pt x="23304" y="6682"/>
                </a:cubicBezTo>
                <a:close/>
                <a:moveTo>
                  <a:pt x="21831" y="7889"/>
                </a:moveTo>
                <a:cubicBezTo>
                  <a:pt x="21862" y="7889"/>
                  <a:pt x="21894" y="7889"/>
                  <a:pt x="21925" y="7904"/>
                </a:cubicBezTo>
                <a:cubicBezTo>
                  <a:pt x="22254" y="7920"/>
                  <a:pt x="22583" y="7951"/>
                  <a:pt x="22928" y="7967"/>
                </a:cubicBezTo>
                <a:cubicBezTo>
                  <a:pt x="23147" y="8281"/>
                  <a:pt x="23367" y="8578"/>
                  <a:pt x="23602" y="8860"/>
                </a:cubicBezTo>
                <a:cubicBezTo>
                  <a:pt x="23320" y="8860"/>
                  <a:pt x="23053" y="8860"/>
                  <a:pt x="22771" y="8845"/>
                </a:cubicBezTo>
                <a:cubicBezTo>
                  <a:pt x="22474" y="8516"/>
                  <a:pt x="22144" y="8202"/>
                  <a:pt x="21831" y="7889"/>
                </a:cubicBezTo>
                <a:close/>
                <a:moveTo>
                  <a:pt x="23665" y="7951"/>
                </a:moveTo>
                <a:cubicBezTo>
                  <a:pt x="24025" y="8281"/>
                  <a:pt x="24401" y="8610"/>
                  <a:pt x="24793" y="8892"/>
                </a:cubicBezTo>
                <a:cubicBezTo>
                  <a:pt x="24621" y="8892"/>
                  <a:pt x="24433" y="8876"/>
                  <a:pt x="24276" y="8876"/>
                </a:cubicBezTo>
                <a:lnTo>
                  <a:pt x="23806" y="8876"/>
                </a:lnTo>
                <a:cubicBezTo>
                  <a:pt x="23586" y="8563"/>
                  <a:pt x="23336" y="8265"/>
                  <a:pt x="23085" y="7983"/>
                </a:cubicBezTo>
                <a:cubicBezTo>
                  <a:pt x="23257" y="7983"/>
                  <a:pt x="23430" y="7983"/>
                  <a:pt x="23586" y="7967"/>
                </a:cubicBezTo>
                <a:cubicBezTo>
                  <a:pt x="23618" y="7967"/>
                  <a:pt x="23649" y="7967"/>
                  <a:pt x="23665" y="7951"/>
                </a:cubicBezTo>
                <a:close/>
                <a:moveTo>
                  <a:pt x="20248" y="8233"/>
                </a:moveTo>
                <a:cubicBezTo>
                  <a:pt x="20420" y="8453"/>
                  <a:pt x="20577" y="8688"/>
                  <a:pt x="20765" y="8892"/>
                </a:cubicBezTo>
                <a:cubicBezTo>
                  <a:pt x="20749" y="8923"/>
                  <a:pt x="20734" y="8970"/>
                  <a:pt x="20749" y="9017"/>
                </a:cubicBezTo>
                <a:cubicBezTo>
                  <a:pt x="20749" y="9205"/>
                  <a:pt x="20749" y="9378"/>
                  <a:pt x="20749" y="9550"/>
                </a:cubicBezTo>
                <a:cubicBezTo>
                  <a:pt x="20546" y="9440"/>
                  <a:pt x="20357" y="9299"/>
                  <a:pt x="20169" y="9158"/>
                </a:cubicBezTo>
                <a:cubicBezTo>
                  <a:pt x="20201" y="8845"/>
                  <a:pt x="20232" y="8547"/>
                  <a:pt x="20248" y="8233"/>
                </a:cubicBezTo>
                <a:close/>
                <a:moveTo>
                  <a:pt x="20154" y="9284"/>
                </a:moveTo>
                <a:cubicBezTo>
                  <a:pt x="20342" y="9440"/>
                  <a:pt x="20530" y="9581"/>
                  <a:pt x="20749" y="9707"/>
                </a:cubicBezTo>
                <a:cubicBezTo>
                  <a:pt x="20734" y="10005"/>
                  <a:pt x="20687" y="10302"/>
                  <a:pt x="20640" y="10600"/>
                </a:cubicBezTo>
                <a:cubicBezTo>
                  <a:pt x="20420" y="10522"/>
                  <a:pt x="20201" y="10444"/>
                  <a:pt x="19981" y="10381"/>
                </a:cubicBezTo>
                <a:cubicBezTo>
                  <a:pt x="20060" y="10020"/>
                  <a:pt x="20107" y="9660"/>
                  <a:pt x="20154" y="9284"/>
                </a:cubicBezTo>
                <a:close/>
                <a:moveTo>
                  <a:pt x="19966" y="10506"/>
                </a:moveTo>
                <a:cubicBezTo>
                  <a:pt x="20185" y="10585"/>
                  <a:pt x="20404" y="10679"/>
                  <a:pt x="20624" y="10741"/>
                </a:cubicBezTo>
                <a:cubicBezTo>
                  <a:pt x="20561" y="11055"/>
                  <a:pt x="20499" y="11353"/>
                  <a:pt x="20436" y="11650"/>
                </a:cubicBezTo>
                <a:cubicBezTo>
                  <a:pt x="20201" y="11588"/>
                  <a:pt x="19981" y="11541"/>
                  <a:pt x="19762" y="11462"/>
                </a:cubicBezTo>
                <a:cubicBezTo>
                  <a:pt x="19840" y="11149"/>
                  <a:pt x="19903" y="10835"/>
                  <a:pt x="19966" y="10506"/>
                </a:cubicBezTo>
                <a:close/>
                <a:moveTo>
                  <a:pt x="19746" y="11572"/>
                </a:moveTo>
                <a:cubicBezTo>
                  <a:pt x="19966" y="11650"/>
                  <a:pt x="20185" y="11713"/>
                  <a:pt x="20404" y="11760"/>
                </a:cubicBezTo>
                <a:cubicBezTo>
                  <a:pt x="20357" y="12011"/>
                  <a:pt x="20295" y="12262"/>
                  <a:pt x="20248" y="12513"/>
                </a:cubicBezTo>
                <a:lnTo>
                  <a:pt x="20216" y="12607"/>
                </a:lnTo>
                <a:cubicBezTo>
                  <a:pt x="19981" y="12560"/>
                  <a:pt x="19746" y="12513"/>
                  <a:pt x="19511" y="12481"/>
                </a:cubicBezTo>
                <a:cubicBezTo>
                  <a:pt x="19589" y="12183"/>
                  <a:pt x="19668" y="11870"/>
                  <a:pt x="19746" y="11572"/>
                </a:cubicBezTo>
                <a:close/>
                <a:moveTo>
                  <a:pt x="19464" y="12622"/>
                </a:moveTo>
                <a:cubicBezTo>
                  <a:pt x="19699" y="12669"/>
                  <a:pt x="19950" y="12701"/>
                  <a:pt x="20201" y="12748"/>
                </a:cubicBezTo>
                <a:cubicBezTo>
                  <a:pt x="20091" y="13218"/>
                  <a:pt x="19997" y="13688"/>
                  <a:pt x="19903" y="14158"/>
                </a:cubicBezTo>
                <a:cubicBezTo>
                  <a:pt x="19605" y="14111"/>
                  <a:pt x="19323" y="14033"/>
                  <a:pt x="19041" y="13908"/>
                </a:cubicBezTo>
                <a:cubicBezTo>
                  <a:pt x="19198" y="13484"/>
                  <a:pt x="19339" y="13061"/>
                  <a:pt x="19464" y="12622"/>
                </a:cubicBezTo>
                <a:close/>
                <a:moveTo>
                  <a:pt x="19009" y="14002"/>
                </a:moveTo>
                <a:cubicBezTo>
                  <a:pt x="19292" y="14127"/>
                  <a:pt x="19574" y="14237"/>
                  <a:pt x="19872" y="14284"/>
                </a:cubicBezTo>
                <a:cubicBezTo>
                  <a:pt x="19778" y="14691"/>
                  <a:pt x="19683" y="15099"/>
                  <a:pt x="19574" y="15506"/>
                </a:cubicBezTo>
                <a:cubicBezTo>
                  <a:pt x="19213" y="15475"/>
                  <a:pt x="18868" y="15397"/>
                  <a:pt x="18524" y="15287"/>
                </a:cubicBezTo>
                <a:lnTo>
                  <a:pt x="18508" y="15287"/>
                </a:lnTo>
                <a:cubicBezTo>
                  <a:pt x="18696" y="14864"/>
                  <a:pt x="18853" y="14441"/>
                  <a:pt x="19009" y="14002"/>
                </a:cubicBezTo>
                <a:close/>
                <a:moveTo>
                  <a:pt x="18477" y="15381"/>
                </a:moveTo>
                <a:cubicBezTo>
                  <a:pt x="18477" y="15381"/>
                  <a:pt x="18477" y="15397"/>
                  <a:pt x="18492" y="15397"/>
                </a:cubicBezTo>
                <a:cubicBezTo>
                  <a:pt x="18837" y="15522"/>
                  <a:pt x="19182" y="15600"/>
                  <a:pt x="19542" y="15632"/>
                </a:cubicBezTo>
                <a:cubicBezTo>
                  <a:pt x="19495" y="15773"/>
                  <a:pt x="19464" y="15914"/>
                  <a:pt x="19417" y="16055"/>
                </a:cubicBezTo>
                <a:cubicBezTo>
                  <a:pt x="19370" y="16196"/>
                  <a:pt x="19323" y="16321"/>
                  <a:pt x="19276" y="16463"/>
                </a:cubicBezTo>
                <a:cubicBezTo>
                  <a:pt x="18868" y="16384"/>
                  <a:pt x="18477" y="16321"/>
                  <a:pt x="18085" y="16227"/>
                </a:cubicBezTo>
                <a:cubicBezTo>
                  <a:pt x="18226" y="15945"/>
                  <a:pt x="18351" y="15663"/>
                  <a:pt x="18477" y="15381"/>
                </a:cubicBezTo>
                <a:close/>
                <a:moveTo>
                  <a:pt x="18053" y="16306"/>
                </a:moveTo>
                <a:cubicBezTo>
                  <a:pt x="18430" y="16415"/>
                  <a:pt x="18837" y="16510"/>
                  <a:pt x="19229" y="16557"/>
                </a:cubicBezTo>
                <a:cubicBezTo>
                  <a:pt x="19104" y="16917"/>
                  <a:pt x="18947" y="17293"/>
                  <a:pt x="18790" y="17638"/>
                </a:cubicBezTo>
                <a:cubicBezTo>
                  <a:pt x="18398" y="17481"/>
                  <a:pt x="17975" y="17356"/>
                  <a:pt x="17552" y="17278"/>
                </a:cubicBezTo>
                <a:cubicBezTo>
                  <a:pt x="17724" y="16964"/>
                  <a:pt x="17897" y="16635"/>
                  <a:pt x="18053" y="16306"/>
                </a:cubicBezTo>
                <a:close/>
                <a:moveTo>
                  <a:pt x="17505" y="17372"/>
                </a:moveTo>
                <a:cubicBezTo>
                  <a:pt x="17928" y="17466"/>
                  <a:pt x="18335" y="17607"/>
                  <a:pt x="18743" y="17748"/>
                </a:cubicBezTo>
                <a:cubicBezTo>
                  <a:pt x="18649" y="17967"/>
                  <a:pt x="18539" y="18171"/>
                  <a:pt x="18430" y="18375"/>
                </a:cubicBezTo>
                <a:cubicBezTo>
                  <a:pt x="17991" y="18281"/>
                  <a:pt x="17536" y="18187"/>
                  <a:pt x="17097" y="18108"/>
                </a:cubicBezTo>
                <a:cubicBezTo>
                  <a:pt x="17238" y="17873"/>
                  <a:pt x="17379" y="17622"/>
                  <a:pt x="17505" y="17372"/>
                </a:cubicBezTo>
                <a:close/>
                <a:moveTo>
                  <a:pt x="17050" y="18187"/>
                </a:moveTo>
                <a:cubicBezTo>
                  <a:pt x="17489" y="18296"/>
                  <a:pt x="17928" y="18390"/>
                  <a:pt x="18383" y="18484"/>
                </a:cubicBezTo>
                <a:cubicBezTo>
                  <a:pt x="18194" y="18829"/>
                  <a:pt x="17991" y="19174"/>
                  <a:pt x="17787" y="19519"/>
                </a:cubicBezTo>
                <a:cubicBezTo>
                  <a:pt x="17536" y="19456"/>
                  <a:pt x="17285" y="19378"/>
                  <a:pt x="17050" y="19315"/>
                </a:cubicBezTo>
                <a:cubicBezTo>
                  <a:pt x="16893" y="19268"/>
                  <a:pt x="16658" y="19174"/>
                  <a:pt x="16470" y="19143"/>
                </a:cubicBezTo>
                <a:cubicBezTo>
                  <a:pt x="16674" y="18829"/>
                  <a:pt x="16862" y="18516"/>
                  <a:pt x="17050" y="18187"/>
                </a:cubicBezTo>
                <a:close/>
                <a:moveTo>
                  <a:pt x="16408" y="19237"/>
                </a:moveTo>
                <a:cubicBezTo>
                  <a:pt x="16549" y="19268"/>
                  <a:pt x="16721" y="19347"/>
                  <a:pt x="16831" y="19378"/>
                </a:cubicBezTo>
                <a:cubicBezTo>
                  <a:pt x="16987" y="19425"/>
                  <a:pt x="17160" y="19472"/>
                  <a:pt x="17317" y="19519"/>
                </a:cubicBezTo>
                <a:cubicBezTo>
                  <a:pt x="17442" y="19566"/>
                  <a:pt x="17583" y="19613"/>
                  <a:pt x="17709" y="19644"/>
                </a:cubicBezTo>
                <a:cubicBezTo>
                  <a:pt x="17567" y="19880"/>
                  <a:pt x="17426" y="20099"/>
                  <a:pt x="17270" y="20334"/>
                </a:cubicBezTo>
                <a:cubicBezTo>
                  <a:pt x="16815" y="20209"/>
                  <a:pt x="16345" y="20115"/>
                  <a:pt x="15890" y="20005"/>
                </a:cubicBezTo>
                <a:cubicBezTo>
                  <a:pt x="16063" y="19754"/>
                  <a:pt x="16235" y="19503"/>
                  <a:pt x="16408" y="19237"/>
                </a:cubicBezTo>
                <a:close/>
                <a:moveTo>
                  <a:pt x="15828" y="20099"/>
                </a:moveTo>
                <a:cubicBezTo>
                  <a:pt x="16282" y="20224"/>
                  <a:pt x="16721" y="20350"/>
                  <a:pt x="17176" y="20459"/>
                </a:cubicBezTo>
                <a:cubicBezTo>
                  <a:pt x="17019" y="20695"/>
                  <a:pt x="16862" y="20914"/>
                  <a:pt x="16690" y="21149"/>
                </a:cubicBezTo>
                <a:cubicBezTo>
                  <a:pt x="16204" y="21086"/>
                  <a:pt x="15734" y="21008"/>
                  <a:pt x="15263" y="20867"/>
                </a:cubicBezTo>
                <a:cubicBezTo>
                  <a:pt x="15451" y="20616"/>
                  <a:pt x="15639" y="20365"/>
                  <a:pt x="15828" y="20099"/>
                </a:cubicBezTo>
                <a:close/>
                <a:moveTo>
                  <a:pt x="15169" y="20977"/>
                </a:moveTo>
                <a:cubicBezTo>
                  <a:pt x="15624" y="21133"/>
                  <a:pt x="16110" y="21259"/>
                  <a:pt x="16580" y="21290"/>
                </a:cubicBezTo>
                <a:cubicBezTo>
                  <a:pt x="16486" y="21416"/>
                  <a:pt x="16376" y="21557"/>
                  <a:pt x="16266" y="21682"/>
                </a:cubicBezTo>
                <a:cubicBezTo>
                  <a:pt x="16188" y="21792"/>
                  <a:pt x="16094" y="21901"/>
                  <a:pt x="16016" y="22011"/>
                </a:cubicBezTo>
                <a:cubicBezTo>
                  <a:pt x="15545" y="21886"/>
                  <a:pt x="15060" y="21776"/>
                  <a:pt x="14589" y="21698"/>
                </a:cubicBezTo>
                <a:cubicBezTo>
                  <a:pt x="14621" y="21651"/>
                  <a:pt x="14652" y="21619"/>
                  <a:pt x="14699" y="21572"/>
                </a:cubicBezTo>
                <a:cubicBezTo>
                  <a:pt x="14856" y="21384"/>
                  <a:pt x="15013" y="21180"/>
                  <a:pt x="15169" y="20977"/>
                </a:cubicBezTo>
                <a:close/>
                <a:moveTo>
                  <a:pt x="14558" y="21807"/>
                </a:moveTo>
                <a:cubicBezTo>
                  <a:pt x="14997" y="21933"/>
                  <a:pt x="15451" y="22043"/>
                  <a:pt x="15906" y="22137"/>
                </a:cubicBezTo>
                <a:cubicBezTo>
                  <a:pt x="15718" y="22356"/>
                  <a:pt x="15530" y="22591"/>
                  <a:pt x="15326" y="22811"/>
                </a:cubicBezTo>
                <a:cubicBezTo>
                  <a:pt x="14871" y="22670"/>
                  <a:pt x="14401" y="22560"/>
                  <a:pt x="13931" y="22450"/>
                </a:cubicBezTo>
                <a:cubicBezTo>
                  <a:pt x="14119" y="22246"/>
                  <a:pt x="14307" y="22027"/>
                  <a:pt x="14495" y="21807"/>
                </a:cubicBezTo>
                <a:lnTo>
                  <a:pt x="14511" y="21823"/>
                </a:lnTo>
                <a:cubicBezTo>
                  <a:pt x="14516" y="21828"/>
                  <a:pt x="14520" y="21830"/>
                  <a:pt x="14525" y="21830"/>
                </a:cubicBezTo>
                <a:cubicBezTo>
                  <a:pt x="14536" y="21830"/>
                  <a:pt x="14547" y="21819"/>
                  <a:pt x="14558" y="21807"/>
                </a:cubicBezTo>
                <a:close/>
                <a:moveTo>
                  <a:pt x="13868" y="22528"/>
                </a:moveTo>
                <a:cubicBezTo>
                  <a:pt x="14307" y="22670"/>
                  <a:pt x="14777" y="22811"/>
                  <a:pt x="15232" y="22920"/>
                </a:cubicBezTo>
                <a:cubicBezTo>
                  <a:pt x="14950" y="23234"/>
                  <a:pt x="14683" y="23532"/>
                  <a:pt x="14386" y="23829"/>
                </a:cubicBezTo>
                <a:cubicBezTo>
                  <a:pt x="13931" y="23673"/>
                  <a:pt x="13445" y="23547"/>
                  <a:pt x="12959" y="23453"/>
                </a:cubicBezTo>
                <a:cubicBezTo>
                  <a:pt x="13273" y="23155"/>
                  <a:pt x="13570" y="22842"/>
                  <a:pt x="13868" y="22528"/>
                </a:cubicBezTo>
                <a:close/>
                <a:moveTo>
                  <a:pt x="12834" y="23579"/>
                </a:moveTo>
                <a:cubicBezTo>
                  <a:pt x="13304" y="23704"/>
                  <a:pt x="13790" y="23845"/>
                  <a:pt x="14260" y="23971"/>
                </a:cubicBezTo>
                <a:cubicBezTo>
                  <a:pt x="14041" y="24206"/>
                  <a:pt x="13806" y="24425"/>
                  <a:pt x="13586" y="24644"/>
                </a:cubicBezTo>
                <a:cubicBezTo>
                  <a:pt x="13100" y="24472"/>
                  <a:pt x="12599" y="24347"/>
                  <a:pt x="12081" y="24284"/>
                </a:cubicBezTo>
                <a:cubicBezTo>
                  <a:pt x="12332" y="24065"/>
                  <a:pt x="12583" y="23829"/>
                  <a:pt x="12834" y="23579"/>
                </a:cubicBezTo>
                <a:close/>
                <a:moveTo>
                  <a:pt x="11925" y="24425"/>
                </a:moveTo>
                <a:cubicBezTo>
                  <a:pt x="12442" y="24503"/>
                  <a:pt x="12944" y="24629"/>
                  <a:pt x="13461" y="24770"/>
                </a:cubicBezTo>
                <a:cubicBezTo>
                  <a:pt x="13226" y="24989"/>
                  <a:pt x="12991" y="25209"/>
                  <a:pt x="12755" y="25428"/>
                </a:cubicBezTo>
                <a:cubicBezTo>
                  <a:pt x="12254" y="25271"/>
                  <a:pt x="11737" y="25130"/>
                  <a:pt x="11204" y="25021"/>
                </a:cubicBezTo>
                <a:cubicBezTo>
                  <a:pt x="11454" y="24833"/>
                  <a:pt x="11690" y="24629"/>
                  <a:pt x="11925" y="24425"/>
                </a:cubicBezTo>
                <a:close/>
                <a:moveTo>
                  <a:pt x="11047" y="25162"/>
                </a:moveTo>
                <a:cubicBezTo>
                  <a:pt x="11564" y="25318"/>
                  <a:pt x="12081" y="25460"/>
                  <a:pt x="12599" y="25569"/>
                </a:cubicBezTo>
                <a:cubicBezTo>
                  <a:pt x="12379" y="25773"/>
                  <a:pt x="12144" y="25961"/>
                  <a:pt x="11925" y="26165"/>
                </a:cubicBezTo>
                <a:cubicBezTo>
                  <a:pt x="11392" y="26024"/>
                  <a:pt x="10859" y="25883"/>
                  <a:pt x="10326" y="25710"/>
                </a:cubicBezTo>
                <a:cubicBezTo>
                  <a:pt x="10577" y="25538"/>
                  <a:pt x="10812" y="25350"/>
                  <a:pt x="11047" y="25162"/>
                </a:cubicBezTo>
                <a:close/>
                <a:moveTo>
                  <a:pt x="10185" y="25820"/>
                </a:moveTo>
                <a:cubicBezTo>
                  <a:pt x="10702" y="26008"/>
                  <a:pt x="11219" y="26181"/>
                  <a:pt x="11752" y="26290"/>
                </a:cubicBezTo>
                <a:cubicBezTo>
                  <a:pt x="11674" y="26369"/>
                  <a:pt x="11596" y="26431"/>
                  <a:pt x="11517" y="26494"/>
                </a:cubicBezTo>
                <a:cubicBezTo>
                  <a:pt x="11407" y="26588"/>
                  <a:pt x="11298" y="26666"/>
                  <a:pt x="11188" y="26745"/>
                </a:cubicBezTo>
                <a:cubicBezTo>
                  <a:pt x="10922" y="26666"/>
                  <a:pt x="10655" y="26588"/>
                  <a:pt x="10389" y="26510"/>
                </a:cubicBezTo>
                <a:cubicBezTo>
                  <a:pt x="10216" y="26463"/>
                  <a:pt x="10044" y="26416"/>
                  <a:pt x="9871" y="26369"/>
                </a:cubicBezTo>
                <a:cubicBezTo>
                  <a:pt x="9793" y="26353"/>
                  <a:pt x="9715" y="26322"/>
                  <a:pt x="9636" y="26306"/>
                </a:cubicBezTo>
                <a:cubicBezTo>
                  <a:pt x="9621" y="26306"/>
                  <a:pt x="9574" y="26290"/>
                  <a:pt x="9527" y="26290"/>
                </a:cubicBezTo>
                <a:cubicBezTo>
                  <a:pt x="9746" y="26134"/>
                  <a:pt x="9965" y="25977"/>
                  <a:pt x="10185" y="25820"/>
                </a:cubicBezTo>
                <a:close/>
                <a:moveTo>
                  <a:pt x="9417" y="26369"/>
                </a:moveTo>
                <a:cubicBezTo>
                  <a:pt x="9668" y="26447"/>
                  <a:pt x="9934" y="26525"/>
                  <a:pt x="10201" y="26604"/>
                </a:cubicBezTo>
                <a:cubicBezTo>
                  <a:pt x="10483" y="26682"/>
                  <a:pt x="10765" y="26776"/>
                  <a:pt x="11063" y="26855"/>
                </a:cubicBezTo>
                <a:cubicBezTo>
                  <a:pt x="10843" y="27011"/>
                  <a:pt x="10639" y="27152"/>
                  <a:pt x="10420" y="27309"/>
                </a:cubicBezTo>
                <a:cubicBezTo>
                  <a:pt x="9840" y="27168"/>
                  <a:pt x="9260" y="27011"/>
                  <a:pt x="8680" y="26839"/>
                </a:cubicBezTo>
                <a:cubicBezTo>
                  <a:pt x="8837" y="26745"/>
                  <a:pt x="9009" y="26635"/>
                  <a:pt x="9166" y="26541"/>
                </a:cubicBezTo>
                <a:cubicBezTo>
                  <a:pt x="9244" y="26478"/>
                  <a:pt x="9338" y="26416"/>
                  <a:pt x="9417" y="26369"/>
                </a:cubicBezTo>
                <a:close/>
                <a:moveTo>
                  <a:pt x="8523" y="26933"/>
                </a:moveTo>
                <a:cubicBezTo>
                  <a:pt x="9041" y="27168"/>
                  <a:pt x="9621" y="27340"/>
                  <a:pt x="10185" y="27466"/>
                </a:cubicBezTo>
                <a:cubicBezTo>
                  <a:pt x="9934" y="27623"/>
                  <a:pt x="9668" y="27795"/>
                  <a:pt x="9401" y="27952"/>
                </a:cubicBezTo>
                <a:cubicBezTo>
                  <a:pt x="8837" y="27764"/>
                  <a:pt x="8257" y="27607"/>
                  <a:pt x="7693" y="27435"/>
                </a:cubicBezTo>
                <a:cubicBezTo>
                  <a:pt x="7975" y="27278"/>
                  <a:pt x="8257" y="27105"/>
                  <a:pt x="8523" y="26933"/>
                </a:cubicBezTo>
                <a:close/>
                <a:moveTo>
                  <a:pt x="7520" y="27529"/>
                </a:moveTo>
                <a:cubicBezTo>
                  <a:pt x="8069" y="27732"/>
                  <a:pt x="8633" y="27952"/>
                  <a:pt x="9197" y="28077"/>
                </a:cubicBezTo>
                <a:cubicBezTo>
                  <a:pt x="8853" y="28265"/>
                  <a:pt x="8523" y="28453"/>
                  <a:pt x="8179" y="28626"/>
                </a:cubicBezTo>
                <a:cubicBezTo>
                  <a:pt x="7912" y="28547"/>
                  <a:pt x="7646" y="28485"/>
                  <a:pt x="7395" y="28391"/>
                </a:cubicBezTo>
                <a:cubicBezTo>
                  <a:pt x="7081" y="28297"/>
                  <a:pt x="6799" y="28187"/>
                  <a:pt x="6501" y="28077"/>
                </a:cubicBezTo>
                <a:cubicBezTo>
                  <a:pt x="6846" y="27905"/>
                  <a:pt x="7191" y="27717"/>
                  <a:pt x="7520" y="27529"/>
                </a:cubicBezTo>
                <a:close/>
                <a:moveTo>
                  <a:pt x="19639" y="650"/>
                </a:moveTo>
                <a:cubicBezTo>
                  <a:pt x="19675" y="650"/>
                  <a:pt x="19711" y="686"/>
                  <a:pt x="19746" y="757"/>
                </a:cubicBezTo>
                <a:cubicBezTo>
                  <a:pt x="19950" y="929"/>
                  <a:pt x="20091" y="1133"/>
                  <a:pt x="20185" y="1384"/>
                </a:cubicBezTo>
                <a:cubicBezTo>
                  <a:pt x="20326" y="1635"/>
                  <a:pt x="20436" y="1901"/>
                  <a:pt x="20561" y="2152"/>
                </a:cubicBezTo>
                <a:cubicBezTo>
                  <a:pt x="20843" y="2747"/>
                  <a:pt x="21126" y="3327"/>
                  <a:pt x="21392" y="3923"/>
                </a:cubicBezTo>
                <a:cubicBezTo>
                  <a:pt x="21941" y="5083"/>
                  <a:pt x="22489" y="6243"/>
                  <a:pt x="23038" y="7403"/>
                </a:cubicBezTo>
                <a:cubicBezTo>
                  <a:pt x="22630" y="7356"/>
                  <a:pt x="22191" y="7356"/>
                  <a:pt x="21784" y="7340"/>
                </a:cubicBezTo>
                <a:cubicBezTo>
                  <a:pt x="21467" y="7321"/>
                  <a:pt x="21138" y="7297"/>
                  <a:pt x="20815" y="7297"/>
                </a:cubicBezTo>
                <a:cubicBezTo>
                  <a:pt x="20596" y="7297"/>
                  <a:pt x="20379" y="7308"/>
                  <a:pt x="20169" y="7340"/>
                </a:cubicBezTo>
                <a:cubicBezTo>
                  <a:pt x="20140" y="7327"/>
                  <a:pt x="20107" y="7320"/>
                  <a:pt x="20073" y="7320"/>
                </a:cubicBezTo>
                <a:cubicBezTo>
                  <a:pt x="19984" y="7320"/>
                  <a:pt x="19894" y="7371"/>
                  <a:pt x="19872" y="7497"/>
                </a:cubicBezTo>
                <a:cubicBezTo>
                  <a:pt x="19872" y="7528"/>
                  <a:pt x="19872" y="7575"/>
                  <a:pt x="19856" y="7607"/>
                </a:cubicBezTo>
                <a:cubicBezTo>
                  <a:pt x="19840" y="7622"/>
                  <a:pt x="19825" y="7638"/>
                  <a:pt x="19840" y="7669"/>
                </a:cubicBezTo>
                <a:lnTo>
                  <a:pt x="19856" y="7669"/>
                </a:lnTo>
                <a:cubicBezTo>
                  <a:pt x="19527" y="10083"/>
                  <a:pt x="19104" y="12403"/>
                  <a:pt x="18210" y="14676"/>
                </a:cubicBezTo>
                <a:cubicBezTo>
                  <a:pt x="17317" y="16964"/>
                  <a:pt x="16063" y="19111"/>
                  <a:pt x="14527" y="21024"/>
                </a:cubicBezTo>
                <a:cubicBezTo>
                  <a:pt x="13868" y="21839"/>
                  <a:pt x="13163" y="22607"/>
                  <a:pt x="12395" y="23359"/>
                </a:cubicBezTo>
                <a:cubicBezTo>
                  <a:pt x="12364" y="23359"/>
                  <a:pt x="12348" y="23375"/>
                  <a:pt x="12348" y="23406"/>
                </a:cubicBezTo>
                <a:cubicBezTo>
                  <a:pt x="9542" y="26118"/>
                  <a:pt x="6031" y="28250"/>
                  <a:pt x="2254" y="28939"/>
                </a:cubicBezTo>
                <a:cubicBezTo>
                  <a:pt x="1956" y="27388"/>
                  <a:pt x="1282" y="25851"/>
                  <a:pt x="576" y="24425"/>
                </a:cubicBezTo>
                <a:lnTo>
                  <a:pt x="576" y="24425"/>
                </a:lnTo>
                <a:cubicBezTo>
                  <a:pt x="717" y="24438"/>
                  <a:pt x="858" y="24445"/>
                  <a:pt x="999" y="24445"/>
                </a:cubicBezTo>
                <a:cubicBezTo>
                  <a:pt x="2865" y="24445"/>
                  <a:pt x="4818" y="23344"/>
                  <a:pt x="6392" y="22528"/>
                </a:cubicBezTo>
                <a:cubicBezTo>
                  <a:pt x="8492" y="21431"/>
                  <a:pt x="10498" y="20146"/>
                  <a:pt x="12254" y="18532"/>
                </a:cubicBezTo>
                <a:cubicBezTo>
                  <a:pt x="15185" y="15836"/>
                  <a:pt x="17332" y="12246"/>
                  <a:pt x="17646" y="8218"/>
                </a:cubicBezTo>
                <a:cubicBezTo>
                  <a:pt x="17646" y="8171"/>
                  <a:pt x="17646" y="8124"/>
                  <a:pt x="17630" y="8092"/>
                </a:cubicBezTo>
                <a:cubicBezTo>
                  <a:pt x="17724" y="7889"/>
                  <a:pt x="17756" y="7638"/>
                  <a:pt x="17756" y="7434"/>
                </a:cubicBezTo>
                <a:cubicBezTo>
                  <a:pt x="17756" y="7286"/>
                  <a:pt x="17629" y="7215"/>
                  <a:pt x="17506" y="7215"/>
                </a:cubicBezTo>
                <a:cubicBezTo>
                  <a:pt x="17473" y="7215"/>
                  <a:pt x="17440" y="7220"/>
                  <a:pt x="17411" y="7230"/>
                </a:cubicBezTo>
                <a:cubicBezTo>
                  <a:pt x="16940" y="7058"/>
                  <a:pt x="16423" y="7027"/>
                  <a:pt x="15922" y="6948"/>
                </a:cubicBezTo>
                <a:cubicBezTo>
                  <a:pt x="15483" y="6885"/>
                  <a:pt x="15013" y="6744"/>
                  <a:pt x="14558" y="6729"/>
                </a:cubicBezTo>
                <a:cubicBezTo>
                  <a:pt x="15420" y="5820"/>
                  <a:pt x="16188" y="4864"/>
                  <a:pt x="16972" y="3907"/>
                </a:cubicBezTo>
                <a:cubicBezTo>
                  <a:pt x="17379" y="3421"/>
                  <a:pt x="17787" y="2920"/>
                  <a:pt x="18194" y="2434"/>
                </a:cubicBezTo>
                <a:cubicBezTo>
                  <a:pt x="18430" y="2136"/>
                  <a:pt x="18680" y="1838"/>
                  <a:pt x="18915" y="1541"/>
                </a:cubicBezTo>
                <a:cubicBezTo>
                  <a:pt x="19072" y="1352"/>
                  <a:pt x="19307" y="898"/>
                  <a:pt x="19511" y="804"/>
                </a:cubicBezTo>
                <a:cubicBezTo>
                  <a:pt x="19554" y="701"/>
                  <a:pt x="19597" y="650"/>
                  <a:pt x="19639" y="650"/>
                </a:cubicBezTo>
                <a:close/>
                <a:moveTo>
                  <a:pt x="6345" y="28140"/>
                </a:moveTo>
                <a:cubicBezTo>
                  <a:pt x="6846" y="28375"/>
                  <a:pt x="7379" y="28594"/>
                  <a:pt x="7928" y="28735"/>
                </a:cubicBezTo>
                <a:cubicBezTo>
                  <a:pt x="7677" y="28861"/>
                  <a:pt x="7426" y="28971"/>
                  <a:pt x="7175" y="29080"/>
                </a:cubicBezTo>
                <a:cubicBezTo>
                  <a:pt x="6940" y="29018"/>
                  <a:pt x="6689" y="28971"/>
                  <a:pt x="6470" y="28892"/>
                </a:cubicBezTo>
                <a:cubicBezTo>
                  <a:pt x="6141" y="28783"/>
                  <a:pt x="5827" y="28657"/>
                  <a:pt x="5514" y="28516"/>
                </a:cubicBezTo>
                <a:cubicBezTo>
                  <a:pt x="5796" y="28406"/>
                  <a:pt x="6078" y="28281"/>
                  <a:pt x="6345" y="28140"/>
                </a:cubicBezTo>
                <a:close/>
                <a:moveTo>
                  <a:pt x="5420" y="28547"/>
                </a:moveTo>
                <a:cubicBezTo>
                  <a:pt x="5890" y="28783"/>
                  <a:pt x="6407" y="29033"/>
                  <a:pt x="6940" y="29174"/>
                </a:cubicBezTo>
                <a:cubicBezTo>
                  <a:pt x="6689" y="29284"/>
                  <a:pt x="6439" y="29378"/>
                  <a:pt x="6188" y="29472"/>
                </a:cubicBezTo>
                <a:cubicBezTo>
                  <a:pt x="5671" y="29237"/>
                  <a:pt x="5122" y="29033"/>
                  <a:pt x="4589" y="28845"/>
                </a:cubicBezTo>
                <a:cubicBezTo>
                  <a:pt x="4871" y="28751"/>
                  <a:pt x="5138" y="28657"/>
                  <a:pt x="5420" y="28547"/>
                </a:cubicBezTo>
                <a:close/>
                <a:moveTo>
                  <a:pt x="4417" y="28892"/>
                </a:moveTo>
                <a:cubicBezTo>
                  <a:pt x="4934" y="29127"/>
                  <a:pt x="5467" y="29362"/>
                  <a:pt x="6015" y="29535"/>
                </a:cubicBezTo>
                <a:cubicBezTo>
                  <a:pt x="5718" y="29645"/>
                  <a:pt x="5404" y="29754"/>
                  <a:pt x="5106" y="29848"/>
                </a:cubicBezTo>
                <a:cubicBezTo>
                  <a:pt x="5075" y="29817"/>
                  <a:pt x="5044" y="29801"/>
                  <a:pt x="5012" y="29786"/>
                </a:cubicBezTo>
                <a:cubicBezTo>
                  <a:pt x="4417" y="29551"/>
                  <a:pt x="3743" y="29300"/>
                  <a:pt x="3069" y="29174"/>
                </a:cubicBezTo>
                <a:cubicBezTo>
                  <a:pt x="3523" y="29112"/>
                  <a:pt x="3978" y="29018"/>
                  <a:pt x="4417" y="28892"/>
                </a:cubicBezTo>
                <a:close/>
                <a:moveTo>
                  <a:pt x="19754" y="0"/>
                </a:moveTo>
                <a:cubicBezTo>
                  <a:pt x="19699" y="0"/>
                  <a:pt x="19665" y="28"/>
                  <a:pt x="19652" y="67"/>
                </a:cubicBezTo>
                <a:cubicBezTo>
                  <a:pt x="19339" y="83"/>
                  <a:pt x="19135" y="428"/>
                  <a:pt x="18962" y="616"/>
                </a:cubicBezTo>
                <a:cubicBezTo>
                  <a:pt x="18430" y="1258"/>
                  <a:pt x="17912" y="1901"/>
                  <a:pt x="17379" y="2544"/>
                </a:cubicBezTo>
                <a:cubicBezTo>
                  <a:pt x="16298" y="3860"/>
                  <a:pt x="15169" y="5177"/>
                  <a:pt x="14182" y="6572"/>
                </a:cubicBezTo>
                <a:cubicBezTo>
                  <a:pt x="14135" y="6650"/>
                  <a:pt x="14135" y="6729"/>
                  <a:pt x="14166" y="6776"/>
                </a:cubicBezTo>
                <a:cubicBezTo>
                  <a:pt x="14135" y="6823"/>
                  <a:pt x="14119" y="6885"/>
                  <a:pt x="14135" y="6948"/>
                </a:cubicBezTo>
                <a:cubicBezTo>
                  <a:pt x="14041" y="7215"/>
                  <a:pt x="14386" y="7465"/>
                  <a:pt x="14542" y="7654"/>
                </a:cubicBezTo>
                <a:cubicBezTo>
                  <a:pt x="14840" y="7983"/>
                  <a:pt x="15138" y="8406"/>
                  <a:pt x="15530" y="8625"/>
                </a:cubicBezTo>
                <a:cubicBezTo>
                  <a:pt x="15545" y="8657"/>
                  <a:pt x="15577" y="8672"/>
                  <a:pt x="15624" y="8688"/>
                </a:cubicBezTo>
                <a:cubicBezTo>
                  <a:pt x="15890" y="8751"/>
                  <a:pt x="16172" y="8751"/>
                  <a:pt x="16455" y="8766"/>
                </a:cubicBezTo>
                <a:cubicBezTo>
                  <a:pt x="16643" y="8766"/>
                  <a:pt x="16831" y="8798"/>
                  <a:pt x="17019" y="8813"/>
                </a:cubicBezTo>
                <a:cubicBezTo>
                  <a:pt x="16549" y="12481"/>
                  <a:pt x="14511" y="15741"/>
                  <a:pt x="11784" y="18218"/>
                </a:cubicBezTo>
                <a:cubicBezTo>
                  <a:pt x="10201" y="19660"/>
                  <a:pt x="8398" y="20851"/>
                  <a:pt x="6517" y="21854"/>
                </a:cubicBezTo>
                <a:cubicBezTo>
                  <a:pt x="5577" y="22372"/>
                  <a:pt x="4605" y="22858"/>
                  <a:pt x="3617" y="23249"/>
                </a:cubicBezTo>
                <a:cubicBezTo>
                  <a:pt x="2536" y="23688"/>
                  <a:pt x="1439" y="23876"/>
                  <a:pt x="310" y="24127"/>
                </a:cubicBezTo>
                <a:cubicBezTo>
                  <a:pt x="294" y="24127"/>
                  <a:pt x="294" y="24127"/>
                  <a:pt x="294" y="24143"/>
                </a:cubicBezTo>
                <a:cubicBezTo>
                  <a:pt x="285" y="24142"/>
                  <a:pt x="277" y="24142"/>
                  <a:pt x="268" y="24142"/>
                </a:cubicBezTo>
                <a:cubicBezTo>
                  <a:pt x="122" y="24142"/>
                  <a:pt x="1" y="24262"/>
                  <a:pt x="75" y="24425"/>
                </a:cubicBezTo>
                <a:cubicBezTo>
                  <a:pt x="780" y="25977"/>
                  <a:pt x="1313" y="27591"/>
                  <a:pt x="2003" y="29127"/>
                </a:cubicBezTo>
                <a:cubicBezTo>
                  <a:pt x="2034" y="29190"/>
                  <a:pt x="2081" y="29206"/>
                  <a:pt x="2128" y="29221"/>
                </a:cubicBezTo>
                <a:cubicBezTo>
                  <a:pt x="2144" y="29237"/>
                  <a:pt x="2160" y="29253"/>
                  <a:pt x="2175" y="29268"/>
                </a:cubicBezTo>
                <a:cubicBezTo>
                  <a:pt x="2598" y="29488"/>
                  <a:pt x="3053" y="29598"/>
                  <a:pt x="3492" y="29754"/>
                </a:cubicBezTo>
                <a:cubicBezTo>
                  <a:pt x="3931" y="29911"/>
                  <a:pt x="4370" y="30068"/>
                  <a:pt x="4824" y="30225"/>
                </a:cubicBezTo>
                <a:cubicBezTo>
                  <a:pt x="4852" y="30236"/>
                  <a:pt x="4882" y="30241"/>
                  <a:pt x="4911" y="30241"/>
                </a:cubicBezTo>
                <a:cubicBezTo>
                  <a:pt x="4963" y="30241"/>
                  <a:pt x="5013" y="30224"/>
                  <a:pt x="5044" y="30193"/>
                </a:cubicBezTo>
                <a:cubicBezTo>
                  <a:pt x="9809" y="29676"/>
                  <a:pt x="13994" y="25460"/>
                  <a:pt x="16752" y="21854"/>
                </a:cubicBezTo>
                <a:cubicBezTo>
                  <a:pt x="17082" y="21447"/>
                  <a:pt x="17395" y="21008"/>
                  <a:pt x="17693" y="20569"/>
                </a:cubicBezTo>
                <a:cubicBezTo>
                  <a:pt x="17740" y="20585"/>
                  <a:pt x="17787" y="20601"/>
                  <a:pt x="17834" y="20601"/>
                </a:cubicBezTo>
                <a:cubicBezTo>
                  <a:pt x="17839" y="20602"/>
                  <a:pt x="17843" y="20602"/>
                  <a:pt x="17848" y="20602"/>
                </a:cubicBezTo>
                <a:cubicBezTo>
                  <a:pt x="17901" y="20602"/>
                  <a:pt x="17923" y="20521"/>
                  <a:pt x="17865" y="20506"/>
                </a:cubicBezTo>
                <a:cubicBezTo>
                  <a:pt x="17834" y="20491"/>
                  <a:pt x="17787" y="20475"/>
                  <a:pt x="17756" y="20475"/>
                </a:cubicBezTo>
                <a:cubicBezTo>
                  <a:pt x="17912" y="20240"/>
                  <a:pt x="18069" y="19989"/>
                  <a:pt x="18210" y="19754"/>
                </a:cubicBezTo>
                <a:cubicBezTo>
                  <a:pt x="18241" y="19754"/>
                  <a:pt x="18273" y="19707"/>
                  <a:pt x="18257" y="19676"/>
                </a:cubicBezTo>
                <a:cubicBezTo>
                  <a:pt x="18962" y="18500"/>
                  <a:pt x="19558" y="17262"/>
                  <a:pt x="19966" y="15930"/>
                </a:cubicBezTo>
                <a:cubicBezTo>
                  <a:pt x="20310" y="14785"/>
                  <a:pt x="20530" y="13578"/>
                  <a:pt x="20781" y="12403"/>
                </a:cubicBezTo>
                <a:cubicBezTo>
                  <a:pt x="21000" y="11306"/>
                  <a:pt x="21314" y="10208"/>
                  <a:pt x="21251" y="9096"/>
                </a:cubicBezTo>
                <a:lnTo>
                  <a:pt x="21251" y="9096"/>
                </a:lnTo>
                <a:cubicBezTo>
                  <a:pt x="21580" y="9158"/>
                  <a:pt x="21909" y="9221"/>
                  <a:pt x="22238" y="9268"/>
                </a:cubicBezTo>
                <a:cubicBezTo>
                  <a:pt x="22254" y="9284"/>
                  <a:pt x="22254" y="9284"/>
                  <a:pt x="22270" y="9284"/>
                </a:cubicBezTo>
                <a:cubicBezTo>
                  <a:pt x="22925" y="9373"/>
                  <a:pt x="23596" y="9414"/>
                  <a:pt x="24260" y="9414"/>
                </a:cubicBezTo>
                <a:cubicBezTo>
                  <a:pt x="24534" y="9414"/>
                  <a:pt x="24806" y="9407"/>
                  <a:pt x="25075" y="9393"/>
                </a:cubicBezTo>
                <a:cubicBezTo>
                  <a:pt x="25891" y="9362"/>
                  <a:pt x="26141" y="9111"/>
                  <a:pt x="25843" y="8328"/>
                </a:cubicBezTo>
                <a:cubicBezTo>
                  <a:pt x="24825" y="5710"/>
                  <a:pt x="23351" y="2889"/>
                  <a:pt x="21658" y="647"/>
                </a:cubicBezTo>
                <a:cubicBezTo>
                  <a:pt x="21627" y="584"/>
                  <a:pt x="21549" y="569"/>
                  <a:pt x="21486" y="569"/>
                </a:cubicBezTo>
                <a:cubicBezTo>
                  <a:pt x="21282" y="428"/>
                  <a:pt x="21000" y="349"/>
                  <a:pt x="20796" y="271"/>
                </a:cubicBezTo>
                <a:cubicBezTo>
                  <a:pt x="20483" y="161"/>
                  <a:pt x="20122" y="36"/>
                  <a:pt x="19793" y="4"/>
                </a:cubicBezTo>
                <a:cubicBezTo>
                  <a:pt x="19779" y="2"/>
                  <a:pt x="19766" y="0"/>
                  <a:pt x="1975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8" name="Google Shape;1198;p38"/>
          <p:cNvSpPr/>
          <p:nvPr/>
        </p:nvSpPr>
        <p:spPr>
          <a:xfrm rot="-1160172">
            <a:off x="860373" y="4300075"/>
            <a:ext cx="251710" cy="574784"/>
          </a:xfrm>
          <a:custGeom>
            <a:avLst/>
            <a:gdLst/>
            <a:ahLst/>
            <a:cxnLst/>
            <a:rect l="l" t="t" r="r" b="b"/>
            <a:pathLst>
              <a:path w="8183" h="18686" extrusionOk="0">
                <a:moveTo>
                  <a:pt x="5016" y="818"/>
                </a:moveTo>
                <a:cubicBezTo>
                  <a:pt x="4812" y="826"/>
                  <a:pt x="4609" y="830"/>
                  <a:pt x="4405" y="830"/>
                </a:cubicBezTo>
                <a:cubicBezTo>
                  <a:pt x="4201" y="830"/>
                  <a:pt x="3997" y="826"/>
                  <a:pt x="3793" y="818"/>
                </a:cubicBezTo>
                <a:close/>
                <a:moveTo>
                  <a:pt x="1395" y="818"/>
                </a:moveTo>
                <a:cubicBezTo>
                  <a:pt x="1489" y="834"/>
                  <a:pt x="1583" y="834"/>
                  <a:pt x="1677" y="834"/>
                </a:cubicBezTo>
                <a:cubicBezTo>
                  <a:pt x="1646" y="881"/>
                  <a:pt x="1630" y="928"/>
                  <a:pt x="1630" y="991"/>
                </a:cubicBezTo>
                <a:cubicBezTo>
                  <a:pt x="1646" y="1085"/>
                  <a:pt x="1646" y="1179"/>
                  <a:pt x="1646" y="1273"/>
                </a:cubicBezTo>
                <a:cubicBezTo>
                  <a:pt x="1630" y="1288"/>
                  <a:pt x="1615" y="1304"/>
                  <a:pt x="1599" y="1335"/>
                </a:cubicBezTo>
                <a:cubicBezTo>
                  <a:pt x="1552" y="1116"/>
                  <a:pt x="1489" y="944"/>
                  <a:pt x="1395" y="818"/>
                </a:cubicBezTo>
                <a:close/>
                <a:moveTo>
                  <a:pt x="2289" y="1273"/>
                </a:moveTo>
                <a:lnTo>
                  <a:pt x="2289" y="1273"/>
                </a:lnTo>
                <a:cubicBezTo>
                  <a:pt x="2602" y="1304"/>
                  <a:pt x="2916" y="1320"/>
                  <a:pt x="3245" y="1335"/>
                </a:cubicBezTo>
                <a:cubicBezTo>
                  <a:pt x="3182" y="1367"/>
                  <a:pt x="3151" y="1429"/>
                  <a:pt x="3151" y="1523"/>
                </a:cubicBezTo>
                <a:cubicBezTo>
                  <a:pt x="3214" y="2386"/>
                  <a:pt x="3245" y="3248"/>
                  <a:pt x="3261" y="4110"/>
                </a:cubicBezTo>
                <a:cubicBezTo>
                  <a:pt x="3151" y="3279"/>
                  <a:pt x="3025" y="2448"/>
                  <a:pt x="2916" y="1633"/>
                </a:cubicBezTo>
                <a:cubicBezTo>
                  <a:pt x="2901" y="1508"/>
                  <a:pt x="2806" y="1448"/>
                  <a:pt x="2712" y="1448"/>
                </a:cubicBezTo>
                <a:cubicBezTo>
                  <a:pt x="2606" y="1448"/>
                  <a:pt x="2500" y="1523"/>
                  <a:pt x="2508" y="1665"/>
                </a:cubicBezTo>
                <a:cubicBezTo>
                  <a:pt x="2555" y="2307"/>
                  <a:pt x="2634" y="2950"/>
                  <a:pt x="2696" y="3624"/>
                </a:cubicBezTo>
                <a:cubicBezTo>
                  <a:pt x="2571" y="2840"/>
                  <a:pt x="2445" y="2056"/>
                  <a:pt x="2289" y="1273"/>
                </a:cubicBezTo>
                <a:close/>
                <a:moveTo>
                  <a:pt x="3793" y="1335"/>
                </a:moveTo>
                <a:cubicBezTo>
                  <a:pt x="3825" y="2260"/>
                  <a:pt x="3872" y="3185"/>
                  <a:pt x="3888" y="4110"/>
                </a:cubicBezTo>
                <a:cubicBezTo>
                  <a:pt x="3793" y="3232"/>
                  <a:pt x="3699" y="2354"/>
                  <a:pt x="3605" y="1476"/>
                </a:cubicBezTo>
                <a:cubicBezTo>
                  <a:pt x="3605" y="1414"/>
                  <a:pt x="3574" y="1367"/>
                  <a:pt x="3543" y="1335"/>
                </a:cubicBezTo>
                <a:close/>
                <a:moveTo>
                  <a:pt x="4938" y="1288"/>
                </a:moveTo>
                <a:cubicBezTo>
                  <a:pt x="4938" y="1304"/>
                  <a:pt x="4922" y="1320"/>
                  <a:pt x="4922" y="1351"/>
                </a:cubicBezTo>
                <a:cubicBezTo>
                  <a:pt x="4969" y="2260"/>
                  <a:pt x="5047" y="3201"/>
                  <a:pt x="5094" y="4157"/>
                </a:cubicBezTo>
                <a:cubicBezTo>
                  <a:pt x="5000" y="3201"/>
                  <a:pt x="4906" y="2244"/>
                  <a:pt x="4812" y="1288"/>
                </a:cubicBezTo>
                <a:close/>
                <a:moveTo>
                  <a:pt x="4436" y="1320"/>
                </a:moveTo>
                <a:cubicBezTo>
                  <a:pt x="4483" y="2542"/>
                  <a:pt x="4593" y="3812"/>
                  <a:pt x="4577" y="5066"/>
                </a:cubicBezTo>
                <a:cubicBezTo>
                  <a:pt x="4436" y="3828"/>
                  <a:pt x="4295" y="2589"/>
                  <a:pt x="4138" y="1351"/>
                </a:cubicBezTo>
                <a:cubicBezTo>
                  <a:pt x="4232" y="1335"/>
                  <a:pt x="4326" y="1335"/>
                  <a:pt x="4436" y="1320"/>
                </a:cubicBezTo>
                <a:close/>
                <a:moveTo>
                  <a:pt x="2367" y="3922"/>
                </a:moveTo>
                <a:lnTo>
                  <a:pt x="2367" y="3922"/>
                </a:lnTo>
                <a:cubicBezTo>
                  <a:pt x="2414" y="4376"/>
                  <a:pt x="2477" y="4815"/>
                  <a:pt x="2524" y="5270"/>
                </a:cubicBezTo>
                <a:cubicBezTo>
                  <a:pt x="2555" y="5677"/>
                  <a:pt x="2555" y="6085"/>
                  <a:pt x="2555" y="6508"/>
                </a:cubicBezTo>
                <a:cubicBezTo>
                  <a:pt x="2524" y="6383"/>
                  <a:pt x="2508" y="6241"/>
                  <a:pt x="2493" y="6116"/>
                </a:cubicBezTo>
                <a:cubicBezTo>
                  <a:pt x="2445" y="5379"/>
                  <a:pt x="2398" y="4658"/>
                  <a:pt x="2367" y="3922"/>
                </a:cubicBezTo>
                <a:close/>
                <a:moveTo>
                  <a:pt x="6787" y="755"/>
                </a:moveTo>
                <a:lnTo>
                  <a:pt x="6787" y="755"/>
                </a:lnTo>
                <a:cubicBezTo>
                  <a:pt x="6364" y="1257"/>
                  <a:pt x="6333" y="1727"/>
                  <a:pt x="6333" y="2652"/>
                </a:cubicBezTo>
                <a:cubicBezTo>
                  <a:pt x="6317" y="4266"/>
                  <a:pt x="6301" y="5865"/>
                  <a:pt x="6286" y="7480"/>
                </a:cubicBezTo>
                <a:cubicBezTo>
                  <a:pt x="6270" y="7495"/>
                  <a:pt x="6270" y="7511"/>
                  <a:pt x="6270" y="7542"/>
                </a:cubicBezTo>
                <a:cubicBezTo>
                  <a:pt x="6270" y="7605"/>
                  <a:pt x="6270" y="7668"/>
                  <a:pt x="6270" y="7715"/>
                </a:cubicBezTo>
                <a:cubicBezTo>
                  <a:pt x="6239" y="7715"/>
                  <a:pt x="6207" y="7715"/>
                  <a:pt x="6160" y="7730"/>
                </a:cubicBezTo>
                <a:cubicBezTo>
                  <a:pt x="6004" y="7793"/>
                  <a:pt x="5831" y="7825"/>
                  <a:pt x="5643" y="7840"/>
                </a:cubicBezTo>
                <a:cubicBezTo>
                  <a:pt x="5612" y="7840"/>
                  <a:pt x="5565" y="7840"/>
                  <a:pt x="5518" y="7856"/>
                </a:cubicBezTo>
                <a:cubicBezTo>
                  <a:pt x="5392" y="7864"/>
                  <a:pt x="5263" y="7868"/>
                  <a:pt x="5134" y="7868"/>
                </a:cubicBezTo>
                <a:cubicBezTo>
                  <a:pt x="5004" y="7868"/>
                  <a:pt x="4875" y="7864"/>
                  <a:pt x="4750" y="7856"/>
                </a:cubicBezTo>
                <a:cubicBezTo>
                  <a:pt x="4700" y="7826"/>
                  <a:pt x="4644" y="7815"/>
                  <a:pt x="4590" y="7815"/>
                </a:cubicBezTo>
                <a:cubicBezTo>
                  <a:pt x="4558" y="7815"/>
                  <a:pt x="4528" y="7819"/>
                  <a:pt x="4499" y="7825"/>
                </a:cubicBezTo>
                <a:lnTo>
                  <a:pt x="4295" y="7825"/>
                </a:lnTo>
                <a:cubicBezTo>
                  <a:pt x="4295" y="7636"/>
                  <a:pt x="4311" y="7464"/>
                  <a:pt x="4326" y="7292"/>
                </a:cubicBezTo>
                <a:cubicBezTo>
                  <a:pt x="4326" y="7354"/>
                  <a:pt x="4326" y="7417"/>
                  <a:pt x="4342" y="7480"/>
                </a:cubicBezTo>
                <a:cubicBezTo>
                  <a:pt x="4350" y="7630"/>
                  <a:pt x="4479" y="7714"/>
                  <a:pt x="4605" y="7714"/>
                </a:cubicBezTo>
                <a:cubicBezTo>
                  <a:pt x="4715" y="7714"/>
                  <a:pt x="4822" y="7650"/>
                  <a:pt x="4844" y="7511"/>
                </a:cubicBezTo>
                <a:cubicBezTo>
                  <a:pt x="4844" y="7527"/>
                  <a:pt x="4844" y="7558"/>
                  <a:pt x="4859" y="7574"/>
                </a:cubicBezTo>
                <a:cubicBezTo>
                  <a:pt x="4868" y="7738"/>
                  <a:pt x="5001" y="7825"/>
                  <a:pt x="5135" y="7825"/>
                </a:cubicBezTo>
                <a:cubicBezTo>
                  <a:pt x="5256" y="7825"/>
                  <a:pt x="5378" y="7754"/>
                  <a:pt x="5408" y="7605"/>
                </a:cubicBezTo>
                <a:cubicBezTo>
                  <a:pt x="5408" y="7589"/>
                  <a:pt x="5408" y="7558"/>
                  <a:pt x="5408" y="7542"/>
                </a:cubicBezTo>
                <a:cubicBezTo>
                  <a:pt x="5424" y="7542"/>
                  <a:pt x="5424" y="7542"/>
                  <a:pt x="5424" y="7558"/>
                </a:cubicBezTo>
                <a:cubicBezTo>
                  <a:pt x="5436" y="7716"/>
                  <a:pt x="5561" y="7799"/>
                  <a:pt x="5682" y="7799"/>
                </a:cubicBezTo>
                <a:cubicBezTo>
                  <a:pt x="5717" y="7799"/>
                  <a:pt x="5752" y="7792"/>
                  <a:pt x="5784" y="7778"/>
                </a:cubicBezTo>
                <a:cubicBezTo>
                  <a:pt x="5813" y="7785"/>
                  <a:pt x="5843" y="7789"/>
                  <a:pt x="5873" y="7789"/>
                </a:cubicBezTo>
                <a:cubicBezTo>
                  <a:pt x="6024" y="7789"/>
                  <a:pt x="6176" y="7691"/>
                  <a:pt x="6176" y="7495"/>
                </a:cubicBezTo>
                <a:cubicBezTo>
                  <a:pt x="6145" y="5332"/>
                  <a:pt x="6098" y="3169"/>
                  <a:pt x="6113" y="1006"/>
                </a:cubicBezTo>
                <a:cubicBezTo>
                  <a:pt x="6113" y="912"/>
                  <a:pt x="6035" y="834"/>
                  <a:pt x="5957" y="802"/>
                </a:cubicBezTo>
                <a:cubicBezTo>
                  <a:pt x="6223" y="802"/>
                  <a:pt x="6505" y="787"/>
                  <a:pt x="6787" y="755"/>
                </a:cubicBezTo>
                <a:close/>
                <a:moveTo>
                  <a:pt x="3731" y="7558"/>
                </a:moveTo>
                <a:cubicBezTo>
                  <a:pt x="3746" y="7636"/>
                  <a:pt x="3746" y="7715"/>
                  <a:pt x="3762" y="7793"/>
                </a:cubicBezTo>
                <a:lnTo>
                  <a:pt x="3637" y="7793"/>
                </a:lnTo>
                <a:cubicBezTo>
                  <a:pt x="3608" y="7771"/>
                  <a:pt x="3568" y="7760"/>
                  <a:pt x="3528" y="7760"/>
                </a:cubicBezTo>
                <a:cubicBezTo>
                  <a:pt x="3482" y="7760"/>
                  <a:pt x="3435" y="7775"/>
                  <a:pt x="3402" y="7809"/>
                </a:cubicBezTo>
                <a:cubicBezTo>
                  <a:pt x="3292" y="7809"/>
                  <a:pt x="3167" y="7840"/>
                  <a:pt x="3041" y="7872"/>
                </a:cubicBezTo>
                <a:cubicBezTo>
                  <a:pt x="3029" y="7867"/>
                  <a:pt x="3015" y="7865"/>
                  <a:pt x="3001" y="7865"/>
                </a:cubicBezTo>
                <a:cubicBezTo>
                  <a:pt x="2962" y="7865"/>
                  <a:pt x="2919" y="7880"/>
                  <a:pt x="2884" y="7903"/>
                </a:cubicBezTo>
                <a:cubicBezTo>
                  <a:pt x="2869" y="7903"/>
                  <a:pt x="2853" y="7903"/>
                  <a:pt x="2822" y="7919"/>
                </a:cubicBezTo>
                <a:cubicBezTo>
                  <a:pt x="2837" y="7840"/>
                  <a:pt x="2837" y="7778"/>
                  <a:pt x="2853" y="7715"/>
                </a:cubicBezTo>
                <a:cubicBezTo>
                  <a:pt x="2897" y="7748"/>
                  <a:pt x="2953" y="7765"/>
                  <a:pt x="3008" y="7765"/>
                </a:cubicBezTo>
                <a:cubicBezTo>
                  <a:pt x="3110" y="7765"/>
                  <a:pt x="3209" y="7706"/>
                  <a:pt x="3229" y="7574"/>
                </a:cubicBezTo>
                <a:cubicBezTo>
                  <a:pt x="3274" y="7685"/>
                  <a:pt x="3371" y="7737"/>
                  <a:pt x="3470" y="7737"/>
                </a:cubicBezTo>
                <a:cubicBezTo>
                  <a:pt x="3579" y="7737"/>
                  <a:pt x="3690" y="7673"/>
                  <a:pt x="3731" y="7558"/>
                </a:cubicBezTo>
                <a:close/>
                <a:moveTo>
                  <a:pt x="5408" y="8420"/>
                </a:moveTo>
                <a:cubicBezTo>
                  <a:pt x="5424" y="8561"/>
                  <a:pt x="5455" y="8687"/>
                  <a:pt x="5486" y="8812"/>
                </a:cubicBezTo>
                <a:cubicBezTo>
                  <a:pt x="5377" y="8687"/>
                  <a:pt x="5283" y="8546"/>
                  <a:pt x="5173" y="8420"/>
                </a:cubicBezTo>
                <a:close/>
                <a:moveTo>
                  <a:pt x="4405" y="8357"/>
                </a:moveTo>
                <a:cubicBezTo>
                  <a:pt x="4436" y="8640"/>
                  <a:pt x="4452" y="8906"/>
                  <a:pt x="4452" y="9188"/>
                </a:cubicBezTo>
                <a:cubicBezTo>
                  <a:pt x="4389" y="8922"/>
                  <a:pt x="4373" y="8640"/>
                  <a:pt x="4358" y="8357"/>
                </a:cubicBezTo>
                <a:close/>
                <a:moveTo>
                  <a:pt x="3950" y="8342"/>
                </a:moveTo>
                <a:cubicBezTo>
                  <a:pt x="3935" y="8420"/>
                  <a:pt x="3935" y="8483"/>
                  <a:pt x="3935" y="8561"/>
                </a:cubicBezTo>
                <a:cubicBezTo>
                  <a:pt x="3919" y="8828"/>
                  <a:pt x="3872" y="9094"/>
                  <a:pt x="3825" y="9361"/>
                </a:cubicBezTo>
                <a:lnTo>
                  <a:pt x="3809" y="9361"/>
                </a:lnTo>
                <a:cubicBezTo>
                  <a:pt x="3762" y="9031"/>
                  <a:pt x="3731" y="8702"/>
                  <a:pt x="3715" y="8357"/>
                </a:cubicBezTo>
                <a:cubicBezTo>
                  <a:pt x="3793" y="8357"/>
                  <a:pt x="3872" y="8342"/>
                  <a:pt x="3950" y="8342"/>
                </a:cubicBezTo>
                <a:close/>
                <a:moveTo>
                  <a:pt x="4938" y="8969"/>
                </a:moveTo>
                <a:cubicBezTo>
                  <a:pt x="5063" y="9157"/>
                  <a:pt x="5204" y="9345"/>
                  <a:pt x="5345" y="9517"/>
                </a:cubicBezTo>
                <a:cubicBezTo>
                  <a:pt x="5204" y="9517"/>
                  <a:pt x="5079" y="9533"/>
                  <a:pt x="4938" y="9533"/>
                </a:cubicBezTo>
                <a:cubicBezTo>
                  <a:pt x="4938" y="9345"/>
                  <a:pt x="4938" y="9157"/>
                  <a:pt x="4938" y="8969"/>
                </a:cubicBezTo>
                <a:close/>
                <a:moveTo>
                  <a:pt x="6176" y="9267"/>
                </a:moveTo>
                <a:cubicBezTo>
                  <a:pt x="6270" y="9361"/>
                  <a:pt x="6364" y="9470"/>
                  <a:pt x="6458" y="9580"/>
                </a:cubicBezTo>
                <a:cubicBezTo>
                  <a:pt x="6395" y="9564"/>
                  <a:pt x="6333" y="9564"/>
                  <a:pt x="6270" y="9549"/>
                </a:cubicBezTo>
                <a:cubicBezTo>
                  <a:pt x="6239" y="9455"/>
                  <a:pt x="6207" y="9361"/>
                  <a:pt x="6176" y="9267"/>
                </a:cubicBezTo>
                <a:close/>
                <a:moveTo>
                  <a:pt x="2696" y="9643"/>
                </a:moveTo>
                <a:cubicBezTo>
                  <a:pt x="2696" y="9784"/>
                  <a:pt x="2712" y="9909"/>
                  <a:pt x="2712" y="10050"/>
                </a:cubicBezTo>
                <a:cubicBezTo>
                  <a:pt x="2681" y="10066"/>
                  <a:pt x="2665" y="10066"/>
                  <a:pt x="2634" y="10082"/>
                </a:cubicBezTo>
                <a:lnTo>
                  <a:pt x="2524" y="10082"/>
                </a:lnTo>
                <a:cubicBezTo>
                  <a:pt x="2587" y="9941"/>
                  <a:pt x="2649" y="9784"/>
                  <a:pt x="2696" y="9643"/>
                </a:cubicBezTo>
                <a:close/>
                <a:moveTo>
                  <a:pt x="6512" y="0"/>
                </a:moveTo>
                <a:cubicBezTo>
                  <a:pt x="5667" y="0"/>
                  <a:pt x="4808" y="74"/>
                  <a:pt x="3966" y="97"/>
                </a:cubicBezTo>
                <a:cubicBezTo>
                  <a:pt x="2712" y="128"/>
                  <a:pt x="1395" y="66"/>
                  <a:pt x="173" y="317"/>
                </a:cubicBezTo>
                <a:cubicBezTo>
                  <a:pt x="141" y="317"/>
                  <a:pt x="110" y="332"/>
                  <a:pt x="94" y="348"/>
                </a:cubicBezTo>
                <a:cubicBezTo>
                  <a:pt x="47" y="379"/>
                  <a:pt x="16" y="411"/>
                  <a:pt x="16" y="458"/>
                </a:cubicBezTo>
                <a:cubicBezTo>
                  <a:pt x="0" y="552"/>
                  <a:pt x="32" y="646"/>
                  <a:pt x="157" y="661"/>
                </a:cubicBezTo>
                <a:cubicBezTo>
                  <a:pt x="267" y="693"/>
                  <a:pt x="376" y="708"/>
                  <a:pt x="486" y="724"/>
                </a:cubicBezTo>
                <a:cubicBezTo>
                  <a:pt x="753" y="865"/>
                  <a:pt x="1050" y="1038"/>
                  <a:pt x="1160" y="1241"/>
                </a:cubicBezTo>
                <a:cubicBezTo>
                  <a:pt x="1254" y="1461"/>
                  <a:pt x="1207" y="1931"/>
                  <a:pt x="1223" y="2166"/>
                </a:cubicBezTo>
                <a:cubicBezTo>
                  <a:pt x="1270" y="2871"/>
                  <a:pt x="1333" y="3561"/>
                  <a:pt x="1380" y="4251"/>
                </a:cubicBezTo>
                <a:cubicBezTo>
                  <a:pt x="1442" y="5097"/>
                  <a:pt x="1301" y="6226"/>
                  <a:pt x="1568" y="7072"/>
                </a:cubicBezTo>
                <a:cubicBezTo>
                  <a:pt x="1536" y="7307"/>
                  <a:pt x="1536" y="7558"/>
                  <a:pt x="1583" y="7778"/>
                </a:cubicBezTo>
                <a:cubicBezTo>
                  <a:pt x="1568" y="7950"/>
                  <a:pt x="1552" y="8122"/>
                  <a:pt x="1521" y="8279"/>
                </a:cubicBezTo>
                <a:cubicBezTo>
                  <a:pt x="1333" y="8655"/>
                  <a:pt x="1145" y="9031"/>
                  <a:pt x="956" y="9392"/>
                </a:cubicBezTo>
                <a:cubicBezTo>
                  <a:pt x="815" y="9611"/>
                  <a:pt x="674" y="9831"/>
                  <a:pt x="549" y="10082"/>
                </a:cubicBezTo>
                <a:cubicBezTo>
                  <a:pt x="533" y="10129"/>
                  <a:pt x="533" y="10160"/>
                  <a:pt x="549" y="10207"/>
                </a:cubicBezTo>
                <a:cubicBezTo>
                  <a:pt x="486" y="10285"/>
                  <a:pt x="439" y="10379"/>
                  <a:pt x="392" y="10458"/>
                </a:cubicBezTo>
                <a:cubicBezTo>
                  <a:pt x="302" y="10593"/>
                  <a:pt x="443" y="10772"/>
                  <a:pt x="579" y="10772"/>
                </a:cubicBezTo>
                <a:cubicBezTo>
                  <a:pt x="585" y="10772"/>
                  <a:pt x="590" y="10772"/>
                  <a:pt x="596" y="10771"/>
                </a:cubicBezTo>
                <a:lnTo>
                  <a:pt x="627" y="10771"/>
                </a:lnTo>
                <a:cubicBezTo>
                  <a:pt x="690" y="10818"/>
                  <a:pt x="768" y="10865"/>
                  <a:pt x="878" y="10881"/>
                </a:cubicBezTo>
                <a:cubicBezTo>
                  <a:pt x="894" y="10889"/>
                  <a:pt x="913" y="10893"/>
                  <a:pt x="935" y="10893"/>
                </a:cubicBezTo>
                <a:cubicBezTo>
                  <a:pt x="956" y="10893"/>
                  <a:pt x="980" y="10889"/>
                  <a:pt x="1003" y="10881"/>
                </a:cubicBezTo>
                <a:cubicBezTo>
                  <a:pt x="1218" y="10939"/>
                  <a:pt x="1449" y="10961"/>
                  <a:pt x="1686" y="10961"/>
                </a:cubicBezTo>
                <a:cubicBezTo>
                  <a:pt x="2348" y="10961"/>
                  <a:pt x="3064" y="10790"/>
                  <a:pt x="3652" y="10756"/>
                </a:cubicBezTo>
                <a:cubicBezTo>
                  <a:pt x="3778" y="10740"/>
                  <a:pt x="3903" y="10740"/>
                  <a:pt x="4013" y="10724"/>
                </a:cubicBezTo>
                <a:cubicBezTo>
                  <a:pt x="4232" y="12981"/>
                  <a:pt x="4264" y="15380"/>
                  <a:pt x="4765" y="17605"/>
                </a:cubicBezTo>
                <a:cubicBezTo>
                  <a:pt x="4781" y="17887"/>
                  <a:pt x="4797" y="18185"/>
                  <a:pt x="4812" y="18467"/>
                </a:cubicBezTo>
                <a:cubicBezTo>
                  <a:pt x="4821" y="18614"/>
                  <a:pt x="4937" y="18685"/>
                  <a:pt x="5051" y="18685"/>
                </a:cubicBezTo>
                <a:cubicBezTo>
                  <a:pt x="5132" y="18685"/>
                  <a:pt x="5212" y="18649"/>
                  <a:pt x="5251" y="18577"/>
                </a:cubicBezTo>
                <a:cubicBezTo>
                  <a:pt x="5330" y="18546"/>
                  <a:pt x="5392" y="18467"/>
                  <a:pt x="5392" y="18373"/>
                </a:cubicBezTo>
                <a:cubicBezTo>
                  <a:pt x="5314" y="17668"/>
                  <a:pt x="5236" y="16978"/>
                  <a:pt x="5157" y="16289"/>
                </a:cubicBezTo>
                <a:cubicBezTo>
                  <a:pt x="5126" y="15583"/>
                  <a:pt x="5094" y="14862"/>
                  <a:pt x="5079" y="14157"/>
                </a:cubicBezTo>
                <a:cubicBezTo>
                  <a:pt x="5063" y="13091"/>
                  <a:pt x="5283" y="11727"/>
                  <a:pt x="5000" y="10662"/>
                </a:cubicBezTo>
                <a:cubicBezTo>
                  <a:pt x="5508" y="10627"/>
                  <a:pt x="6015" y="10602"/>
                  <a:pt x="6517" y="10602"/>
                </a:cubicBezTo>
                <a:cubicBezTo>
                  <a:pt x="6930" y="10602"/>
                  <a:pt x="7340" y="10619"/>
                  <a:pt x="7743" y="10662"/>
                </a:cubicBezTo>
                <a:cubicBezTo>
                  <a:pt x="7750" y="10662"/>
                  <a:pt x="7757" y="10662"/>
                  <a:pt x="7764" y="10662"/>
                </a:cubicBezTo>
                <a:cubicBezTo>
                  <a:pt x="7962" y="10662"/>
                  <a:pt x="8163" y="10451"/>
                  <a:pt x="8073" y="10270"/>
                </a:cubicBezTo>
                <a:cubicBezTo>
                  <a:pt x="8135" y="10223"/>
                  <a:pt x="8182" y="10144"/>
                  <a:pt x="8182" y="10035"/>
                </a:cubicBezTo>
                <a:cubicBezTo>
                  <a:pt x="8135" y="9533"/>
                  <a:pt x="7790" y="9078"/>
                  <a:pt x="7493" y="8718"/>
                </a:cubicBezTo>
                <a:cubicBezTo>
                  <a:pt x="7258" y="8420"/>
                  <a:pt x="7007" y="8122"/>
                  <a:pt x="6756" y="7840"/>
                </a:cubicBezTo>
                <a:lnTo>
                  <a:pt x="6787" y="4188"/>
                </a:lnTo>
                <a:cubicBezTo>
                  <a:pt x="6803" y="2950"/>
                  <a:pt x="6505" y="1461"/>
                  <a:pt x="7571" y="614"/>
                </a:cubicBezTo>
                <a:cubicBezTo>
                  <a:pt x="7618" y="567"/>
                  <a:pt x="7649" y="505"/>
                  <a:pt x="7649" y="442"/>
                </a:cubicBezTo>
                <a:cubicBezTo>
                  <a:pt x="7712" y="270"/>
                  <a:pt x="7665" y="66"/>
                  <a:pt x="7414" y="34"/>
                </a:cubicBezTo>
                <a:cubicBezTo>
                  <a:pt x="7116" y="10"/>
                  <a:pt x="6815" y="0"/>
                  <a:pt x="651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9" name="Google Shape;1199;p38"/>
          <p:cNvGrpSpPr/>
          <p:nvPr/>
        </p:nvGrpSpPr>
        <p:grpSpPr>
          <a:xfrm rot="514806">
            <a:off x="5067294" y="3754388"/>
            <a:ext cx="1118061" cy="876421"/>
            <a:chOff x="378575" y="1776375"/>
            <a:chExt cx="737425" cy="578050"/>
          </a:xfrm>
        </p:grpSpPr>
        <p:sp>
          <p:nvSpPr>
            <p:cNvPr id="1200" name="Google Shape;1200;p38"/>
            <p:cNvSpPr/>
            <p:nvPr/>
          </p:nvSpPr>
          <p:spPr>
            <a:xfrm>
              <a:off x="378575" y="1776375"/>
              <a:ext cx="737425" cy="60825"/>
            </a:xfrm>
            <a:custGeom>
              <a:avLst/>
              <a:gdLst/>
              <a:ahLst/>
              <a:cxnLst/>
              <a:rect l="l" t="t" r="r" b="b"/>
              <a:pathLst>
                <a:path w="29497" h="2433" extrusionOk="0">
                  <a:moveTo>
                    <a:pt x="19316" y="1"/>
                  </a:moveTo>
                  <a:cubicBezTo>
                    <a:pt x="13215" y="1"/>
                    <a:pt x="7118" y="143"/>
                    <a:pt x="1024" y="432"/>
                  </a:cubicBezTo>
                  <a:cubicBezTo>
                    <a:pt x="0" y="478"/>
                    <a:pt x="75" y="1520"/>
                    <a:pt x="649" y="2101"/>
                  </a:cubicBezTo>
                  <a:cubicBezTo>
                    <a:pt x="635" y="1847"/>
                    <a:pt x="621" y="1595"/>
                    <a:pt x="610" y="1342"/>
                  </a:cubicBezTo>
                  <a:cubicBezTo>
                    <a:pt x="596" y="1103"/>
                    <a:pt x="760" y="1006"/>
                    <a:pt x="999" y="1006"/>
                  </a:cubicBezTo>
                  <a:cubicBezTo>
                    <a:pt x="1587" y="1006"/>
                    <a:pt x="2646" y="1609"/>
                    <a:pt x="2674" y="2172"/>
                  </a:cubicBezTo>
                  <a:cubicBezTo>
                    <a:pt x="2678" y="2261"/>
                    <a:pt x="2681" y="2347"/>
                    <a:pt x="2689" y="2433"/>
                  </a:cubicBezTo>
                  <a:cubicBezTo>
                    <a:pt x="8398" y="2179"/>
                    <a:pt x="14114" y="2051"/>
                    <a:pt x="19826" y="2051"/>
                  </a:cubicBezTo>
                  <a:cubicBezTo>
                    <a:pt x="21669" y="2051"/>
                    <a:pt x="23509" y="2066"/>
                    <a:pt x="25349" y="2090"/>
                  </a:cubicBezTo>
                  <a:cubicBezTo>
                    <a:pt x="25321" y="1798"/>
                    <a:pt x="25285" y="1502"/>
                    <a:pt x="25246" y="1205"/>
                  </a:cubicBezTo>
                  <a:cubicBezTo>
                    <a:pt x="25150" y="547"/>
                    <a:pt x="25809" y="172"/>
                    <a:pt x="26444" y="172"/>
                  </a:cubicBezTo>
                  <a:cubicBezTo>
                    <a:pt x="26950" y="172"/>
                    <a:pt x="27439" y="410"/>
                    <a:pt x="27514" y="938"/>
                  </a:cubicBezTo>
                  <a:cubicBezTo>
                    <a:pt x="27571" y="1338"/>
                    <a:pt x="27617" y="1733"/>
                    <a:pt x="27649" y="2133"/>
                  </a:cubicBezTo>
                  <a:cubicBezTo>
                    <a:pt x="27774" y="2133"/>
                    <a:pt x="27899" y="2137"/>
                    <a:pt x="28024" y="2140"/>
                  </a:cubicBezTo>
                  <a:lnTo>
                    <a:pt x="28060" y="2140"/>
                  </a:lnTo>
                  <a:cubicBezTo>
                    <a:pt x="29496" y="2140"/>
                    <a:pt x="29343" y="125"/>
                    <a:pt x="28030" y="97"/>
                  </a:cubicBezTo>
                  <a:cubicBezTo>
                    <a:pt x="25124" y="33"/>
                    <a:pt x="22219" y="1"/>
                    <a:pt x="1931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38"/>
            <p:cNvSpPr/>
            <p:nvPr/>
          </p:nvSpPr>
          <p:spPr>
            <a:xfrm>
              <a:off x="1004275" y="1828625"/>
              <a:ext cx="74725" cy="327700"/>
            </a:xfrm>
            <a:custGeom>
              <a:avLst/>
              <a:gdLst/>
              <a:ahLst/>
              <a:cxnLst/>
              <a:rect l="l" t="t" r="r" b="b"/>
              <a:pathLst>
                <a:path w="2989" h="13108" extrusionOk="0">
                  <a:moveTo>
                    <a:pt x="321" y="0"/>
                  </a:moveTo>
                  <a:lnTo>
                    <a:pt x="321" y="0"/>
                  </a:lnTo>
                  <a:cubicBezTo>
                    <a:pt x="724" y="4054"/>
                    <a:pt x="0" y="8130"/>
                    <a:pt x="353" y="12184"/>
                  </a:cubicBezTo>
                  <a:cubicBezTo>
                    <a:pt x="585" y="12152"/>
                    <a:pt x="817" y="12131"/>
                    <a:pt x="1038" y="12131"/>
                  </a:cubicBezTo>
                  <a:cubicBezTo>
                    <a:pt x="1516" y="12131"/>
                    <a:pt x="1954" y="12230"/>
                    <a:pt x="2293" y="12508"/>
                  </a:cubicBezTo>
                  <a:cubicBezTo>
                    <a:pt x="2471" y="12658"/>
                    <a:pt x="2660" y="12869"/>
                    <a:pt x="2753" y="13108"/>
                  </a:cubicBezTo>
                  <a:cubicBezTo>
                    <a:pt x="2753" y="13065"/>
                    <a:pt x="2749" y="13026"/>
                    <a:pt x="2746" y="12983"/>
                  </a:cubicBezTo>
                  <a:cubicBezTo>
                    <a:pt x="2150" y="8679"/>
                    <a:pt x="2989" y="4350"/>
                    <a:pt x="2621" y="43"/>
                  </a:cubicBezTo>
                  <a:cubicBezTo>
                    <a:pt x="1855" y="25"/>
                    <a:pt x="1088" y="11"/>
                    <a:pt x="32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38"/>
            <p:cNvSpPr/>
            <p:nvPr/>
          </p:nvSpPr>
          <p:spPr>
            <a:xfrm>
              <a:off x="1007300" y="1780650"/>
              <a:ext cx="62500" cy="49075"/>
            </a:xfrm>
            <a:custGeom>
              <a:avLst/>
              <a:gdLst/>
              <a:ahLst/>
              <a:cxnLst/>
              <a:rect l="l" t="t" r="r" b="b"/>
              <a:pathLst>
                <a:path w="2500" h="1963" extrusionOk="0">
                  <a:moveTo>
                    <a:pt x="1295" y="1"/>
                  </a:moveTo>
                  <a:cubicBezTo>
                    <a:pt x="660" y="1"/>
                    <a:pt x="1" y="376"/>
                    <a:pt x="97" y="1034"/>
                  </a:cubicBezTo>
                  <a:cubicBezTo>
                    <a:pt x="136" y="1331"/>
                    <a:pt x="172" y="1627"/>
                    <a:pt x="200" y="1919"/>
                  </a:cubicBezTo>
                  <a:cubicBezTo>
                    <a:pt x="967" y="1930"/>
                    <a:pt x="1734" y="1944"/>
                    <a:pt x="2500" y="1962"/>
                  </a:cubicBezTo>
                  <a:cubicBezTo>
                    <a:pt x="2468" y="1562"/>
                    <a:pt x="2422" y="1167"/>
                    <a:pt x="2365" y="767"/>
                  </a:cubicBezTo>
                  <a:cubicBezTo>
                    <a:pt x="2290" y="239"/>
                    <a:pt x="1801" y="1"/>
                    <a:pt x="129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38"/>
            <p:cNvSpPr/>
            <p:nvPr/>
          </p:nvSpPr>
          <p:spPr>
            <a:xfrm>
              <a:off x="785225" y="2133225"/>
              <a:ext cx="290025" cy="69200"/>
            </a:xfrm>
            <a:custGeom>
              <a:avLst/>
              <a:gdLst/>
              <a:ahLst/>
              <a:cxnLst/>
              <a:rect l="l" t="t" r="r" b="b"/>
              <a:pathLst>
                <a:path w="11601" h="2768" extrusionOk="0">
                  <a:moveTo>
                    <a:pt x="9115" y="0"/>
                  </a:moveTo>
                  <a:cubicBezTo>
                    <a:pt x="8323" y="115"/>
                    <a:pt x="7503" y="378"/>
                    <a:pt x="6904" y="453"/>
                  </a:cubicBezTo>
                  <a:cubicBezTo>
                    <a:pt x="4990" y="692"/>
                    <a:pt x="3065" y="799"/>
                    <a:pt x="1135" y="799"/>
                  </a:cubicBezTo>
                  <a:cubicBezTo>
                    <a:pt x="1" y="803"/>
                    <a:pt x="126" y="1962"/>
                    <a:pt x="822" y="2507"/>
                  </a:cubicBezTo>
                  <a:cubicBezTo>
                    <a:pt x="832" y="2454"/>
                    <a:pt x="843" y="2396"/>
                    <a:pt x="857" y="2343"/>
                  </a:cubicBezTo>
                  <a:cubicBezTo>
                    <a:pt x="925" y="1993"/>
                    <a:pt x="1641" y="1861"/>
                    <a:pt x="2252" y="1861"/>
                  </a:cubicBezTo>
                  <a:cubicBezTo>
                    <a:pt x="2732" y="1861"/>
                    <a:pt x="3150" y="1947"/>
                    <a:pt x="3124" y="2069"/>
                  </a:cubicBezTo>
                  <a:cubicBezTo>
                    <a:pt x="3078" y="2304"/>
                    <a:pt x="3035" y="2536"/>
                    <a:pt x="2996" y="2768"/>
                  </a:cubicBezTo>
                  <a:cubicBezTo>
                    <a:pt x="4006" y="2742"/>
                    <a:pt x="5011" y="2686"/>
                    <a:pt x="6013" y="2589"/>
                  </a:cubicBezTo>
                  <a:cubicBezTo>
                    <a:pt x="6744" y="2521"/>
                    <a:pt x="7475" y="2432"/>
                    <a:pt x="8203" y="2329"/>
                  </a:cubicBezTo>
                  <a:cubicBezTo>
                    <a:pt x="8338" y="2307"/>
                    <a:pt x="9586" y="2154"/>
                    <a:pt x="9811" y="1972"/>
                  </a:cubicBezTo>
                  <a:cubicBezTo>
                    <a:pt x="10021" y="2079"/>
                    <a:pt x="10263" y="2143"/>
                    <a:pt x="10502" y="2143"/>
                  </a:cubicBezTo>
                  <a:cubicBezTo>
                    <a:pt x="10891" y="2143"/>
                    <a:pt x="11265" y="1980"/>
                    <a:pt x="11458" y="1591"/>
                  </a:cubicBezTo>
                  <a:cubicBezTo>
                    <a:pt x="11473" y="1562"/>
                    <a:pt x="11486" y="1534"/>
                    <a:pt x="11504" y="1505"/>
                  </a:cubicBezTo>
                  <a:cubicBezTo>
                    <a:pt x="11601" y="1309"/>
                    <a:pt x="11586" y="1109"/>
                    <a:pt x="11515" y="924"/>
                  </a:cubicBezTo>
                  <a:lnTo>
                    <a:pt x="11515" y="924"/>
                  </a:lnTo>
                  <a:cubicBezTo>
                    <a:pt x="11511" y="1505"/>
                    <a:pt x="10898" y="1833"/>
                    <a:pt x="10306" y="1833"/>
                  </a:cubicBezTo>
                  <a:cubicBezTo>
                    <a:pt x="9796" y="1833"/>
                    <a:pt x="9307" y="1594"/>
                    <a:pt x="9236" y="1066"/>
                  </a:cubicBezTo>
                  <a:cubicBezTo>
                    <a:pt x="9187" y="710"/>
                    <a:pt x="9147" y="357"/>
                    <a:pt x="91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38"/>
            <p:cNvSpPr/>
            <p:nvPr/>
          </p:nvSpPr>
          <p:spPr>
            <a:xfrm>
              <a:off x="1013075" y="2131900"/>
              <a:ext cx="60050" cy="47175"/>
            </a:xfrm>
            <a:custGeom>
              <a:avLst/>
              <a:gdLst/>
              <a:ahLst/>
              <a:cxnLst/>
              <a:rect l="l" t="t" r="r" b="b"/>
              <a:pathLst>
                <a:path w="2402" h="1887" extrusionOk="0">
                  <a:moveTo>
                    <a:pt x="686" y="0"/>
                  </a:moveTo>
                  <a:cubicBezTo>
                    <a:pt x="465" y="0"/>
                    <a:pt x="233" y="21"/>
                    <a:pt x="1" y="53"/>
                  </a:cubicBezTo>
                  <a:cubicBezTo>
                    <a:pt x="33" y="410"/>
                    <a:pt x="73" y="763"/>
                    <a:pt x="122" y="1119"/>
                  </a:cubicBezTo>
                  <a:cubicBezTo>
                    <a:pt x="193" y="1647"/>
                    <a:pt x="682" y="1886"/>
                    <a:pt x="1192" y="1886"/>
                  </a:cubicBezTo>
                  <a:cubicBezTo>
                    <a:pt x="1784" y="1886"/>
                    <a:pt x="2397" y="1558"/>
                    <a:pt x="2401" y="977"/>
                  </a:cubicBezTo>
                  <a:cubicBezTo>
                    <a:pt x="2308" y="738"/>
                    <a:pt x="2119" y="527"/>
                    <a:pt x="1941" y="377"/>
                  </a:cubicBezTo>
                  <a:cubicBezTo>
                    <a:pt x="1602" y="99"/>
                    <a:pt x="1164" y="0"/>
                    <a:pt x="6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38"/>
            <p:cNvSpPr/>
            <p:nvPr/>
          </p:nvSpPr>
          <p:spPr>
            <a:xfrm>
              <a:off x="798250" y="2195875"/>
              <a:ext cx="62525" cy="151150"/>
            </a:xfrm>
            <a:custGeom>
              <a:avLst/>
              <a:gdLst/>
              <a:ahLst/>
              <a:cxnLst/>
              <a:rect l="l" t="t" r="r" b="b"/>
              <a:pathLst>
                <a:path w="2501" h="6046" extrusionOk="0">
                  <a:moveTo>
                    <a:pt x="301" y="1"/>
                  </a:moveTo>
                  <a:cubicBezTo>
                    <a:pt x="129" y="886"/>
                    <a:pt x="29" y="1766"/>
                    <a:pt x="1" y="2647"/>
                  </a:cubicBezTo>
                  <a:cubicBezTo>
                    <a:pt x="464" y="3367"/>
                    <a:pt x="928" y="4084"/>
                    <a:pt x="1388" y="4801"/>
                  </a:cubicBezTo>
                  <a:cubicBezTo>
                    <a:pt x="1652" y="5207"/>
                    <a:pt x="1709" y="5724"/>
                    <a:pt x="1612" y="6045"/>
                  </a:cubicBezTo>
                  <a:cubicBezTo>
                    <a:pt x="2094" y="5956"/>
                    <a:pt x="2501" y="5785"/>
                    <a:pt x="2468" y="5581"/>
                  </a:cubicBezTo>
                  <a:cubicBezTo>
                    <a:pt x="2190" y="3799"/>
                    <a:pt x="2190" y="2033"/>
                    <a:pt x="2475" y="262"/>
                  </a:cubicBezTo>
                  <a:lnTo>
                    <a:pt x="2475" y="262"/>
                  </a:lnTo>
                  <a:cubicBezTo>
                    <a:pt x="2016" y="275"/>
                    <a:pt x="1552" y="279"/>
                    <a:pt x="1089" y="279"/>
                  </a:cubicBezTo>
                  <a:cubicBezTo>
                    <a:pt x="785" y="279"/>
                    <a:pt x="518" y="172"/>
                    <a:pt x="30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38"/>
            <p:cNvSpPr/>
            <p:nvPr/>
          </p:nvSpPr>
          <p:spPr>
            <a:xfrm>
              <a:off x="805750" y="2179750"/>
              <a:ext cx="58250" cy="23100"/>
            </a:xfrm>
            <a:custGeom>
              <a:avLst/>
              <a:gdLst/>
              <a:ahLst/>
              <a:cxnLst/>
              <a:rect l="l" t="t" r="r" b="b"/>
              <a:pathLst>
                <a:path w="2330" h="924" extrusionOk="0">
                  <a:moveTo>
                    <a:pt x="1431" y="0"/>
                  </a:moveTo>
                  <a:cubicBezTo>
                    <a:pt x="820" y="0"/>
                    <a:pt x="104" y="132"/>
                    <a:pt x="36" y="482"/>
                  </a:cubicBezTo>
                  <a:cubicBezTo>
                    <a:pt x="22" y="535"/>
                    <a:pt x="11" y="593"/>
                    <a:pt x="1" y="646"/>
                  </a:cubicBezTo>
                  <a:cubicBezTo>
                    <a:pt x="218" y="817"/>
                    <a:pt x="485" y="924"/>
                    <a:pt x="789" y="924"/>
                  </a:cubicBezTo>
                  <a:cubicBezTo>
                    <a:pt x="1252" y="924"/>
                    <a:pt x="1716" y="920"/>
                    <a:pt x="2175" y="907"/>
                  </a:cubicBezTo>
                  <a:cubicBezTo>
                    <a:pt x="2214" y="675"/>
                    <a:pt x="2257" y="443"/>
                    <a:pt x="2303" y="208"/>
                  </a:cubicBezTo>
                  <a:cubicBezTo>
                    <a:pt x="2329" y="86"/>
                    <a:pt x="1911" y="0"/>
                    <a:pt x="143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38"/>
            <p:cNvSpPr/>
            <p:nvPr/>
          </p:nvSpPr>
          <p:spPr>
            <a:xfrm>
              <a:off x="799950" y="2316150"/>
              <a:ext cx="21675" cy="32475"/>
            </a:xfrm>
            <a:custGeom>
              <a:avLst/>
              <a:gdLst/>
              <a:ahLst/>
              <a:cxnLst/>
              <a:rect l="l" t="t" r="r" b="b"/>
              <a:pathLst>
                <a:path w="867" h="1299" extrusionOk="0">
                  <a:moveTo>
                    <a:pt x="1" y="0"/>
                  </a:moveTo>
                  <a:lnTo>
                    <a:pt x="1" y="0"/>
                  </a:lnTo>
                  <a:cubicBezTo>
                    <a:pt x="32" y="350"/>
                    <a:pt x="79" y="696"/>
                    <a:pt x="132" y="1045"/>
                  </a:cubicBezTo>
                  <a:cubicBezTo>
                    <a:pt x="161" y="1223"/>
                    <a:pt x="475" y="1298"/>
                    <a:pt x="863" y="1298"/>
                  </a:cubicBezTo>
                  <a:lnTo>
                    <a:pt x="867" y="1298"/>
                  </a:lnTo>
                  <a:cubicBezTo>
                    <a:pt x="799" y="1223"/>
                    <a:pt x="728" y="1127"/>
                    <a:pt x="653" y="1013"/>
                  </a:cubicBezTo>
                  <a:cubicBezTo>
                    <a:pt x="435" y="674"/>
                    <a:pt x="218" y="339"/>
                    <a:pt x="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38"/>
            <p:cNvSpPr/>
            <p:nvPr/>
          </p:nvSpPr>
          <p:spPr>
            <a:xfrm>
              <a:off x="475450" y="2160675"/>
              <a:ext cx="363125" cy="193750"/>
            </a:xfrm>
            <a:custGeom>
              <a:avLst/>
              <a:gdLst/>
              <a:ahLst/>
              <a:cxnLst/>
              <a:rect l="l" t="t" r="r" b="b"/>
              <a:pathLst>
                <a:path w="14525" h="7750" extrusionOk="0">
                  <a:moveTo>
                    <a:pt x="2935" y="1"/>
                  </a:moveTo>
                  <a:cubicBezTo>
                    <a:pt x="2012" y="1"/>
                    <a:pt x="1095" y="82"/>
                    <a:pt x="197" y="403"/>
                  </a:cubicBezTo>
                  <a:cubicBezTo>
                    <a:pt x="101" y="436"/>
                    <a:pt x="37" y="507"/>
                    <a:pt x="1" y="603"/>
                  </a:cubicBezTo>
                  <a:cubicBezTo>
                    <a:pt x="26" y="710"/>
                    <a:pt x="55" y="814"/>
                    <a:pt x="83" y="921"/>
                  </a:cubicBezTo>
                  <a:cubicBezTo>
                    <a:pt x="843" y="1199"/>
                    <a:pt x="1702" y="2108"/>
                    <a:pt x="911" y="2368"/>
                  </a:cubicBezTo>
                  <a:cubicBezTo>
                    <a:pt x="882" y="2379"/>
                    <a:pt x="853" y="2386"/>
                    <a:pt x="825" y="2393"/>
                  </a:cubicBezTo>
                  <a:cubicBezTo>
                    <a:pt x="914" y="2440"/>
                    <a:pt x="1000" y="2468"/>
                    <a:pt x="1089" y="2468"/>
                  </a:cubicBezTo>
                  <a:cubicBezTo>
                    <a:pt x="1135" y="2468"/>
                    <a:pt x="1181" y="2461"/>
                    <a:pt x="1228" y="2443"/>
                  </a:cubicBezTo>
                  <a:cubicBezTo>
                    <a:pt x="2048" y="2151"/>
                    <a:pt x="2914" y="2069"/>
                    <a:pt x="3791" y="2069"/>
                  </a:cubicBezTo>
                  <a:cubicBezTo>
                    <a:pt x="4775" y="2069"/>
                    <a:pt x="5771" y="2172"/>
                    <a:pt x="6722" y="2215"/>
                  </a:cubicBezTo>
                  <a:cubicBezTo>
                    <a:pt x="7571" y="2251"/>
                    <a:pt x="8417" y="2290"/>
                    <a:pt x="9265" y="2325"/>
                  </a:cubicBezTo>
                  <a:cubicBezTo>
                    <a:pt x="9525" y="2336"/>
                    <a:pt x="9989" y="2432"/>
                    <a:pt x="10399" y="2432"/>
                  </a:cubicBezTo>
                  <a:cubicBezTo>
                    <a:pt x="10445" y="2432"/>
                    <a:pt x="10492" y="2432"/>
                    <a:pt x="10535" y="2429"/>
                  </a:cubicBezTo>
                  <a:cubicBezTo>
                    <a:pt x="11351" y="3691"/>
                    <a:pt x="12164" y="4957"/>
                    <a:pt x="12981" y="6219"/>
                  </a:cubicBezTo>
                  <a:cubicBezTo>
                    <a:pt x="12910" y="5495"/>
                    <a:pt x="12888" y="4775"/>
                    <a:pt x="12913" y="4055"/>
                  </a:cubicBezTo>
                  <a:cubicBezTo>
                    <a:pt x="12342" y="3171"/>
                    <a:pt x="11768" y="2282"/>
                    <a:pt x="11198" y="1398"/>
                  </a:cubicBezTo>
                  <a:cubicBezTo>
                    <a:pt x="11126" y="1138"/>
                    <a:pt x="10991" y="892"/>
                    <a:pt x="10873" y="735"/>
                  </a:cubicBezTo>
                  <a:cubicBezTo>
                    <a:pt x="10851" y="710"/>
                    <a:pt x="10830" y="681"/>
                    <a:pt x="10809" y="653"/>
                  </a:cubicBezTo>
                  <a:cubicBezTo>
                    <a:pt x="10698" y="510"/>
                    <a:pt x="10377" y="100"/>
                    <a:pt x="10103" y="100"/>
                  </a:cubicBezTo>
                  <a:cubicBezTo>
                    <a:pt x="10053" y="100"/>
                    <a:pt x="10003" y="115"/>
                    <a:pt x="9957" y="146"/>
                  </a:cubicBezTo>
                  <a:cubicBezTo>
                    <a:pt x="9936" y="161"/>
                    <a:pt x="9918" y="176"/>
                    <a:pt x="9896" y="189"/>
                  </a:cubicBezTo>
                  <a:cubicBezTo>
                    <a:pt x="9839" y="229"/>
                    <a:pt x="9796" y="275"/>
                    <a:pt x="9765" y="329"/>
                  </a:cubicBezTo>
                  <a:cubicBezTo>
                    <a:pt x="9658" y="350"/>
                    <a:pt x="9533" y="357"/>
                    <a:pt x="9397" y="357"/>
                  </a:cubicBezTo>
                  <a:cubicBezTo>
                    <a:pt x="8798" y="357"/>
                    <a:pt x="7989" y="204"/>
                    <a:pt x="7682" y="189"/>
                  </a:cubicBezTo>
                  <a:cubicBezTo>
                    <a:pt x="6740" y="151"/>
                    <a:pt x="5799" y="108"/>
                    <a:pt x="4858" y="69"/>
                  </a:cubicBezTo>
                  <a:cubicBezTo>
                    <a:pt x="4212" y="39"/>
                    <a:pt x="3570" y="1"/>
                    <a:pt x="2935" y="1"/>
                  </a:cubicBezTo>
                  <a:close/>
                  <a:moveTo>
                    <a:pt x="14524" y="7453"/>
                  </a:moveTo>
                  <a:lnTo>
                    <a:pt x="14524" y="7453"/>
                  </a:lnTo>
                  <a:cubicBezTo>
                    <a:pt x="14304" y="7493"/>
                    <a:pt x="14065" y="7517"/>
                    <a:pt x="13847" y="7517"/>
                  </a:cubicBezTo>
                  <a:cubicBezTo>
                    <a:pt x="13996" y="7682"/>
                    <a:pt x="14125" y="7749"/>
                    <a:pt x="14232" y="7749"/>
                  </a:cubicBezTo>
                  <a:cubicBezTo>
                    <a:pt x="14371" y="7749"/>
                    <a:pt x="14475" y="7631"/>
                    <a:pt x="14524" y="745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38"/>
            <p:cNvSpPr/>
            <p:nvPr/>
          </p:nvSpPr>
          <p:spPr>
            <a:xfrm>
              <a:off x="797650" y="2262025"/>
              <a:ext cx="43350" cy="86600"/>
            </a:xfrm>
            <a:custGeom>
              <a:avLst/>
              <a:gdLst/>
              <a:ahLst/>
              <a:cxnLst/>
              <a:rect l="l" t="t" r="r" b="b"/>
              <a:pathLst>
                <a:path w="1734" h="3464" extrusionOk="0">
                  <a:moveTo>
                    <a:pt x="25" y="1"/>
                  </a:moveTo>
                  <a:lnTo>
                    <a:pt x="25" y="1"/>
                  </a:lnTo>
                  <a:cubicBezTo>
                    <a:pt x="0" y="721"/>
                    <a:pt x="22" y="1441"/>
                    <a:pt x="93" y="2165"/>
                  </a:cubicBezTo>
                  <a:cubicBezTo>
                    <a:pt x="310" y="2504"/>
                    <a:pt x="527" y="2839"/>
                    <a:pt x="745" y="3178"/>
                  </a:cubicBezTo>
                  <a:cubicBezTo>
                    <a:pt x="820" y="3292"/>
                    <a:pt x="891" y="3388"/>
                    <a:pt x="959" y="3463"/>
                  </a:cubicBezTo>
                  <a:cubicBezTo>
                    <a:pt x="1177" y="3463"/>
                    <a:pt x="1416" y="3439"/>
                    <a:pt x="1636" y="3399"/>
                  </a:cubicBezTo>
                  <a:cubicBezTo>
                    <a:pt x="1733" y="3078"/>
                    <a:pt x="1676" y="2561"/>
                    <a:pt x="1412" y="2155"/>
                  </a:cubicBezTo>
                  <a:cubicBezTo>
                    <a:pt x="952" y="1438"/>
                    <a:pt x="488" y="721"/>
                    <a:pt x="2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38"/>
            <p:cNvSpPr/>
            <p:nvPr/>
          </p:nvSpPr>
          <p:spPr>
            <a:xfrm>
              <a:off x="394775" y="1828875"/>
              <a:ext cx="101325" cy="394500"/>
            </a:xfrm>
            <a:custGeom>
              <a:avLst/>
              <a:gdLst/>
              <a:ahLst/>
              <a:cxnLst/>
              <a:rect l="l" t="t" r="r" b="b"/>
              <a:pathLst>
                <a:path w="4053" h="15780" extrusionOk="0">
                  <a:moveTo>
                    <a:pt x="1" y="1"/>
                  </a:moveTo>
                  <a:cubicBezTo>
                    <a:pt x="190" y="3417"/>
                    <a:pt x="465" y="6825"/>
                    <a:pt x="839" y="10224"/>
                  </a:cubicBezTo>
                  <a:cubicBezTo>
                    <a:pt x="1017" y="11864"/>
                    <a:pt x="1078" y="15780"/>
                    <a:pt x="3338" y="15780"/>
                  </a:cubicBezTo>
                  <a:cubicBezTo>
                    <a:pt x="3557" y="15780"/>
                    <a:pt x="3792" y="15744"/>
                    <a:pt x="4052" y="15665"/>
                  </a:cubicBezTo>
                  <a:cubicBezTo>
                    <a:pt x="3524" y="15383"/>
                    <a:pt x="3057" y="14338"/>
                    <a:pt x="3228" y="13875"/>
                  </a:cubicBezTo>
                  <a:cubicBezTo>
                    <a:pt x="3017" y="12955"/>
                    <a:pt x="3000" y="11947"/>
                    <a:pt x="2904" y="11055"/>
                  </a:cubicBezTo>
                  <a:cubicBezTo>
                    <a:pt x="2775" y="9871"/>
                    <a:pt x="2654" y="8683"/>
                    <a:pt x="2547" y="7492"/>
                  </a:cubicBezTo>
                  <a:cubicBezTo>
                    <a:pt x="2333" y="5110"/>
                    <a:pt x="2166" y="2721"/>
                    <a:pt x="2041" y="333"/>
                  </a:cubicBezTo>
                  <a:cubicBezTo>
                    <a:pt x="1666" y="351"/>
                    <a:pt x="1296" y="368"/>
                    <a:pt x="925" y="386"/>
                  </a:cubicBezTo>
                  <a:lnTo>
                    <a:pt x="871" y="386"/>
                  </a:lnTo>
                  <a:cubicBezTo>
                    <a:pt x="529" y="386"/>
                    <a:pt x="226" y="229"/>
                    <a:pt x="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38"/>
            <p:cNvSpPr/>
            <p:nvPr/>
          </p:nvSpPr>
          <p:spPr>
            <a:xfrm>
              <a:off x="471175" y="2175750"/>
              <a:ext cx="46850" cy="44750"/>
            </a:xfrm>
            <a:custGeom>
              <a:avLst/>
              <a:gdLst/>
              <a:ahLst/>
              <a:cxnLst/>
              <a:rect l="l" t="t" r="r" b="b"/>
              <a:pathLst>
                <a:path w="1874" h="1790" extrusionOk="0">
                  <a:moveTo>
                    <a:pt x="172" y="0"/>
                  </a:moveTo>
                  <a:lnTo>
                    <a:pt x="172" y="0"/>
                  </a:lnTo>
                  <a:cubicBezTo>
                    <a:pt x="1" y="463"/>
                    <a:pt x="468" y="1508"/>
                    <a:pt x="996" y="1790"/>
                  </a:cubicBezTo>
                  <a:cubicBezTo>
                    <a:pt x="1024" y="1783"/>
                    <a:pt x="1053" y="1776"/>
                    <a:pt x="1082" y="1765"/>
                  </a:cubicBezTo>
                  <a:cubicBezTo>
                    <a:pt x="1873" y="1505"/>
                    <a:pt x="1014" y="596"/>
                    <a:pt x="254" y="318"/>
                  </a:cubicBezTo>
                  <a:cubicBezTo>
                    <a:pt x="226" y="211"/>
                    <a:pt x="197" y="107"/>
                    <a:pt x="17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2" name="Google Shape;1212;p38"/>
          <p:cNvGrpSpPr/>
          <p:nvPr/>
        </p:nvGrpSpPr>
        <p:grpSpPr>
          <a:xfrm rot="-525446">
            <a:off x="637049" y="502313"/>
            <a:ext cx="1299940" cy="282304"/>
            <a:chOff x="256250" y="3704650"/>
            <a:chExt cx="960300" cy="231700"/>
          </a:xfrm>
        </p:grpSpPr>
        <p:sp>
          <p:nvSpPr>
            <p:cNvPr id="1213" name="Google Shape;1213;p38"/>
            <p:cNvSpPr/>
            <p:nvPr/>
          </p:nvSpPr>
          <p:spPr>
            <a:xfrm>
              <a:off x="256250" y="3704650"/>
              <a:ext cx="960300" cy="231700"/>
            </a:xfrm>
            <a:custGeom>
              <a:avLst/>
              <a:gdLst/>
              <a:ahLst/>
              <a:cxnLst/>
              <a:rect l="l" t="t" r="r" b="b"/>
              <a:pathLst>
                <a:path w="38412" h="9268" extrusionOk="0">
                  <a:moveTo>
                    <a:pt x="8751" y="5314"/>
                  </a:moveTo>
                  <a:cubicBezTo>
                    <a:pt x="8815" y="5460"/>
                    <a:pt x="8848" y="5620"/>
                    <a:pt x="8833" y="5802"/>
                  </a:cubicBezTo>
                  <a:cubicBezTo>
                    <a:pt x="8812" y="6170"/>
                    <a:pt x="8527" y="6320"/>
                    <a:pt x="8416" y="6615"/>
                  </a:cubicBezTo>
                  <a:cubicBezTo>
                    <a:pt x="8409" y="6619"/>
                    <a:pt x="8405" y="6626"/>
                    <a:pt x="8398" y="6633"/>
                  </a:cubicBezTo>
                  <a:cubicBezTo>
                    <a:pt x="8420" y="6177"/>
                    <a:pt x="8552" y="5734"/>
                    <a:pt x="8751" y="5314"/>
                  </a:cubicBezTo>
                  <a:close/>
                  <a:moveTo>
                    <a:pt x="6922" y="2504"/>
                  </a:moveTo>
                  <a:cubicBezTo>
                    <a:pt x="4544" y="2504"/>
                    <a:pt x="2258" y="3684"/>
                    <a:pt x="693" y="5431"/>
                  </a:cubicBezTo>
                  <a:cubicBezTo>
                    <a:pt x="1" y="6205"/>
                    <a:pt x="800" y="6908"/>
                    <a:pt x="1605" y="6908"/>
                  </a:cubicBezTo>
                  <a:cubicBezTo>
                    <a:pt x="1926" y="6908"/>
                    <a:pt x="2251" y="6797"/>
                    <a:pt x="2482" y="6537"/>
                  </a:cubicBezTo>
                  <a:cubicBezTo>
                    <a:pt x="3381" y="5535"/>
                    <a:pt x="4875" y="4533"/>
                    <a:pt x="6359" y="4383"/>
                  </a:cubicBezTo>
                  <a:cubicBezTo>
                    <a:pt x="6537" y="3716"/>
                    <a:pt x="6837" y="3081"/>
                    <a:pt x="7247" y="2515"/>
                  </a:cubicBezTo>
                  <a:cubicBezTo>
                    <a:pt x="7136" y="2507"/>
                    <a:pt x="7029" y="2504"/>
                    <a:pt x="6922" y="2504"/>
                  </a:cubicBezTo>
                  <a:close/>
                  <a:moveTo>
                    <a:pt x="32981" y="2700"/>
                  </a:moveTo>
                  <a:cubicBezTo>
                    <a:pt x="32446" y="2928"/>
                    <a:pt x="32000" y="3395"/>
                    <a:pt x="31576" y="3769"/>
                  </a:cubicBezTo>
                  <a:cubicBezTo>
                    <a:pt x="31447" y="3884"/>
                    <a:pt x="31319" y="3998"/>
                    <a:pt x="31190" y="4112"/>
                  </a:cubicBezTo>
                  <a:cubicBezTo>
                    <a:pt x="31220" y="4187"/>
                    <a:pt x="31244" y="4266"/>
                    <a:pt x="31262" y="4347"/>
                  </a:cubicBezTo>
                  <a:cubicBezTo>
                    <a:pt x="31362" y="4732"/>
                    <a:pt x="31455" y="6037"/>
                    <a:pt x="30930" y="6213"/>
                  </a:cubicBezTo>
                  <a:cubicBezTo>
                    <a:pt x="30848" y="6237"/>
                    <a:pt x="30777" y="6251"/>
                    <a:pt x="30713" y="6251"/>
                  </a:cubicBezTo>
                  <a:cubicBezTo>
                    <a:pt x="30135" y="6251"/>
                    <a:pt x="30274" y="5235"/>
                    <a:pt x="30417" y="4796"/>
                  </a:cubicBezTo>
                  <a:lnTo>
                    <a:pt x="30417" y="4796"/>
                  </a:lnTo>
                  <a:cubicBezTo>
                    <a:pt x="30206" y="4985"/>
                    <a:pt x="29992" y="5175"/>
                    <a:pt x="29778" y="5364"/>
                  </a:cubicBezTo>
                  <a:cubicBezTo>
                    <a:pt x="29604" y="5520"/>
                    <a:pt x="29401" y="5585"/>
                    <a:pt x="29190" y="5585"/>
                  </a:cubicBezTo>
                  <a:cubicBezTo>
                    <a:pt x="28759" y="5585"/>
                    <a:pt x="28310" y="5303"/>
                    <a:pt x="28067" y="4932"/>
                  </a:cubicBezTo>
                  <a:lnTo>
                    <a:pt x="28067" y="4932"/>
                  </a:lnTo>
                  <a:cubicBezTo>
                    <a:pt x="27849" y="5849"/>
                    <a:pt x="27989" y="6794"/>
                    <a:pt x="28769" y="7571"/>
                  </a:cubicBezTo>
                  <a:cubicBezTo>
                    <a:pt x="29273" y="8070"/>
                    <a:pt x="29897" y="8291"/>
                    <a:pt x="30524" y="8291"/>
                  </a:cubicBezTo>
                  <a:cubicBezTo>
                    <a:pt x="31526" y="8291"/>
                    <a:pt x="32538" y="7724"/>
                    <a:pt x="33088" y="6822"/>
                  </a:cubicBezTo>
                  <a:cubicBezTo>
                    <a:pt x="33879" y="5528"/>
                    <a:pt x="33730" y="3941"/>
                    <a:pt x="32981" y="2700"/>
                  </a:cubicBezTo>
                  <a:close/>
                  <a:moveTo>
                    <a:pt x="25671" y="2732"/>
                  </a:moveTo>
                  <a:lnTo>
                    <a:pt x="25671" y="2732"/>
                  </a:lnTo>
                  <a:cubicBezTo>
                    <a:pt x="24954" y="2989"/>
                    <a:pt x="24288" y="3356"/>
                    <a:pt x="23678" y="3812"/>
                  </a:cubicBezTo>
                  <a:cubicBezTo>
                    <a:pt x="23767" y="4176"/>
                    <a:pt x="23770" y="4576"/>
                    <a:pt x="23696" y="4972"/>
                  </a:cubicBezTo>
                  <a:cubicBezTo>
                    <a:pt x="23603" y="5456"/>
                    <a:pt x="23371" y="6095"/>
                    <a:pt x="22972" y="6419"/>
                  </a:cubicBezTo>
                  <a:cubicBezTo>
                    <a:pt x="22779" y="6572"/>
                    <a:pt x="22590" y="6641"/>
                    <a:pt x="22419" y="6641"/>
                  </a:cubicBezTo>
                  <a:cubicBezTo>
                    <a:pt x="22020" y="6641"/>
                    <a:pt x="21713" y="6273"/>
                    <a:pt x="21695" y="5777"/>
                  </a:cubicBezTo>
                  <a:cubicBezTo>
                    <a:pt x="21517" y="5930"/>
                    <a:pt x="21310" y="6045"/>
                    <a:pt x="21036" y="6077"/>
                  </a:cubicBezTo>
                  <a:cubicBezTo>
                    <a:pt x="20954" y="6088"/>
                    <a:pt x="20868" y="6095"/>
                    <a:pt x="20782" y="6095"/>
                  </a:cubicBezTo>
                  <a:cubicBezTo>
                    <a:pt x="20319" y="6095"/>
                    <a:pt x="19830" y="5948"/>
                    <a:pt x="19423" y="5742"/>
                  </a:cubicBezTo>
                  <a:lnTo>
                    <a:pt x="19423" y="5742"/>
                  </a:lnTo>
                  <a:cubicBezTo>
                    <a:pt x="19356" y="7039"/>
                    <a:pt x="20137" y="8259"/>
                    <a:pt x="21553" y="8548"/>
                  </a:cubicBezTo>
                  <a:cubicBezTo>
                    <a:pt x="21816" y="8601"/>
                    <a:pt x="22070" y="8630"/>
                    <a:pt x="22312" y="8630"/>
                  </a:cubicBezTo>
                  <a:cubicBezTo>
                    <a:pt x="25157" y="8630"/>
                    <a:pt x="26641" y="5143"/>
                    <a:pt x="25671" y="2732"/>
                  </a:cubicBezTo>
                  <a:close/>
                  <a:moveTo>
                    <a:pt x="34660" y="1"/>
                  </a:moveTo>
                  <a:cubicBezTo>
                    <a:pt x="33504" y="1"/>
                    <a:pt x="32306" y="432"/>
                    <a:pt x="31269" y="1057"/>
                  </a:cubicBezTo>
                  <a:cubicBezTo>
                    <a:pt x="30317" y="522"/>
                    <a:pt x="29244" y="297"/>
                    <a:pt x="28160" y="297"/>
                  </a:cubicBezTo>
                  <a:cubicBezTo>
                    <a:pt x="27222" y="297"/>
                    <a:pt x="26277" y="464"/>
                    <a:pt x="25393" y="749"/>
                  </a:cubicBezTo>
                  <a:cubicBezTo>
                    <a:pt x="25061" y="853"/>
                    <a:pt x="24708" y="978"/>
                    <a:pt x="24344" y="1116"/>
                  </a:cubicBezTo>
                  <a:cubicBezTo>
                    <a:pt x="24081" y="950"/>
                    <a:pt x="23785" y="810"/>
                    <a:pt x="23457" y="707"/>
                  </a:cubicBezTo>
                  <a:cubicBezTo>
                    <a:pt x="22922" y="539"/>
                    <a:pt x="22344" y="468"/>
                    <a:pt x="21752" y="468"/>
                  </a:cubicBezTo>
                  <a:cubicBezTo>
                    <a:pt x="20144" y="468"/>
                    <a:pt x="18418" y="999"/>
                    <a:pt x="17073" y="1595"/>
                  </a:cubicBezTo>
                  <a:cubicBezTo>
                    <a:pt x="17035" y="1613"/>
                    <a:pt x="16992" y="1630"/>
                    <a:pt x="16953" y="1651"/>
                  </a:cubicBezTo>
                  <a:cubicBezTo>
                    <a:pt x="15929" y="821"/>
                    <a:pt x="14596" y="422"/>
                    <a:pt x="13230" y="422"/>
                  </a:cubicBezTo>
                  <a:cubicBezTo>
                    <a:pt x="11928" y="422"/>
                    <a:pt x="10602" y="782"/>
                    <a:pt x="9475" y="1477"/>
                  </a:cubicBezTo>
                  <a:cubicBezTo>
                    <a:pt x="10092" y="1712"/>
                    <a:pt x="10591" y="2173"/>
                    <a:pt x="10210" y="2486"/>
                  </a:cubicBezTo>
                  <a:cubicBezTo>
                    <a:pt x="8841" y="3613"/>
                    <a:pt x="8202" y="5271"/>
                    <a:pt x="8420" y="6968"/>
                  </a:cubicBezTo>
                  <a:cubicBezTo>
                    <a:pt x="8833" y="7214"/>
                    <a:pt x="9080" y="7556"/>
                    <a:pt x="8787" y="7824"/>
                  </a:cubicBezTo>
                  <a:cubicBezTo>
                    <a:pt x="8687" y="7913"/>
                    <a:pt x="8588" y="8006"/>
                    <a:pt x="8491" y="8095"/>
                  </a:cubicBezTo>
                  <a:cubicBezTo>
                    <a:pt x="8331" y="8241"/>
                    <a:pt x="8117" y="8302"/>
                    <a:pt x="7882" y="8302"/>
                  </a:cubicBezTo>
                  <a:cubicBezTo>
                    <a:pt x="7271" y="8302"/>
                    <a:pt x="6544" y="7881"/>
                    <a:pt x="6402" y="7393"/>
                  </a:cubicBezTo>
                  <a:cubicBezTo>
                    <a:pt x="6241" y="6855"/>
                    <a:pt x="6170" y="6309"/>
                    <a:pt x="6173" y="5767"/>
                  </a:cubicBezTo>
                  <a:lnTo>
                    <a:pt x="6173" y="5767"/>
                  </a:lnTo>
                  <a:cubicBezTo>
                    <a:pt x="5995" y="6458"/>
                    <a:pt x="5999" y="7150"/>
                    <a:pt x="6305" y="7774"/>
                  </a:cubicBezTo>
                  <a:cubicBezTo>
                    <a:pt x="6680" y="8545"/>
                    <a:pt x="7264" y="8851"/>
                    <a:pt x="7899" y="8851"/>
                  </a:cubicBezTo>
                  <a:cubicBezTo>
                    <a:pt x="9144" y="8851"/>
                    <a:pt x="10574" y="7674"/>
                    <a:pt x="10951" y="6516"/>
                  </a:cubicBezTo>
                  <a:cubicBezTo>
                    <a:pt x="11369" y="5250"/>
                    <a:pt x="10908" y="4230"/>
                    <a:pt x="10071" y="3534"/>
                  </a:cubicBezTo>
                  <a:cubicBezTo>
                    <a:pt x="10916" y="2768"/>
                    <a:pt x="12014" y="2262"/>
                    <a:pt x="13123" y="2262"/>
                  </a:cubicBezTo>
                  <a:cubicBezTo>
                    <a:pt x="13729" y="2262"/>
                    <a:pt x="14339" y="2415"/>
                    <a:pt x="14913" y="2754"/>
                  </a:cubicBezTo>
                  <a:cubicBezTo>
                    <a:pt x="14952" y="2778"/>
                    <a:pt x="14995" y="2803"/>
                    <a:pt x="15034" y="2832"/>
                  </a:cubicBezTo>
                  <a:cubicBezTo>
                    <a:pt x="14047" y="3634"/>
                    <a:pt x="13270" y="4679"/>
                    <a:pt x="13051" y="5948"/>
                  </a:cubicBezTo>
                  <a:cubicBezTo>
                    <a:pt x="12759" y="7668"/>
                    <a:pt x="13971" y="9268"/>
                    <a:pt x="15630" y="9268"/>
                  </a:cubicBezTo>
                  <a:cubicBezTo>
                    <a:pt x="15880" y="9268"/>
                    <a:pt x="16136" y="9233"/>
                    <a:pt x="16400" y="9154"/>
                  </a:cubicBezTo>
                  <a:cubicBezTo>
                    <a:pt x="18372" y="8583"/>
                    <a:pt x="19106" y="6220"/>
                    <a:pt x="18657" y="4398"/>
                  </a:cubicBezTo>
                  <a:cubicBezTo>
                    <a:pt x="18628" y="4279"/>
                    <a:pt x="18597" y="4166"/>
                    <a:pt x="18561" y="4055"/>
                  </a:cubicBezTo>
                  <a:cubicBezTo>
                    <a:pt x="17773" y="4273"/>
                    <a:pt x="17056" y="4715"/>
                    <a:pt x="16507" y="5314"/>
                  </a:cubicBezTo>
                  <a:cubicBezTo>
                    <a:pt x="16535" y="5596"/>
                    <a:pt x="16525" y="5884"/>
                    <a:pt x="16471" y="6155"/>
                  </a:cubicBezTo>
                  <a:cubicBezTo>
                    <a:pt x="16425" y="6373"/>
                    <a:pt x="16354" y="6715"/>
                    <a:pt x="16189" y="6876"/>
                  </a:cubicBezTo>
                  <a:cubicBezTo>
                    <a:pt x="16036" y="7026"/>
                    <a:pt x="15872" y="7097"/>
                    <a:pt x="15726" y="7097"/>
                  </a:cubicBezTo>
                  <a:cubicBezTo>
                    <a:pt x="15666" y="7097"/>
                    <a:pt x="15605" y="7082"/>
                    <a:pt x="15548" y="7054"/>
                  </a:cubicBezTo>
                  <a:cubicBezTo>
                    <a:pt x="15537" y="7104"/>
                    <a:pt x="15523" y="7157"/>
                    <a:pt x="15512" y="7207"/>
                  </a:cubicBezTo>
                  <a:cubicBezTo>
                    <a:pt x="15473" y="7378"/>
                    <a:pt x="15337" y="7446"/>
                    <a:pt x="15148" y="7446"/>
                  </a:cubicBezTo>
                  <a:cubicBezTo>
                    <a:pt x="14542" y="7446"/>
                    <a:pt x="13412" y="6700"/>
                    <a:pt x="13515" y="6244"/>
                  </a:cubicBezTo>
                  <a:cubicBezTo>
                    <a:pt x="14007" y="4034"/>
                    <a:pt x="15947" y="2461"/>
                    <a:pt x="18207" y="2461"/>
                  </a:cubicBezTo>
                  <a:cubicBezTo>
                    <a:pt x="18276" y="2461"/>
                    <a:pt x="18343" y="2461"/>
                    <a:pt x="18411" y="2464"/>
                  </a:cubicBezTo>
                  <a:cubicBezTo>
                    <a:pt x="18750" y="2479"/>
                    <a:pt x="19099" y="2611"/>
                    <a:pt x="19402" y="2803"/>
                  </a:cubicBezTo>
                  <a:cubicBezTo>
                    <a:pt x="20083" y="2607"/>
                    <a:pt x="20924" y="2383"/>
                    <a:pt x="21681" y="2383"/>
                  </a:cubicBezTo>
                  <a:lnTo>
                    <a:pt x="21798" y="2383"/>
                  </a:lnTo>
                  <a:cubicBezTo>
                    <a:pt x="20900" y="2974"/>
                    <a:pt x="20133" y="3702"/>
                    <a:pt x="19720" y="4579"/>
                  </a:cubicBezTo>
                  <a:cubicBezTo>
                    <a:pt x="19627" y="4779"/>
                    <a:pt x="19555" y="4982"/>
                    <a:pt x="19506" y="5186"/>
                  </a:cubicBezTo>
                  <a:cubicBezTo>
                    <a:pt x="19538" y="5181"/>
                    <a:pt x="19573" y="5181"/>
                    <a:pt x="19609" y="5178"/>
                  </a:cubicBezTo>
                  <a:cubicBezTo>
                    <a:pt x="19998" y="4861"/>
                    <a:pt x="20390" y="4233"/>
                    <a:pt x="20693" y="3941"/>
                  </a:cubicBezTo>
                  <a:cubicBezTo>
                    <a:pt x="21074" y="3573"/>
                    <a:pt x="21481" y="3235"/>
                    <a:pt x="21920" y="2939"/>
                  </a:cubicBezTo>
                  <a:cubicBezTo>
                    <a:pt x="22833" y="2319"/>
                    <a:pt x="23849" y="1912"/>
                    <a:pt x="24933" y="1723"/>
                  </a:cubicBezTo>
                  <a:cubicBezTo>
                    <a:pt x="25072" y="1698"/>
                    <a:pt x="25218" y="1687"/>
                    <a:pt x="25364" y="1687"/>
                  </a:cubicBezTo>
                  <a:cubicBezTo>
                    <a:pt x="25749" y="1687"/>
                    <a:pt x="26156" y="1766"/>
                    <a:pt x="26491" y="1916"/>
                  </a:cubicBezTo>
                  <a:cubicBezTo>
                    <a:pt x="26580" y="1955"/>
                    <a:pt x="26947" y="2151"/>
                    <a:pt x="26983" y="2297"/>
                  </a:cubicBezTo>
                  <a:cubicBezTo>
                    <a:pt x="27336" y="2226"/>
                    <a:pt x="27685" y="2186"/>
                    <a:pt x="28035" y="2186"/>
                  </a:cubicBezTo>
                  <a:cubicBezTo>
                    <a:pt x="28534" y="2186"/>
                    <a:pt x="29026" y="2268"/>
                    <a:pt x="29497" y="2461"/>
                  </a:cubicBezTo>
                  <a:cubicBezTo>
                    <a:pt x="29365" y="2600"/>
                    <a:pt x="29233" y="2747"/>
                    <a:pt x="29108" y="2903"/>
                  </a:cubicBezTo>
                  <a:cubicBezTo>
                    <a:pt x="30153" y="1916"/>
                    <a:pt x="31258" y="910"/>
                    <a:pt x="32649" y="611"/>
                  </a:cubicBezTo>
                  <a:cubicBezTo>
                    <a:pt x="32721" y="596"/>
                    <a:pt x="32795" y="589"/>
                    <a:pt x="32863" y="589"/>
                  </a:cubicBezTo>
                  <a:cubicBezTo>
                    <a:pt x="33587" y="589"/>
                    <a:pt x="34136" y="1366"/>
                    <a:pt x="34018" y="1962"/>
                  </a:cubicBezTo>
                  <a:cubicBezTo>
                    <a:pt x="34161" y="1937"/>
                    <a:pt x="34300" y="1923"/>
                    <a:pt x="34436" y="1923"/>
                  </a:cubicBezTo>
                  <a:lnTo>
                    <a:pt x="34478" y="1923"/>
                  </a:lnTo>
                  <a:cubicBezTo>
                    <a:pt x="36229" y="1962"/>
                    <a:pt x="36147" y="4319"/>
                    <a:pt x="36147" y="5531"/>
                  </a:cubicBezTo>
                  <a:cubicBezTo>
                    <a:pt x="36147" y="6073"/>
                    <a:pt x="36582" y="6320"/>
                    <a:pt x="37071" y="6320"/>
                  </a:cubicBezTo>
                  <a:cubicBezTo>
                    <a:pt x="37698" y="6320"/>
                    <a:pt x="38412" y="5913"/>
                    <a:pt x="38412" y="5214"/>
                  </a:cubicBezTo>
                  <a:cubicBezTo>
                    <a:pt x="38412" y="3103"/>
                    <a:pt x="37916" y="539"/>
                    <a:pt x="35459" y="76"/>
                  </a:cubicBezTo>
                  <a:cubicBezTo>
                    <a:pt x="35199" y="25"/>
                    <a:pt x="34931" y="1"/>
                    <a:pt x="34660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38"/>
            <p:cNvSpPr/>
            <p:nvPr/>
          </p:nvSpPr>
          <p:spPr>
            <a:xfrm>
              <a:off x="410575" y="3737725"/>
              <a:ext cx="82550" cy="111100"/>
            </a:xfrm>
            <a:custGeom>
              <a:avLst/>
              <a:gdLst/>
              <a:ahLst/>
              <a:cxnLst/>
              <a:rect l="l" t="t" r="r" b="b"/>
              <a:pathLst>
                <a:path w="3302" h="4444" extrusionOk="0">
                  <a:moveTo>
                    <a:pt x="2561" y="1"/>
                  </a:moveTo>
                  <a:cubicBezTo>
                    <a:pt x="2357" y="1"/>
                    <a:pt x="2179" y="47"/>
                    <a:pt x="2051" y="150"/>
                  </a:cubicBezTo>
                  <a:cubicBezTo>
                    <a:pt x="1676" y="457"/>
                    <a:pt x="1352" y="810"/>
                    <a:pt x="1074" y="1192"/>
                  </a:cubicBezTo>
                  <a:cubicBezTo>
                    <a:pt x="1127" y="1192"/>
                    <a:pt x="1180" y="1195"/>
                    <a:pt x="1238" y="1199"/>
                  </a:cubicBezTo>
                  <a:cubicBezTo>
                    <a:pt x="1462" y="1217"/>
                    <a:pt x="1691" y="1245"/>
                    <a:pt x="1919" y="1295"/>
                  </a:cubicBezTo>
                  <a:cubicBezTo>
                    <a:pt x="2118" y="1085"/>
                    <a:pt x="2318" y="896"/>
                    <a:pt x="2507" y="735"/>
                  </a:cubicBezTo>
                  <a:cubicBezTo>
                    <a:pt x="2757" y="521"/>
                    <a:pt x="3024" y="328"/>
                    <a:pt x="3302" y="154"/>
                  </a:cubicBezTo>
                  <a:cubicBezTo>
                    <a:pt x="3060" y="61"/>
                    <a:pt x="2796" y="1"/>
                    <a:pt x="2561" y="1"/>
                  </a:cubicBezTo>
                  <a:close/>
                  <a:moveTo>
                    <a:pt x="560" y="3042"/>
                  </a:moveTo>
                  <a:cubicBezTo>
                    <a:pt x="435" y="3042"/>
                    <a:pt x="310" y="3050"/>
                    <a:pt x="186" y="3060"/>
                  </a:cubicBezTo>
                  <a:cubicBezTo>
                    <a:pt x="68" y="3509"/>
                    <a:pt x="4" y="3977"/>
                    <a:pt x="0" y="4444"/>
                  </a:cubicBezTo>
                  <a:cubicBezTo>
                    <a:pt x="122" y="3970"/>
                    <a:pt x="332" y="3495"/>
                    <a:pt x="593" y="3042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38"/>
            <p:cNvSpPr/>
            <p:nvPr/>
          </p:nvSpPr>
          <p:spPr>
            <a:xfrm>
              <a:off x="410475" y="3741550"/>
              <a:ext cx="110550" cy="170650"/>
            </a:xfrm>
            <a:custGeom>
              <a:avLst/>
              <a:gdLst/>
              <a:ahLst/>
              <a:cxnLst/>
              <a:rect l="l" t="t" r="r" b="b"/>
              <a:pathLst>
                <a:path w="4422" h="6826" extrusionOk="0">
                  <a:moveTo>
                    <a:pt x="3306" y="1"/>
                  </a:moveTo>
                  <a:cubicBezTo>
                    <a:pt x="3028" y="175"/>
                    <a:pt x="2761" y="368"/>
                    <a:pt x="2511" y="582"/>
                  </a:cubicBezTo>
                  <a:cubicBezTo>
                    <a:pt x="2322" y="743"/>
                    <a:pt x="2122" y="932"/>
                    <a:pt x="1923" y="1142"/>
                  </a:cubicBezTo>
                  <a:cubicBezTo>
                    <a:pt x="1695" y="1092"/>
                    <a:pt x="1466" y="1064"/>
                    <a:pt x="1242" y="1046"/>
                  </a:cubicBezTo>
                  <a:cubicBezTo>
                    <a:pt x="1184" y="1042"/>
                    <a:pt x="1131" y="1039"/>
                    <a:pt x="1078" y="1039"/>
                  </a:cubicBezTo>
                  <a:cubicBezTo>
                    <a:pt x="668" y="1605"/>
                    <a:pt x="368" y="2240"/>
                    <a:pt x="190" y="2907"/>
                  </a:cubicBezTo>
                  <a:cubicBezTo>
                    <a:pt x="314" y="2897"/>
                    <a:pt x="439" y="2889"/>
                    <a:pt x="564" y="2889"/>
                  </a:cubicBezTo>
                  <a:lnTo>
                    <a:pt x="597" y="2889"/>
                  </a:lnTo>
                  <a:cubicBezTo>
                    <a:pt x="336" y="3342"/>
                    <a:pt x="126" y="3817"/>
                    <a:pt x="4" y="4291"/>
                  </a:cubicBezTo>
                  <a:cubicBezTo>
                    <a:pt x="1" y="4833"/>
                    <a:pt x="72" y="5379"/>
                    <a:pt x="233" y="5917"/>
                  </a:cubicBezTo>
                  <a:cubicBezTo>
                    <a:pt x="375" y="6405"/>
                    <a:pt x="1102" y="6826"/>
                    <a:pt x="1713" y="6826"/>
                  </a:cubicBezTo>
                  <a:cubicBezTo>
                    <a:pt x="1948" y="6826"/>
                    <a:pt x="2162" y="6765"/>
                    <a:pt x="2322" y="6619"/>
                  </a:cubicBezTo>
                  <a:cubicBezTo>
                    <a:pt x="2419" y="6530"/>
                    <a:pt x="2518" y="6437"/>
                    <a:pt x="2618" y="6348"/>
                  </a:cubicBezTo>
                  <a:cubicBezTo>
                    <a:pt x="2911" y="6080"/>
                    <a:pt x="2664" y="5738"/>
                    <a:pt x="2251" y="5492"/>
                  </a:cubicBezTo>
                  <a:cubicBezTo>
                    <a:pt x="2033" y="3795"/>
                    <a:pt x="2672" y="2137"/>
                    <a:pt x="4041" y="1010"/>
                  </a:cubicBezTo>
                  <a:cubicBezTo>
                    <a:pt x="4422" y="697"/>
                    <a:pt x="3923" y="236"/>
                    <a:pt x="3306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38"/>
            <p:cNvSpPr/>
            <p:nvPr/>
          </p:nvSpPr>
          <p:spPr>
            <a:xfrm>
              <a:off x="637600" y="3774725"/>
              <a:ext cx="127450" cy="106275"/>
            </a:xfrm>
            <a:custGeom>
              <a:avLst/>
              <a:gdLst/>
              <a:ahLst/>
              <a:cxnLst/>
              <a:rect l="l" t="t" r="r" b="b"/>
              <a:pathLst>
                <a:path w="5098" h="4251" extrusionOk="0">
                  <a:moveTo>
                    <a:pt x="4148" y="0"/>
                  </a:moveTo>
                  <a:cubicBezTo>
                    <a:pt x="4120" y="8"/>
                    <a:pt x="4092" y="15"/>
                    <a:pt x="4066" y="22"/>
                  </a:cubicBezTo>
                  <a:cubicBezTo>
                    <a:pt x="3724" y="122"/>
                    <a:pt x="3346" y="250"/>
                    <a:pt x="2964" y="407"/>
                  </a:cubicBezTo>
                  <a:cubicBezTo>
                    <a:pt x="3100" y="671"/>
                    <a:pt x="3214" y="953"/>
                    <a:pt x="3307" y="1252"/>
                  </a:cubicBezTo>
                  <a:cubicBezTo>
                    <a:pt x="3664" y="1152"/>
                    <a:pt x="4034" y="1102"/>
                    <a:pt x="4412" y="1102"/>
                  </a:cubicBezTo>
                  <a:cubicBezTo>
                    <a:pt x="4469" y="1102"/>
                    <a:pt x="4526" y="1102"/>
                    <a:pt x="4584" y="1106"/>
                  </a:cubicBezTo>
                  <a:lnTo>
                    <a:pt x="4612" y="1106"/>
                  </a:lnTo>
                  <a:cubicBezTo>
                    <a:pt x="5097" y="1106"/>
                    <a:pt x="4729" y="521"/>
                    <a:pt x="4573" y="354"/>
                  </a:cubicBezTo>
                  <a:cubicBezTo>
                    <a:pt x="4451" y="222"/>
                    <a:pt x="4306" y="104"/>
                    <a:pt x="4148" y="0"/>
                  </a:cubicBezTo>
                  <a:close/>
                  <a:moveTo>
                    <a:pt x="1024" y="1577"/>
                  </a:moveTo>
                  <a:cubicBezTo>
                    <a:pt x="450" y="2100"/>
                    <a:pt x="48" y="2750"/>
                    <a:pt x="15" y="3538"/>
                  </a:cubicBezTo>
                  <a:cubicBezTo>
                    <a:pt x="1" y="3923"/>
                    <a:pt x="119" y="4162"/>
                    <a:pt x="294" y="4251"/>
                  </a:cubicBezTo>
                  <a:cubicBezTo>
                    <a:pt x="468" y="3591"/>
                    <a:pt x="807" y="2999"/>
                    <a:pt x="1253" y="2511"/>
                  </a:cubicBezTo>
                  <a:cubicBezTo>
                    <a:pt x="1238" y="2372"/>
                    <a:pt x="1217" y="2233"/>
                    <a:pt x="1189" y="2100"/>
                  </a:cubicBezTo>
                  <a:cubicBezTo>
                    <a:pt x="1149" y="1922"/>
                    <a:pt x="1096" y="1748"/>
                    <a:pt x="1024" y="1577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38"/>
            <p:cNvSpPr/>
            <p:nvPr/>
          </p:nvSpPr>
          <p:spPr>
            <a:xfrm>
              <a:off x="591525" y="3766150"/>
              <a:ext cx="149800" cy="124650"/>
            </a:xfrm>
            <a:custGeom>
              <a:avLst/>
              <a:gdLst/>
              <a:ahLst/>
              <a:cxnLst/>
              <a:rect l="l" t="t" r="r" b="b"/>
              <a:pathLst>
                <a:path w="5992" h="4986" extrusionOk="0">
                  <a:moveTo>
                    <a:pt x="4796" y="1"/>
                  </a:moveTo>
                  <a:cubicBezTo>
                    <a:pt x="2536" y="1"/>
                    <a:pt x="596" y="1574"/>
                    <a:pt x="104" y="3784"/>
                  </a:cubicBezTo>
                  <a:cubicBezTo>
                    <a:pt x="1" y="4240"/>
                    <a:pt x="1131" y="4986"/>
                    <a:pt x="1737" y="4986"/>
                  </a:cubicBezTo>
                  <a:cubicBezTo>
                    <a:pt x="1926" y="4986"/>
                    <a:pt x="2062" y="4918"/>
                    <a:pt x="2101" y="4747"/>
                  </a:cubicBezTo>
                  <a:cubicBezTo>
                    <a:pt x="2112" y="4697"/>
                    <a:pt x="2126" y="4644"/>
                    <a:pt x="2137" y="4594"/>
                  </a:cubicBezTo>
                  <a:cubicBezTo>
                    <a:pt x="1962" y="4505"/>
                    <a:pt x="1844" y="4266"/>
                    <a:pt x="1858" y="3881"/>
                  </a:cubicBezTo>
                  <a:cubicBezTo>
                    <a:pt x="1891" y="3093"/>
                    <a:pt x="2293" y="2443"/>
                    <a:pt x="2867" y="1920"/>
                  </a:cubicBezTo>
                  <a:cubicBezTo>
                    <a:pt x="2939" y="2091"/>
                    <a:pt x="2992" y="2265"/>
                    <a:pt x="3032" y="2443"/>
                  </a:cubicBezTo>
                  <a:cubicBezTo>
                    <a:pt x="3060" y="2576"/>
                    <a:pt x="3081" y="2715"/>
                    <a:pt x="3096" y="2854"/>
                  </a:cubicBezTo>
                  <a:cubicBezTo>
                    <a:pt x="3645" y="2255"/>
                    <a:pt x="4362" y="1813"/>
                    <a:pt x="5150" y="1595"/>
                  </a:cubicBezTo>
                  <a:cubicBezTo>
                    <a:pt x="5057" y="1296"/>
                    <a:pt x="4943" y="1014"/>
                    <a:pt x="4807" y="750"/>
                  </a:cubicBezTo>
                  <a:cubicBezTo>
                    <a:pt x="5189" y="593"/>
                    <a:pt x="5567" y="465"/>
                    <a:pt x="5909" y="365"/>
                  </a:cubicBezTo>
                  <a:cubicBezTo>
                    <a:pt x="5935" y="358"/>
                    <a:pt x="5963" y="351"/>
                    <a:pt x="5991" y="343"/>
                  </a:cubicBezTo>
                  <a:cubicBezTo>
                    <a:pt x="5688" y="151"/>
                    <a:pt x="5339" y="19"/>
                    <a:pt x="5000" y="4"/>
                  </a:cubicBezTo>
                  <a:cubicBezTo>
                    <a:pt x="4932" y="1"/>
                    <a:pt x="4865" y="1"/>
                    <a:pt x="4796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38"/>
            <p:cNvSpPr/>
            <p:nvPr/>
          </p:nvSpPr>
          <p:spPr>
            <a:xfrm>
              <a:off x="728000" y="3762075"/>
              <a:ext cx="203275" cy="87025"/>
            </a:xfrm>
            <a:custGeom>
              <a:avLst/>
              <a:gdLst/>
              <a:ahLst/>
              <a:cxnLst/>
              <a:rect l="l" t="t" r="r" b="b"/>
              <a:pathLst>
                <a:path w="8131" h="3481" extrusionOk="0">
                  <a:moveTo>
                    <a:pt x="8113" y="0"/>
                  </a:moveTo>
                  <a:lnTo>
                    <a:pt x="8113" y="0"/>
                  </a:lnTo>
                  <a:cubicBezTo>
                    <a:pt x="7668" y="86"/>
                    <a:pt x="7218" y="225"/>
                    <a:pt x="6783" y="389"/>
                  </a:cubicBezTo>
                  <a:cubicBezTo>
                    <a:pt x="6790" y="407"/>
                    <a:pt x="6797" y="421"/>
                    <a:pt x="6801" y="435"/>
                  </a:cubicBezTo>
                  <a:cubicBezTo>
                    <a:pt x="7164" y="307"/>
                    <a:pt x="7543" y="207"/>
                    <a:pt x="7935" y="139"/>
                  </a:cubicBezTo>
                  <a:cubicBezTo>
                    <a:pt x="8084" y="114"/>
                    <a:pt x="8131" y="60"/>
                    <a:pt x="8113" y="0"/>
                  </a:cubicBezTo>
                  <a:close/>
                  <a:moveTo>
                    <a:pt x="636" y="2889"/>
                  </a:moveTo>
                  <a:cubicBezTo>
                    <a:pt x="589" y="2896"/>
                    <a:pt x="547" y="2902"/>
                    <a:pt x="504" y="2914"/>
                  </a:cubicBezTo>
                  <a:cubicBezTo>
                    <a:pt x="133" y="3003"/>
                    <a:pt x="1" y="3131"/>
                    <a:pt x="415" y="3370"/>
                  </a:cubicBezTo>
                  <a:cubicBezTo>
                    <a:pt x="461" y="3394"/>
                    <a:pt x="507" y="3419"/>
                    <a:pt x="553" y="3445"/>
                  </a:cubicBezTo>
                  <a:cubicBezTo>
                    <a:pt x="565" y="3259"/>
                    <a:pt x="593" y="3074"/>
                    <a:pt x="636" y="2889"/>
                  </a:cubicBezTo>
                  <a:close/>
                  <a:moveTo>
                    <a:pt x="4765" y="1359"/>
                  </a:moveTo>
                  <a:lnTo>
                    <a:pt x="4758" y="1365"/>
                  </a:lnTo>
                  <a:cubicBezTo>
                    <a:pt x="4013" y="1783"/>
                    <a:pt x="2850" y="2418"/>
                    <a:pt x="2825" y="3409"/>
                  </a:cubicBezTo>
                  <a:lnTo>
                    <a:pt x="2825" y="3480"/>
                  </a:lnTo>
                  <a:cubicBezTo>
                    <a:pt x="3099" y="3245"/>
                    <a:pt x="3306" y="2917"/>
                    <a:pt x="3578" y="2628"/>
                  </a:cubicBezTo>
                  <a:cubicBezTo>
                    <a:pt x="3959" y="2218"/>
                    <a:pt x="4369" y="1844"/>
                    <a:pt x="4808" y="1515"/>
                  </a:cubicBezTo>
                  <a:cubicBezTo>
                    <a:pt x="4797" y="1462"/>
                    <a:pt x="4783" y="1412"/>
                    <a:pt x="4765" y="1359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38"/>
            <p:cNvSpPr/>
            <p:nvPr/>
          </p:nvSpPr>
          <p:spPr>
            <a:xfrm>
              <a:off x="741825" y="3746825"/>
              <a:ext cx="189025" cy="110200"/>
            </a:xfrm>
            <a:custGeom>
              <a:avLst/>
              <a:gdLst/>
              <a:ahLst/>
              <a:cxnLst/>
              <a:rect l="l" t="t" r="r" b="b"/>
              <a:pathLst>
                <a:path w="7561" h="4408" extrusionOk="0">
                  <a:moveTo>
                    <a:pt x="5941" y="0"/>
                  </a:moveTo>
                  <a:cubicBezTo>
                    <a:pt x="5795" y="0"/>
                    <a:pt x="5649" y="11"/>
                    <a:pt x="5510" y="36"/>
                  </a:cubicBezTo>
                  <a:cubicBezTo>
                    <a:pt x="4426" y="225"/>
                    <a:pt x="3410" y="632"/>
                    <a:pt x="2497" y="1252"/>
                  </a:cubicBezTo>
                  <a:cubicBezTo>
                    <a:pt x="2058" y="1548"/>
                    <a:pt x="1651" y="1886"/>
                    <a:pt x="1270" y="2254"/>
                  </a:cubicBezTo>
                  <a:cubicBezTo>
                    <a:pt x="967" y="2546"/>
                    <a:pt x="575" y="3174"/>
                    <a:pt x="186" y="3491"/>
                  </a:cubicBezTo>
                  <a:cubicBezTo>
                    <a:pt x="150" y="3494"/>
                    <a:pt x="115" y="3494"/>
                    <a:pt x="83" y="3499"/>
                  </a:cubicBezTo>
                  <a:cubicBezTo>
                    <a:pt x="40" y="3684"/>
                    <a:pt x="12" y="3869"/>
                    <a:pt x="0" y="4055"/>
                  </a:cubicBezTo>
                  <a:cubicBezTo>
                    <a:pt x="407" y="4261"/>
                    <a:pt x="896" y="4408"/>
                    <a:pt x="1359" y="4408"/>
                  </a:cubicBezTo>
                  <a:cubicBezTo>
                    <a:pt x="1445" y="4408"/>
                    <a:pt x="1531" y="4401"/>
                    <a:pt x="1613" y="4390"/>
                  </a:cubicBezTo>
                  <a:cubicBezTo>
                    <a:pt x="1887" y="4358"/>
                    <a:pt x="2094" y="4243"/>
                    <a:pt x="2272" y="4090"/>
                  </a:cubicBezTo>
                  <a:lnTo>
                    <a:pt x="2272" y="4019"/>
                  </a:lnTo>
                  <a:cubicBezTo>
                    <a:pt x="2297" y="3028"/>
                    <a:pt x="3460" y="2393"/>
                    <a:pt x="4205" y="1975"/>
                  </a:cubicBezTo>
                  <a:lnTo>
                    <a:pt x="4212" y="1969"/>
                  </a:lnTo>
                  <a:cubicBezTo>
                    <a:pt x="4230" y="2022"/>
                    <a:pt x="4244" y="2072"/>
                    <a:pt x="4255" y="2125"/>
                  </a:cubicBezTo>
                  <a:cubicBezTo>
                    <a:pt x="4865" y="1669"/>
                    <a:pt x="5531" y="1302"/>
                    <a:pt x="6248" y="1045"/>
                  </a:cubicBezTo>
                  <a:cubicBezTo>
                    <a:pt x="6244" y="1031"/>
                    <a:pt x="6237" y="1017"/>
                    <a:pt x="6230" y="999"/>
                  </a:cubicBezTo>
                  <a:cubicBezTo>
                    <a:pt x="6665" y="835"/>
                    <a:pt x="7115" y="696"/>
                    <a:pt x="7560" y="610"/>
                  </a:cubicBezTo>
                  <a:cubicBezTo>
                    <a:pt x="7524" y="464"/>
                    <a:pt x="7157" y="268"/>
                    <a:pt x="7068" y="229"/>
                  </a:cubicBezTo>
                  <a:cubicBezTo>
                    <a:pt x="6733" y="79"/>
                    <a:pt x="6326" y="0"/>
                    <a:pt x="5941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38"/>
            <p:cNvSpPr/>
            <p:nvPr/>
          </p:nvSpPr>
          <p:spPr>
            <a:xfrm>
              <a:off x="957900" y="3719375"/>
              <a:ext cx="151775" cy="124900"/>
            </a:xfrm>
            <a:custGeom>
              <a:avLst/>
              <a:gdLst/>
              <a:ahLst/>
              <a:cxnLst/>
              <a:rect l="l" t="t" r="r" b="b"/>
              <a:pathLst>
                <a:path w="6071" h="4996" extrusionOk="0">
                  <a:moveTo>
                    <a:pt x="4797" y="0"/>
                  </a:moveTo>
                  <a:cubicBezTo>
                    <a:pt x="4729" y="0"/>
                    <a:pt x="4655" y="7"/>
                    <a:pt x="4583" y="22"/>
                  </a:cubicBezTo>
                  <a:cubicBezTo>
                    <a:pt x="3192" y="321"/>
                    <a:pt x="2087" y="1327"/>
                    <a:pt x="1042" y="2314"/>
                  </a:cubicBezTo>
                  <a:cubicBezTo>
                    <a:pt x="568" y="2913"/>
                    <a:pt x="172" y="3619"/>
                    <a:pt x="1" y="4343"/>
                  </a:cubicBezTo>
                  <a:cubicBezTo>
                    <a:pt x="244" y="4714"/>
                    <a:pt x="693" y="4996"/>
                    <a:pt x="1124" y="4996"/>
                  </a:cubicBezTo>
                  <a:cubicBezTo>
                    <a:pt x="1335" y="4996"/>
                    <a:pt x="1538" y="4931"/>
                    <a:pt x="1712" y="4775"/>
                  </a:cubicBezTo>
                  <a:cubicBezTo>
                    <a:pt x="1926" y="4586"/>
                    <a:pt x="2140" y="4396"/>
                    <a:pt x="2351" y="4207"/>
                  </a:cubicBezTo>
                  <a:cubicBezTo>
                    <a:pt x="2365" y="4165"/>
                    <a:pt x="2383" y="4126"/>
                    <a:pt x="2397" y="4097"/>
                  </a:cubicBezTo>
                  <a:cubicBezTo>
                    <a:pt x="2540" y="3779"/>
                    <a:pt x="2754" y="3484"/>
                    <a:pt x="2989" y="3216"/>
                  </a:cubicBezTo>
                  <a:cubicBezTo>
                    <a:pt x="3042" y="3316"/>
                    <a:pt x="3085" y="3416"/>
                    <a:pt x="3124" y="3523"/>
                  </a:cubicBezTo>
                  <a:cubicBezTo>
                    <a:pt x="3253" y="3409"/>
                    <a:pt x="3381" y="3295"/>
                    <a:pt x="3510" y="3180"/>
                  </a:cubicBezTo>
                  <a:cubicBezTo>
                    <a:pt x="3934" y="2806"/>
                    <a:pt x="4380" y="2339"/>
                    <a:pt x="4915" y="2111"/>
                  </a:cubicBezTo>
                  <a:cubicBezTo>
                    <a:pt x="4857" y="2015"/>
                    <a:pt x="4797" y="1922"/>
                    <a:pt x="4732" y="1829"/>
                  </a:cubicBezTo>
                  <a:cubicBezTo>
                    <a:pt x="5129" y="1615"/>
                    <a:pt x="5545" y="1444"/>
                    <a:pt x="5952" y="1373"/>
                  </a:cubicBezTo>
                  <a:cubicBezTo>
                    <a:pt x="6070" y="777"/>
                    <a:pt x="5521" y="0"/>
                    <a:pt x="4797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954;p33"/>
          <p:cNvSpPr txBox="1"/>
          <p:nvPr/>
        </p:nvSpPr>
        <p:spPr>
          <a:xfrm rot="-545911">
            <a:off x="6434126" y="2369004"/>
            <a:ext cx="1803956" cy="976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b="1" dirty="0" smtClean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Spletno orodje PADLET</a:t>
            </a:r>
            <a:endParaRPr sz="16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1" name="Google Shape;1231;p39"/>
          <p:cNvGrpSpPr/>
          <p:nvPr/>
        </p:nvGrpSpPr>
        <p:grpSpPr>
          <a:xfrm rot="140656">
            <a:off x="1416591" y="2121779"/>
            <a:ext cx="1828441" cy="176031"/>
            <a:chOff x="4345425" y="2175475"/>
            <a:chExt cx="800750" cy="176025"/>
          </a:xfrm>
        </p:grpSpPr>
        <p:sp>
          <p:nvSpPr>
            <p:cNvPr id="1232" name="Google Shape;1232;p39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39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37" name="Google Shape;1237;p39"/>
          <p:cNvSpPr txBox="1">
            <a:spLocks noGrp="1"/>
          </p:cNvSpPr>
          <p:nvPr>
            <p:ph type="title"/>
          </p:nvPr>
        </p:nvSpPr>
        <p:spPr>
          <a:xfrm>
            <a:off x="1649506" y="1308080"/>
            <a:ext cx="5972539" cy="916393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DOKAZ: Kako bi nam pokazal, kako dober/srečen/uspešen si v tvoji </a:t>
            </a:r>
            <a:r>
              <a:rPr lang="sl-SI" smtClean="0"/>
              <a:t>prostočasni dejavnosti? </a:t>
            </a:r>
            <a:endParaRPr dirty="0"/>
          </a:p>
        </p:txBody>
      </p:sp>
      <p:sp>
        <p:nvSpPr>
          <p:cNvPr id="1238" name="Google Shape;1238;p39"/>
          <p:cNvSpPr/>
          <p:nvPr/>
        </p:nvSpPr>
        <p:spPr>
          <a:xfrm>
            <a:off x="7335175" y="3492600"/>
            <a:ext cx="1030054" cy="1376819"/>
          </a:xfrm>
          <a:custGeom>
            <a:avLst/>
            <a:gdLst/>
            <a:ahLst/>
            <a:cxnLst/>
            <a:rect l="l" t="t" r="r" b="b"/>
            <a:pathLst>
              <a:path w="20211" h="27015" extrusionOk="0">
                <a:moveTo>
                  <a:pt x="13024" y="5921"/>
                </a:moveTo>
                <a:cubicBezTo>
                  <a:pt x="13039" y="5921"/>
                  <a:pt x="13053" y="5921"/>
                  <a:pt x="13068" y="5921"/>
                </a:cubicBezTo>
                <a:cubicBezTo>
                  <a:pt x="13228" y="5925"/>
                  <a:pt x="13275" y="5932"/>
                  <a:pt x="13449" y="5978"/>
                </a:cubicBezTo>
                <a:cubicBezTo>
                  <a:pt x="13621" y="6025"/>
                  <a:pt x="13692" y="6054"/>
                  <a:pt x="13820" y="6121"/>
                </a:cubicBezTo>
                <a:cubicBezTo>
                  <a:pt x="14120" y="6275"/>
                  <a:pt x="14305" y="6421"/>
                  <a:pt x="14533" y="6660"/>
                </a:cubicBezTo>
                <a:cubicBezTo>
                  <a:pt x="14934" y="7077"/>
                  <a:pt x="15239" y="7599"/>
                  <a:pt x="15440" y="8166"/>
                </a:cubicBezTo>
                <a:lnTo>
                  <a:pt x="15440" y="8166"/>
                </a:lnTo>
                <a:cubicBezTo>
                  <a:pt x="15083" y="8248"/>
                  <a:pt x="14722" y="8292"/>
                  <a:pt x="14368" y="8292"/>
                </a:cubicBezTo>
                <a:cubicBezTo>
                  <a:pt x="14140" y="8292"/>
                  <a:pt x="13915" y="8274"/>
                  <a:pt x="13695" y="8236"/>
                </a:cubicBezTo>
                <a:cubicBezTo>
                  <a:pt x="12724" y="8067"/>
                  <a:pt x="11922" y="7510"/>
                  <a:pt x="11491" y="6614"/>
                </a:cubicBezTo>
                <a:lnTo>
                  <a:pt x="11491" y="6614"/>
                </a:lnTo>
                <a:cubicBezTo>
                  <a:pt x="11716" y="6403"/>
                  <a:pt x="11958" y="6226"/>
                  <a:pt x="12244" y="6092"/>
                </a:cubicBezTo>
                <a:cubicBezTo>
                  <a:pt x="12481" y="5981"/>
                  <a:pt x="12754" y="5921"/>
                  <a:pt x="13024" y="5921"/>
                </a:cubicBezTo>
                <a:close/>
                <a:moveTo>
                  <a:pt x="8395" y="11475"/>
                </a:moveTo>
                <a:cubicBezTo>
                  <a:pt x="9299" y="11475"/>
                  <a:pt x="10220" y="12193"/>
                  <a:pt x="10793" y="12796"/>
                </a:cubicBezTo>
                <a:cubicBezTo>
                  <a:pt x="11173" y="13194"/>
                  <a:pt x="11637" y="13806"/>
                  <a:pt x="11795" y="14426"/>
                </a:cubicBezTo>
                <a:lnTo>
                  <a:pt x="11795" y="14426"/>
                </a:lnTo>
                <a:cubicBezTo>
                  <a:pt x="11609" y="14465"/>
                  <a:pt x="11433" y="14481"/>
                  <a:pt x="11241" y="14481"/>
                </a:cubicBezTo>
                <a:cubicBezTo>
                  <a:pt x="11116" y="14481"/>
                  <a:pt x="10985" y="14474"/>
                  <a:pt x="10839" y="14462"/>
                </a:cubicBezTo>
                <a:cubicBezTo>
                  <a:pt x="10369" y="14415"/>
                  <a:pt x="9901" y="14315"/>
                  <a:pt x="9445" y="14187"/>
                </a:cubicBezTo>
                <a:cubicBezTo>
                  <a:pt x="8654" y="13965"/>
                  <a:pt x="7622" y="13627"/>
                  <a:pt x="7109" y="12960"/>
                </a:cubicBezTo>
                <a:cubicBezTo>
                  <a:pt x="7017" y="12843"/>
                  <a:pt x="6964" y="12743"/>
                  <a:pt x="6942" y="12593"/>
                </a:cubicBezTo>
                <a:lnTo>
                  <a:pt x="6942" y="12593"/>
                </a:lnTo>
                <a:cubicBezTo>
                  <a:pt x="6943" y="12597"/>
                  <a:pt x="6943" y="12599"/>
                  <a:pt x="6944" y="12599"/>
                </a:cubicBezTo>
                <a:cubicBezTo>
                  <a:pt x="6949" y="12599"/>
                  <a:pt x="6951" y="12474"/>
                  <a:pt x="6947" y="12474"/>
                </a:cubicBezTo>
                <a:lnTo>
                  <a:pt x="6947" y="12474"/>
                </a:lnTo>
                <a:cubicBezTo>
                  <a:pt x="6947" y="12474"/>
                  <a:pt x="6946" y="12476"/>
                  <a:pt x="6946" y="12479"/>
                </a:cubicBezTo>
                <a:cubicBezTo>
                  <a:pt x="6964" y="12379"/>
                  <a:pt x="6974" y="12354"/>
                  <a:pt x="7013" y="12283"/>
                </a:cubicBezTo>
                <a:cubicBezTo>
                  <a:pt x="7216" y="11923"/>
                  <a:pt x="7634" y="11609"/>
                  <a:pt x="8033" y="11516"/>
                </a:cubicBezTo>
                <a:cubicBezTo>
                  <a:pt x="8153" y="11488"/>
                  <a:pt x="8274" y="11475"/>
                  <a:pt x="8395" y="11475"/>
                </a:cubicBezTo>
                <a:close/>
                <a:moveTo>
                  <a:pt x="3729" y="17061"/>
                </a:moveTo>
                <a:cubicBezTo>
                  <a:pt x="3729" y="17061"/>
                  <a:pt x="3729" y="17062"/>
                  <a:pt x="3729" y="17064"/>
                </a:cubicBezTo>
                <a:lnTo>
                  <a:pt x="3729" y="17064"/>
                </a:lnTo>
                <a:cubicBezTo>
                  <a:pt x="3729" y="17063"/>
                  <a:pt x="3729" y="17062"/>
                  <a:pt x="3729" y="17061"/>
                </a:cubicBezTo>
                <a:cubicBezTo>
                  <a:pt x="3729" y="17061"/>
                  <a:pt x="3729" y="17061"/>
                  <a:pt x="3729" y="17061"/>
                </a:cubicBezTo>
                <a:close/>
                <a:moveTo>
                  <a:pt x="4657" y="16619"/>
                </a:moveTo>
                <a:cubicBezTo>
                  <a:pt x="5017" y="16619"/>
                  <a:pt x="5390" y="16704"/>
                  <a:pt x="5726" y="16808"/>
                </a:cubicBezTo>
                <a:cubicBezTo>
                  <a:pt x="6315" y="16990"/>
                  <a:pt x="6980" y="17291"/>
                  <a:pt x="7494" y="17724"/>
                </a:cubicBezTo>
                <a:lnTo>
                  <a:pt x="7494" y="17724"/>
                </a:lnTo>
                <a:cubicBezTo>
                  <a:pt x="7022" y="17823"/>
                  <a:pt x="6544" y="17881"/>
                  <a:pt x="6061" y="17881"/>
                </a:cubicBezTo>
                <a:cubicBezTo>
                  <a:pt x="5926" y="17881"/>
                  <a:pt x="5790" y="17877"/>
                  <a:pt x="5654" y="17867"/>
                </a:cubicBezTo>
                <a:cubicBezTo>
                  <a:pt x="5119" y="17828"/>
                  <a:pt x="4535" y="17739"/>
                  <a:pt x="4071" y="17453"/>
                </a:cubicBezTo>
                <a:cubicBezTo>
                  <a:pt x="3943" y="17375"/>
                  <a:pt x="3840" y="17278"/>
                  <a:pt x="3779" y="17182"/>
                </a:cubicBezTo>
                <a:cubicBezTo>
                  <a:pt x="3731" y="17107"/>
                  <a:pt x="3742" y="17153"/>
                  <a:pt x="3731" y="17074"/>
                </a:cubicBezTo>
                <a:lnTo>
                  <a:pt x="3731" y="17074"/>
                </a:lnTo>
                <a:cubicBezTo>
                  <a:pt x="3731" y="17072"/>
                  <a:pt x="3730" y="17064"/>
                  <a:pt x="3729" y="17039"/>
                </a:cubicBezTo>
                <a:cubicBezTo>
                  <a:pt x="3728" y="17032"/>
                  <a:pt x="3728" y="17026"/>
                  <a:pt x="3728" y="17021"/>
                </a:cubicBezTo>
                <a:lnTo>
                  <a:pt x="3728" y="17021"/>
                </a:lnTo>
                <a:cubicBezTo>
                  <a:pt x="3729" y="17018"/>
                  <a:pt x="3731" y="17011"/>
                  <a:pt x="3733" y="17000"/>
                </a:cubicBezTo>
                <a:cubicBezTo>
                  <a:pt x="3743" y="16939"/>
                  <a:pt x="3807" y="16861"/>
                  <a:pt x="3850" y="16829"/>
                </a:cubicBezTo>
                <a:cubicBezTo>
                  <a:pt x="3990" y="16725"/>
                  <a:pt x="4086" y="16697"/>
                  <a:pt x="4264" y="16658"/>
                </a:cubicBezTo>
                <a:cubicBezTo>
                  <a:pt x="4391" y="16631"/>
                  <a:pt x="4523" y="16619"/>
                  <a:pt x="4657" y="16619"/>
                </a:cubicBezTo>
                <a:close/>
                <a:moveTo>
                  <a:pt x="17258" y="0"/>
                </a:moveTo>
                <a:cubicBezTo>
                  <a:pt x="17012" y="0"/>
                  <a:pt x="16846" y="399"/>
                  <a:pt x="17111" y="590"/>
                </a:cubicBezTo>
                <a:cubicBezTo>
                  <a:pt x="18099" y="1314"/>
                  <a:pt x="19051" y="2277"/>
                  <a:pt x="19315" y="3515"/>
                </a:cubicBezTo>
                <a:cubicBezTo>
                  <a:pt x="19508" y="4420"/>
                  <a:pt x="19229" y="5322"/>
                  <a:pt x="18691" y="6071"/>
                </a:cubicBezTo>
                <a:cubicBezTo>
                  <a:pt x="18072" y="6930"/>
                  <a:pt x="17093" y="7624"/>
                  <a:pt x="16029" y="7996"/>
                </a:cubicBezTo>
                <a:lnTo>
                  <a:pt x="16029" y="7996"/>
                </a:lnTo>
                <a:cubicBezTo>
                  <a:pt x="15927" y="7703"/>
                  <a:pt x="15800" y="7419"/>
                  <a:pt x="15650" y="7148"/>
                </a:cubicBezTo>
                <a:cubicBezTo>
                  <a:pt x="15289" y="6499"/>
                  <a:pt x="14761" y="5886"/>
                  <a:pt x="14080" y="5562"/>
                </a:cubicBezTo>
                <a:cubicBezTo>
                  <a:pt x="13734" y="5394"/>
                  <a:pt x="13371" y="5311"/>
                  <a:pt x="13008" y="5311"/>
                </a:cubicBezTo>
                <a:cubicBezTo>
                  <a:pt x="12645" y="5311"/>
                  <a:pt x="12281" y="5394"/>
                  <a:pt x="11934" y="5557"/>
                </a:cubicBezTo>
                <a:cubicBezTo>
                  <a:pt x="11545" y="5740"/>
                  <a:pt x="11203" y="6014"/>
                  <a:pt x="10904" y="6321"/>
                </a:cubicBezTo>
                <a:cubicBezTo>
                  <a:pt x="10832" y="6392"/>
                  <a:pt x="10782" y="6524"/>
                  <a:pt x="10825" y="6620"/>
                </a:cubicBezTo>
                <a:cubicBezTo>
                  <a:pt x="11249" y="7647"/>
                  <a:pt x="12037" y="8421"/>
                  <a:pt x="13111" y="8735"/>
                </a:cubicBezTo>
                <a:cubicBezTo>
                  <a:pt x="13505" y="8850"/>
                  <a:pt x="13914" y="8902"/>
                  <a:pt x="14326" y="8902"/>
                </a:cubicBezTo>
                <a:cubicBezTo>
                  <a:pt x="14756" y="8902"/>
                  <a:pt x="15188" y="8845"/>
                  <a:pt x="15608" y="8745"/>
                </a:cubicBezTo>
                <a:lnTo>
                  <a:pt x="15608" y="8745"/>
                </a:lnTo>
                <a:cubicBezTo>
                  <a:pt x="15753" y="9390"/>
                  <a:pt x="15773" y="10065"/>
                  <a:pt x="15660" y="10692"/>
                </a:cubicBezTo>
                <a:cubicBezTo>
                  <a:pt x="15517" y="11498"/>
                  <a:pt x="15164" y="12254"/>
                  <a:pt x="14612" y="12861"/>
                </a:cubicBezTo>
                <a:cubicBezTo>
                  <a:pt x="14005" y="13520"/>
                  <a:pt x="13218" y="13971"/>
                  <a:pt x="12374" y="14260"/>
                </a:cubicBezTo>
                <a:lnTo>
                  <a:pt x="12374" y="14260"/>
                </a:lnTo>
                <a:cubicBezTo>
                  <a:pt x="12336" y="14118"/>
                  <a:pt x="12287" y="13980"/>
                  <a:pt x="12233" y="13852"/>
                </a:cubicBezTo>
                <a:cubicBezTo>
                  <a:pt x="11745" y="12678"/>
                  <a:pt x="10708" y="11648"/>
                  <a:pt x="9541" y="11146"/>
                </a:cubicBezTo>
                <a:cubicBezTo>
                  <a:pt x="9164" y="10980"/>
                  <a:pt x="8752" y="10865"/>
                  <a:pt x="8340" y="10865"/>
                </a:cubicBezTo>
                <a:cubicBezTo>
                  <a:pt x="8175" y="10865"/>
                  <a:pt x="8010" y="10884"/>
                  <a:pt x="7848" y="10924"/>
                </a:cubicBezTo>
                <a:cubicBezTo>
                  <a:pt x="7331" y="11052"/>
                  <a:pt x="6814" y="11445"/>
                  <a:pt x="6524" y="11894"/>
                </a:cubicBezTo>
                <a:cubicBezTo>
                  <a:pt x="5968" y="12757"/>
                  <a:pt x="6696" y="13567"/>
                  <a:pt x="7416" y="14013"/>
                </a:cubicBezTo>
                <a:cubicBezTo>
                  <a:pt x="8340" y="14579"/>
                  <a:pt x="9452" y="14897"/>
                  <a:pt x="10518" y="15043"/>
                </a:cubicBezTo>
                <a:cubicBezTo>
                  <a:pt x="10774" y="15076"/>
                  <a:pt x="11035" y="15103"/>
                  <a:pt x="11295" y="15103"/>
                </a:cubicBezTo>
                <a:cubicBezTo>
                  <a:pt x="11476" y="15103"/>
                  <a:pt x="11657" y="15090"/>
                  <a:pt x="11834" y="15057"/>
                </a:cubicBezTo>
                <a:lnTo>
                  <a:pt x="11834" y="15057"/>
                </a:lnTo>
                <a:cubicBezTo>
                  <a:pt x="11812" y="15199"/>
                  <a:pt x="11764" y="15338"/>
                  <a:pt x="11687" y="15471"/>
                </a:cubicBezTo>
                <a:cubicBezTo>
                  <a:pt x="11427" y="15917"/>
                  <a:pt x="10999" y="16251"/>
                  <a:pt x="10568" y="16523"/>
                </a:cubicBezTo>
                <a:cubicBezTo>
                  <a:pt x="10044" y="16854"/>
                  <a:pt x="9477" y="17110"/>
                  <a:pt x="8896" y="17318"/>
                </a:cubicBezTo>
                <a:cubicBezTo>
                  <a:pt x="8666" y="17400"/>
                  <a:pt x="8433" y="17477"/>
                  <a:pt x="8198" y="17546"/>
                </a:cubicBezTo>
                <a:lnTo>
                  <a:pt x="8198" y="17546"/>
                </a:lnTo>
                <a:cubicBezTo>
                  <a:pt x="7839" y="17180"/>
                  <a:pt x="7389" y="16886"/>
                  <a:pt x="6956" y="16654"/>
                </a:cubicBezTo>
                <a:cubicBezTo>
                  <a:pt x="6329" y="16319"/>
                  <a:pt x="5633" y="16080"/>
                  <a:pt x="4920" y="16016"/>
                </a:cubicBezTo>
                <a:cubicBezTo>
                  <a:pt x="4830" y="16008"/>
                  <a:pt x="4737" y="16004"/>
                  <a:pt x="4643" y="16004"/>
                </a:cubicBezTo>
                <a:cubicBezTo>
                  <a:pt x="4271" y="16004"/>
                  <a:pt x="3883" y="16074"/>
                  <a:pt x="3572" y="16273"/>
                </a:cubicBezTo>
                <a:cubicBezTo>
                  <a:pt x="3255" y="16476"/>
                  <a:pt x="3052" y="16819"/>
                  <a:pt x="3130" y="17204"/>
                </a:cubicBezTo>
                <a:cubicBezTo>
                  <a:pt x="3208" y="17599"/>
                  <a:pt x="3558" y="17892"/>
                  <a:pt x="3900" y="18066"/>
                </a:cubicBezTo>
                <a:cubicBezTo>
                  <a:pt x="4530" y="18388"/>
                  <a:pt x="5253" y="18510"/>
                  <a:pt x="5977" y="18510"/>
                </a:cubicBezTo>
                <a:cubicBezTo>
                  <a:pt x="6498" y="18510"/>
                  <a:pt x="7020" y="18447"/>
                  <a:pt x="7509" y="18348"/>
                </a:cubicBezTo>
                <a:cubicBezTo>
                  <a:pt x="7666" y="18316"/>
                  <a:pt x="7823" y="18282"/>
                  <a:pt x="7982" y="18244"/>
                </a:cubicBezTo>
                <a:lnTo>
                  <a:pt x="7982" y="18244"/>
                </a:lnTo>
                <a:cubicBezTo>
                  <a:pt x="8050" y="18339"/>
                  <a:pt x="8110" y="18439"/>
                  <a:pt x="8162" y="18544"/>
                </a:cubicBezTo>
                <a:cubicBezTo>
                  <a:pt x="8450" y="19129"/>
                  <a:pt x="8272" y="19793"/>
                  <a:pt x="7915" y="20380"/>
                </a:cubicBezTo>
                <a:cubicBezTo>
                  <a:pt x="7441" y="21169"/>
                  <a:pt x="6732" y="21810"/>
                  <a:pt x="6029" y="22395"/>
                </a:cubicBezTo>
                <a:cubicBezTo>
                  <a:pt x="4471" y="23686"/>
                  <a:pt x="2720" y="24702"/>
                  <a:pt x="1069" y="25865"/>
                </a:cubicBezTo>
                <a:cubicBezTo>
                  <a:pt x="784" y="26065"/>
                  <a:pt x="506" y="26272"/>
                  <a:pt x="238" y="26499"/>
                </a:cubicBezTo>
                <a:cubicBezTo>
                  <a:pt x="0" y="26701"/>
                  <a:pt x="221" y="27014"/>
                  <a:pt x="473" y="27014"/>
                </a:cubicBezTo>
                <a:cubicBezTo>
                  <a:pt x="541" y="27014"/>
                  <a:pt x="612" y="26991"/>
                  <a:pt x="677" y="26935"/>
                </a:cubicBezTo>
                <a:cubicBezTo>
                  <a:pt x="1308" y="26392"/>
                  <a:pt x="2103" y="25908"/>
                  <a:pt x="2830" y="25426"/>
                </a:cubicBezTo>
                <a:cubicBezTo>
                  <a:pt x="3804" y="24784"/>
                  <a:pt x="4774" y="24142"/>
                  <a:pt x="5701" y="23440"/>
                </a:cubicBezTo>
                <a:cubicBezTo>
                  <a:pt x="6578" y="22770"/>
                  <a:pt x="7441" y="22053"/>
                  <a:pt x="8119" y="21175"/>
                </a:cubicBezTo>
                <a:cubicBezTo>
                  <a:pt x="8636" y="20499"/>
                  <a:pt x="9049" y="19671"/>
                  <a:pt x="8889" y="18797"/>
                </a:cubicBezTo>
                <a:cubicBezTo>
                  <a:pt x="8842" y="18535"/>
                  <a:pt x="8746" y="18294"/>
                  <a:pt x="8613" y="18074"/>
                </a:cubicBezTo>
                <a:lnTo>
                  <a:pt x="8613" y="18074"/>
                </a:lnTo>
                <a:cubicBezTo>
                  <a:pt x="9548" y="17794"/>
                  <a:pt x="10464" y="17389"/>
                  <a:pt x="11231" y="16819"/>
                </a:cubicBezTo>
                <a:cubicBezTo>
                  <a:pt x="11702" y="16469"/>
                  <a:pt x="12141" y="16045"/>
                  <a:pt x="12362" y="15489"/>
                </a:cubicBezTo>
                <a:cubicBezTo>
                  <a:pt x="12437" y="15300"/>
                  <a:pt x="12468" y="15097"/>
                  <a:pt x="12467" y="14892"/>
                </a:cubicBezTo>
                <a:lnTo>
                  <a:pt x="12467" y="14892"/>
                </a:lnTo>
                <a:cubicBezTo>
                  <a:pt x="12861" y="14763"/>
                  <a:pt x="13246" y="14591"/>
                  <a:pt x="13603" y="14401"/>
                </a:cubicBezTo>
                <a:cubicBezTo>
                  <a:pt x="14516" y="13916"/>
                  <a:pt x="15300" y="13182"/>
                  <a:pt x="15778" y="12262"/>
                </a:cubicBezTo>
                <a:cubicBezTo>
                  <a:pt x="16362" y="11134"/>
                  <a:pt x="16485" y="9804"/>
                  <a:pt x="16197" y="8573"/>
                </a:cubicBezTo>
                <a:lnTo>
                  <a:pt x="16197" y="8573"/>
                </a:lnTo>
                <a:cubicBezTo>
                  <a:pt x="16217" y="8566"/>
                  <a:pt x="16236" y="8560"/>
                  <a:pt x="16256" y="8553"/>
                </a:cubicBezTo>
                <a:cubicBezTo>
                  <a:pt x="18206" y="7851"/>
                  <a:pt x="20210" y="6049"/>
                  <a:pt x="19978" y="3789"/>
                </a:cubicBezTo>
                <a:cubicBezTo>
                  <a:pt x="19817" y="2192"/>
                  <a:pt x="18666" y="965"/>
                  <a:pt x="17421" y="59"/>
                </a:cubicBezTo>
                <a:cubicBezTo>
                  <a:pt x="17365" y="18"/>
                  <a:pt x="17310" y="0"/>
                  <a:pt x="17258" y="0"/>
                </a:cubicBezTo>
                <a:close/>
              </a:path>
            </a:pathLst>
          </a:custGeom>
          <a:solidFill>
            <a:srgbClr val="212B5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9" name="Google Shape;1239;p39"/>
          <p:cNvSpPr/>
          <p:nvPr/>
        </p:nvSpPr>
        <p:spPr>
          <a:xfrm rot="9797852">
            <a:off x="544930" y="949988"/>
            <a:ext cx="1030058" cy="1376825"/>
          </a:xfrm>
          <a:custGeom>
            <a:avLst/>
            <a:gdLst/>
            <a:ahLst/>
            <a:cxnLst/>
            <a:rect l="l" t="t" r="r" b="b"/>
            <a:pathLst>
              <a:path w="20211" h="27015" extrusionOk="0">
                <a:moveTo>
                  <a:pt x="13024" y="5921"/>
                </a:moveTo>
                <a:cubicBezTo>
                  <a:pt x="13039" y="5921"/>
                  <a:pt x="13053" y="5921"/>
                  <a:pt x="13068" y="5921"/>
                </a:cubicBezTo>
                <a:cubicBezTo>
                  <a:pt x="13228" y="5925"/>
                  <a:pt x="13275" y="5932"/>
                  <a:pt x="13449" y="5978"/>
                </a:cubicBezTo>
                <a:cubicBezTo>
                  <a:pt x="13621" y="6025"/>
                  <a:pt x="13692" y="6054"/>
                  <a:pt x="13820" y="6121"/>
                </a:cubicBezTo>
                <a:cubicBezTo>
                  <a:pt x="14120" y="6275"/>
                  <a:pt x="14305" y="6421"/>
                  <a:pt x="14533" y="6660"/>
                </a:cubicBezTo>
                <a:cubicBezTo>
                  <a:pt x="14934" y="7077"/>
                  <a:pt x="15239" y="7599"/>
                  <a:pt x="15440" y="8166"/>
                </a:cubicBezTo>
                <a:lnTo>
                  <a:pt x="15440" y="8166"/>
                </a:lnTo>
                <a:cubicBezTo>
                  <a:pt x="15083" y="8248"/>
                  <a:pt x="14722" y="8292"/>
                  <a:pt x="14368" y="8292"/>
                </a:cubicBezTo>
                <a:cubicBezTo>
                  <a:pt x="14140" y="8292"/>
                  <a:pt x="13915" y="8274"/>
                  <a:pt x="13695" y="8236"/>
                </a:cubicBezTo>
                <a:cubicBezTo>
                  <a:pt x="12724" y="8067"/>
                  <a:pt x="11922" y="7510"/>
                  <a:pt x="11491" y="6614"/>
                </a:cubicBezTo>
                <a:lnTo>
                  <a:pt x="11491" y="6614"/>
                </a:lnTo>
                <a:cubicBezTo>
                  <a:pt x="11716" y="6403"/>
                  <a:pt x="11958" y="6226"/>
                  <a:pt x="12244" y="6092"/>
                </a:cubicBezTo>
                <a:cubicBezTo>
                  <a:pt x="12481" y="5981"/>
                  <a:pt x="12754" y="5921"/>
                  <a:pt x="13024" y="5921"/>
                </a:cubicBezTo>
                <a:close/>
                <a:moveTo>
                  <a:pt x="8395" y="11475"/>
                </a:moveTo>
                <a:cubicBezTo>
                  <a:pt x="9299" y="11475"/>
                  <a:pt x="10220" y="12193"/>
                  <a:pt x="10793" y="12796"/>
                </a:cubicBezTo>
                <a:cubicBezTo>
                  <a:pt x="11173" y="13194"/>
                  <a:pt x="11637" y="13806"/>
                  <a:pt x="11795" y="14426"/>
                </a:cubicBezTo>
                <a:lnTo>
                  <a:pt x="11795" y="14426"/>
                </a:lnTo>
                <a:cubicBezTo>
                  <a:pt x="11609" y="14465"/>
                  <a:pt x="11433" y="14481"/>
                  <a:pt x="11241" y="14481"/>
                </a:cubicBezTo>
                <a:cubicBezTo>
                  <a:pt x="11116" y="14481"/>
                  <a:pt x="10985" y="14474"/>
                  <a:pt x="10839" y="14462"/>
                </a:cubicBezTo>
                <a:cubicBezTo>
                  <a:pt x="10369" y="14415"/>
                  <a:pt x="9901" y="14315"/>
                  <a:pt x="9445" y="14187"/>
                </a:cubicBezTo>
                <a:cubicBezTo>
                  <a:pt x="8654" y="13965"/>
                  <a:pt x="7622" y="13627"/>
                  <a:pt x="7109" y="12960"/>
                </a:cubicBezTo>
                <a:cubicBezTo>
                  <a:pt x="7017" y="12843"/>
                  <a:pt x="6964" y="12743"/>
                  <a:pt x="6942" y="12593"/>
                </a:cubicBezTo>
                <a:lnTo>
                  <a:pt x="6942" y="12593"/>
                </a:lnTo>
                <a:cubicBezTo>
                  <a:pt x="6943" y="12597"/>
                  <a:pt x="6943" y="12599"/>
                  <a:pt x="6944" y="12599"/>
                </a:cubicBezTo>
                <a:cubicBezTo>
                  <a:pt x="6949" y="12599"/>
                  <a:pt x="6951" y="12474"/>
                  <a:pt x="6947" y="12474"/>
                </a:cubicBezTo>
                <a:lnTo>
                  <a:pt x="6947" y="12474"/>
                </a:lnTo>
                <a:cubicBezTo>
                  <a:pt x="6947" y="12474"/>
                  <a:pt x="6946" y="12476"/>
                  <a:pt x="6946" y="12479"/>
                </a:cubicBezTo>
                <a:cubicBezTo>
                  <a:pt x="6964" y="12379"/>
                  <a:pt x="6974" y="12354"/>
                  <a:pt x="7013" y="12283"/>
                </a:cubicBezTo>
                <a:cubicBezTo>
                  <a:pt x="7216" y="11923"/>
                  <a:pt x="7634" y="11609"/>
                  <a:pt x="8033" y="11516"/>
                </a:cubicBezTo>
                <a:cubicBezTo>
                  <a:pt x="8153" y="11488"/>
                  <a:pt x="8274" y="11475"/>
                  <a:pt x="8395" y="11475"/>
                </a:cubicBezTo>
                <a:close/>
                <a:moveTo>
                  <a:pt x="3729" y="17061"/>
                </a:moveTo>
                <a:cubicBezTo>
                  <a:pt x="3729" y="17061"/>
                  <a:pt x="3729" y="17062"/>
                  <a:pt x="3729" y="17064"/>
                </a:cubicBezTo>
                <a:lnTo>
                  <a:pt x="3729" y="17064"/>
                </a:lnTo>
                <a:cubicBezTo>
                  <a:pt x="3729" y="17063"/>
                  <a:pt x="3729" y="17062"/>
                  <a:pt x="3729" y="17061"/>
                </a:cubicBezTo>
                <a:cubicBezTo>
                  <a:pt x="3729" y="17061"/>
                  <a:pt x="3729" y="17061"/>
                  <a:pt x="3729" y="17061"/>
                </a:cubicBezTo>
                <a:close/>
                <a:moveTo>
                  <a:pt x="4657" y="16619"/>
                </a:moveTo>
                <a:cubicBezTo>
                  <a:pt x="5017" y="16619"/>
                  <a:pt x="5390" y="16704"/>
                  <a:pt x="5726" y="16808"/>
                </a:cubicBezTo>
                <a:cubicBezTo>
                  <a:pt x="6315" y="16990"/>
                  <a:pt x="6980" y="17291"/>
                  <a:pt x="7494" y="17724"/>
                </a:cubicBezTo>
                <a:lnTo>
                  <a:pt x="7494" y="17724"/>
                </a:lnTo>
                <a:cubicBezTo>
                  <a:pt x="7022" y="17823"/>
                  <a:pt x="6544" y="17881"/>
                  <a:pt x="6061" y="17881"/>
                </a:cubicBezTo>
                <a:cubicBezTo>
                  <a:pt x="5926" y="17881"/>
                  <a:pt x="5790" y="17877"/>
                  <a:pt x="5654" y="17867"/>
                </a:cubicBezTo>
                <a:cubicBezTo>
                  <a:pt x="5119" y="17828"/>
                  <a:pt x="4535" y="17739"/>
                  <a:pt x="4071" y="17453"/>
                </a:cubicBezTo>
                <a:cubicBezTo>
                  <a:pt x="3943" y="17375"/>
                  <a:pt x="3840" y="17278"/>
                  <a:pt x="3779" y="17182"/>
                </a:cubicBezTo>
                <a:cubicBezTo>
                  <a:pt x="3731" y="17107"/>
                  <a:pt x="3742" y="17153"/>
                  <a:pt x="3731" y="17074"/>
                </a:cubicBezTo>
                <a:lnTo>
                  <a:pt x="3731" y="17074"/>
                </a:lnTo>
                <a:cubicBezTo>
                  <a:pt x="3731" y="17072"/>
                  <a:pt x="3730" y="17064"/>
                  <a:pt x="3729" y="17039"/>
                </a:cubicBezTo>
                <a:cubicBezTo>
                  <a:pt x="3728" y="17032"/>
                  <a:pt x="3728" y="17026"/>
                  <a:pt x="3728" y="17021"/>
                </a:cubicBezTo>
                <a:lnTo>
                  <a:pt x="3728" y="17021"/>
                </a:lnTo>
                <a:cubicBezTo>
                  <a:pt x="3729" y="17018"/>
                  <a:pt x="3731" y="17011"/>
                  <a:pt x="3733" y="17000"/>
                </a:cubicBezTo>
                <a:cubicBezTo>
                  <a:pt x="3743" y="16939"/>
                  <a:pt x="3807" y="16861"/>
                  <a:pt x="3850" y="16829"/>
                </a:cubicBezTo>
                <a:cubicBezTo>
                  <a:pt x="3990" y="16725"/>
                  <a:pt x="4086" y="16697"/>
                  <a:pt x="4264" y="16658"/>
                </a:cubicBezTo>
                <a:cubicBezTo>
                  <a:pt x="4391" y="16631"/>
                  <a:pt x="4523" y="16619"/>
                  <a:pt x="4657" y="16619"/>
                </a:cubicBezTo>
                <a:close/>
                <a:moveTo>
                  <a:pt x="17258" y="0"/>
                </a:moveTo>
                <a:cubicBezTo>
                  <a:pt x="17012" y="0"/>
                  <a:pt x="16846" y="399"/>
                  <a:pt x="17111" y="590"/>
                </a:cubicBezTo>
                <a:cubicBezTo>
                  <a:pt x="18099" y="1314"/>
                  <a:pt x="19051" y="2277"/>
                  <a:pt x="19315" y="3515"/>
                </a:cubicBezTo>
                <a:cubicBezTo>
                  <a:pt x="19508" y="4420"/>
                  <a:pt x="19229" y="5322"/>
                  <a:pt x="18691" y="6071"/>
                </a:cubicBezTo>
                <a:cubicBezTo>
                  <a:pt x="18072" y="6930"/>
                  <a:pt x="17093" y="7624"/>
                  <a:pt x="16029" y="7996"/>
                </a:cubicBezTo>
                <a:lnTo>
                  <a:pt x="16029" y="7996"/>
                </a:lnTo>
                <a:cubicBezTo>
                  <a:pt x="15927" y="7703"/>
                  <a:pt x="15800" y="7419"/>
                  <a:pt x="15650" y="7148"/>
                </a:cubicBezTo>
                <a:cubicBezTo>
                  <a:pt x="15289" y="6499"/>
                  <a:pt x="14761" y="5886"/>
                  <a:pt x="14080" y="5562"/>
                </a:cubicBezTo>
                <a:cubicBezTo>
                  <a:pt x="13734" y="5394"/>
                  <a:pt x="13371" y="5311"/>
                  <a:pt x="13008" y="5311"/>
                </a:cubicBezTo>
                <a:cubicBezTo>
                  <a:pt x="12645" y="5311"/>
                  <a:pt x="12281" y="5394"/>
                  <a:pt x="11934" y="5557"/>
                </a:cubicBezTo>
                <a:cubicBezTo>
                  <a:pt x="11545" y="5740"/>
                  <a:pt x="11203" y="6014"/>
                  <a:pt x="10904" y="6321"/>
                </a:cubicBezTo>
                <a:cubicBezTo>
                  <a:pt x="10832" y="6392"/>
                  <a:pt x="10782" y="6524"/>
                  <a:pt x="10825" y="6620"/>
                </a:cubicBezTo>
                <a:cubicBezTo>
                  <a:pt x="11249" y="7647"/>
                  <a:pt x="12037" y="8421"/>
                  <a:pt x="13111" y="8735"/>
                </a:cubicBezTo>
                <a:cubicBezTo>
                  <a:pt x="13505" y="8850"/>
                  <a:pt x="13914" y="8902"/>
                  <a:pt x="14326" y="8902"/>
                </a:cubicBezTo>
                <a:cubicBezTo>
                  <a:pt x="14756" y="8902"/>
                  <a:pt x="15188" y="8845"/>
                  <a:pt x="15608" y="8745"/>
                </a:cubicBezTo>
                <a:lnTo>
                  <a:pt x="15608" y="8745"/>
                </a:lnTo>
                <a:cubicBezTo>
                  <a:pt x="15753" y="9390"/>
                  <a:pt x="15773" y="10065"/>
                  <a:pt x="15660" y="10692"/>
                </a:cubicBezTo>
                <a:cubicBezTo>
                  <a:pt x="15517" y="11498"/>
                  <a:pt x="15164" y="12254"/>
                  <a:pt x="14612" y="12861"/>
                </a:cubicBezTo>
                <a:cubicBezTo>
                  <a:pt x="14005" y="13520"/>
                  <a:pt x="13218" y="13971"/>
                  <a:pt x="12374" y="14260"/>
                </a:cubicBezTo>
                <a:lnTo>
                  <a:pt x="12374" y="14260"/>
                </a:lnTo>
                <a:cubicBezTo>
                  <a:pt x="12336" y="14118"/>
                  <a:pt x="12287" y="13980"/>
                  <a:pt x="12233" y="13852"/>
                </a:cubicBezTo>
                <a:cubicBezTo>
                  <a:pt x="11745" y="12678"/>
                  <a:pt x="10708" y="11648"/>
                  <a:pt x="9541" y="11146"/>
                </a:cubicBezTo>
                <a:cubicBezTo>
                  <a:pt x="9164" y="10980"/>
                  <a:pt x="8752" y="10865"/>
                  <a:pt x="8340" y="10865"/>
                </a:cubicBezTo>
                <a:cubicBezTo>
                  <a:pt x="8175" y="10865"/>
                  <a:pt x="8010" y="10884"/>
                  <a:pt x="7848" y="10924"/>
                </a:cubicBezTo>
                <a:cubicBezTo>
                  <a:pt x="7331" y="11052"/>
                  <a:pt x="6814" y="11445"/>
                  <a:pt x="6524" y="11894"/>
                </a:cubicBezTo>
                <a:cubicBezTo>
                  <a:pt x="5968" y="12757"/>
                  <a:pt x="6696" y="13567"/>
                  <a:pt x="7416" y="14013"/>
                </a:cubicBezTo>
                <a:cubicBezTo>
                  <a:pt x="8340" y="14579"/>
                  <a:pt x="9452" y="14897"/>
                  <a:pt x="10518" y="15043"/>
                </a:cubicBezTo>
                <a:cubicBezTo>
                  <a:pt x="10774" y="15076"/>
                  <a:pt x="11035" y="15103"/>
                  <a:pt x="11295" y="15103"/>
                </a:cubicBezTo>
                <a:cubicBezTo>
                  <a:pt x="11476" y="15103"/>
                  <a:pt x="11657" y="15090"/>
                  <a:pt x="11834" y="15057"/>
                </a:cubicBezTo>
                <a:lnTo>
                  <a:pt x="11834" y="15057"/>
                </a:lnTo>
                <a:cubicBezTo>
                  <a:pt x="11812" y="15199"/>
                  <a:pt x="11764" y="15338"/>
                  <a:pt x="11687" y="15471"/>
                </a:cubicBezTo>
                <a:cubicBezTo>
                  <a:pt x="11427" y="15917"/>
                  <a:pt x="10999" y="16251"/>
                  <a:pt x="10568" y="16523"/>
                </a:cubicBezTo>
                <a:cubicBezTo>
                  <a:pt x="10044" y="16854"/>
                  <a:pt x="9477" y="17110"/>
                  <a:pt x="8896" y="17318"/>
                </a:cubicBezTo>
                <a:cubicBezTo>
                  <a:pt x="8666" y="17400"/>
                  <a:pt x="8433" y="17477"/>
                  <a:pt x="8198" y="17546"/>
                </a:cubicBezTo>
                <a:lnTo>
                  <a:pt x="8198" y="17546"/>
                </a:lnTo>
                <a:cubicBezTo>
                  <a:pt x="7839" y="17180"/>
                  <a:pt x="7389" y="16886"/>
                  <a:pt x="6956" y="16654"/>
                </a:cubicBezTo>
                <a:cubicBezTo>
                  <a:pt x="6329" y="16319"/>
                  <a:pt x="5633" y="16080"/>
                  <a:pt x="4920" y="16016"/>
                </a:cubicBezTo>
                <a:cubicBezTo>
                  <a:pt x="4830" y="16008"/>
                  <a:pt x="4737" y="16004"/>
                  <a:pt x="4643" y="16004"/>
                </a:cubicBezTo>
                <a:cubicBezTo>
                  <a:pt x="4271" y="16004"/>
                  <a:pt x="3883" y="16074"/>
                  <a:pt x="3572" y="16273"/>
                </a:cubicBezTo>
                <a:cubicBezTo>
                  <a:pt x="3255" y="16476"/>
                  <a:pt x="3052" y="16819"/>
                  <a:pt x="3130" y="17204"/>
                </a:cubicBezTo>
                <a:cubicBezTo>
                  <a:pt x="3208" y="17599"/>
                  <a:pt x="3558" y="17892"/>
                  <a:pt x="3900" y="18066"/>
                </a:cubicBezTo>
                <a:cubicBezTo>
                  <a:pt x="4530" y="18388"/>
                  <a:pt x="5253" y="18510"/>
                  <a:pt x="5977" y="18510"/>
                </a:cubicBezTo>
                <a:cubicBezTo>
                  <a:pt x="6498" y="18510"/>
                  <a:pt x="7020" y="18447"/>
                  <a:pt x="7509" y="18348"/>
                </a:cubicBezTo>
                <a:cubicBezTo>
                  <a:pt x="7666" y="18316"/>
                  <a:pt x="7823" y="18282"/>
                  <a:pt x="7982" y="18244"/>
                </a:cubicBezTo>
                <a:lnTo>
                  <a:pt x="7982" y="18244"/>
                </a:lnTo>
                <a:cubicBezTo>
                  <a:pt x="8050" y="18339"/>
                  <a:pt x="8110" y="18439"/>
                  <a:pt x="8162" y="18544"/>
                </a:cubicBezTo>
                <a:cubicBezTo>
                  <a:pt x="8450" y="19129"/>
                  <a:pt x="8272" y="19793"/>
                  <a:pt x="7915" y="20380"/>
                </a:cubicBezTo>
                <a:cubicBezTo>
                  <a:pt x="7441" y="21169"/>
                  <a:pt x="6732" y="21810"/>
                  <a:pt x="6029" y="22395"/>
                </a:cubicBezTo>
                <a:cubicBezTo>
                  <a:pt x="4471" y="23686"/>
                  <a:pt x="2720" y="24702"/>
                  <a:pt x="1069" y="25865"/>
                </a:cubicBezTo>
                <a:cubicBezTo>
                  <a:pt x="784" y="26065"/>
                  <a:pt x="506" y="26272"/>
                  <a:pt x="238" y="26499"/>
                </a:cubicBezTo>
                <a:cubicBezTo>
                  <a:pt x="0" y="26701"/>
                  <a:pt x="221" y="27014"/>
                  <a:pt x="473" y="27014"/>
                </a:cubicBezTo>
                <a:cubicBezTo>
                  <a:pt x="541" y="27014"/>
                  <a:pt x="612" y="26991"/>
                  <a:pt x="677" y="26935"/>
                </a:cubicBezTo>
                <a:cubicBezTo>
                  <a:pt x="1308" y="26392"/>
                  <a:pt x="2103" y="25908"/>
                  <a:pt x="2830" y="25426"/>
                </a:cubicBezTo>
                <a:cubicBezTo>
                  <a:pt x="3804" y="24784"/>
                  <a:pt x="4774" y="24142"/>
                  <a:pt x="5701" y="23440"/>
                </a:cubicBezTo>
                <a:cubicBezTo>
                  <a:pt x="6578" y="22770"/>
                  <a:pt x="7441" y="22053"/>
                  <a:pt x="8119" y="21175"/>
                </a:cubicBezTo>
                <a:cubicBezTo>
                  <a:pt x="8636" y="20499"/>
                  <a:pt x="9049" y="19671"/>
                  <a:pt x="8889" y="18797"/>
                </a:cubicBezTo>
                <a:cubicBezTo>
                  <a:pt x="8842" y="18535"/>
                  <a:pt x="8746" y="18294"/>
                  <a:pt x="8613" y="18074"/>
                </a:cubicBezTo>
                <a:lnTo>
                  <a:pt x="8613" y="18074"/>
                </a:lnTo>
                <a:cubicBezTo>
                  <a:pt x="9548" y="17794"/>
                  <a:pt x="10464" y="17389"/>
                  <a:pt x="11231" y="16819"/>
                </a:cubicBezTo>
                <a:cubicBezTo>
                  <a:pt x="11702" y="16469"/>
                  <a:pt x="12141" y="16045"/>
                  <a:pt x="12362" y="15489"/>
                </a:cubicBezTo>
                <a:cubicBezTo>
                  <a:pt x="12437" y="15300"/>
                  <a:pt x="12468" y="15097"/>
                  <a:pt x="12467" y="14892"/>
                </a:cubicBezTo>
                <a:lnTo>
                  <a:pt x="12467" y="14892"/>
                </a:lnTo>
                <a:cubicBezTo>
                  <a:pt x="12861" y="14763"/>
                  <a:pt x="13246" y="14591"/>
                  <a:pt x="13603" y="14401"/>
                </a:cubicBezTo>
                <a:cubicBezTo>
                  <a:pt x="14516" y="13916"/>
                  <a:pt x="15300" y="13182"/>
                  <a:pt x="15778" y="12262"/>
                </a:cubicBezTo>
                <a:cubicBezTo>
                  <a:pt x="16362" y="11134"/>
                  <a:pt x="16485" y="9804"/>
                  <a:pt x="16197" y="8573"/>
                </a:cubicBezTo>
                <a:lnTo>
                  <a:pt x="16197" y="8573"/>
                </a:lnTo>
                <a:cubicBezTo>
                  <a:pt x="16217" y="8566"/>
                  <a:pt x="16236" y="8560"/>
                  <a:pt x="16256" y="8553"/>
                </a:cubicBezTo>
                <a:cubicBezTo>
                  <a:pt x="18206" y="7851"/>
                  <a:pt x="20210" y="6049"/>
                  <a:pt x="19978" y="3789"/>
                </a:cubicBezTo>
                <a:cubicBezTo>
                  <a:pt x="19817" y="2192"/>
                  <a:pt x="18666" y="965"/>
                  <a:pt x="17421" y="59"/>
                </a:cubicBezTo>
                <a:cubicBezTo>
                  <a:pt x="17365" y="18"/>
                  <a:pt x="17310" y="0"/>
                  <a:pt x="17258" y="0"/>
                </a:cubicBezTo>
                <a:close/>
              </a:path>
            </a:pathLst>
          </a:custGeom>
          <a:solidFill>
            <a:srgbClr val="212B5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9877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7" name="Google Shape;897;p32"/>
          <p:cNvGrpSpPr/>
          <p:nvPr/>
        </p:nvGrpSpPr>
        <p:grpSpPr>
          <a:xfrm rot="807122">
            <a:off x="6405252" y="618897"/>
            <a:ext cx="2235782" cy="1903765"/>
            <a:chOff x="1857000" y="3245400"/>
            <a:chExt cx="1233825" cy="1186575"/>
          </a:xfrm>
        </p:grpSpPr>
        <p:sp>
          <p:nvSpPr>
            <p:cNvPr id="898" name="Google Shape;898;p32"/>
            <p:cNvSpPr/>
            <p:nvPr/>
          </p:nvSpPr>
          <p:spPr>
            <a:xfrm>
              <a:off x="2513000" y="4148825"/>
              <a:ext cx="463125" cy="272250"/>
            </a:xfrm>
            <a:custGeom>
              <a:avLst/>
              <a:gdLst/>
              <a:ahLst/>
              <a:cxnLst/>
              <a:rect l="l" t="t" r="r" b="b"/>
              <a:pathLst>
                <a:path w="18525" h="10890" extrusionOk="0">
                  <a:moveTo>
                    <a:pt x="12728" y="1"/>
                  </a:moveTo>
                  <a:cubicBezTo>
                    <a:pt x="12377" y="28"/>
                    <a:pt x="11899" y="1641"/>
                    <a:pt x="11664" y="2065"/>
                  </a:cubicBezTo>
                  <a:cubicBezTo>
                    <a:pt x="10979" y="3318"/>
                    <a:pt x="10015" y="4435"/>
                    <a:pt x="9005" y="5418"/>
                  </a:cubicBezTo>
                  <a:cubicBezTo>
                    <a:pt x="6527" y="7843"/>
                    <a:pt x="3263" y="9754"/>
                    <a:pt x="0" y="10889"/>
                  </a:cubicBezTo>
                  <a:cubicBezTo>
                    <a:pt x="5192" y="10331"/>
                    <a:pt x="10556" y="9114"/>
                    <a:pt x="15144" y="6626"/>
                  </a:cubicBezTo>
                  <a:cubicBezTo>
                    <a:pt x="16685" y="5788"/>
                    <a:pt x="17578" y="5409"/>
                    <a:pt x="18524" y="4066"/>
                  </a:cubicBezTo>
                  <a:cubicBezTo>
                    <a:pt x="17623" y="3976"/>
                    <a:pt x="17064" y="3038"/>
                    <a:pt x="16189" y="2651"/>
                  </a:cubicBezTo>
                  <a:cubicBezTo>
                    <a:pt x="15928" y="2543"/>
                    <a:pt x="12728" y="1"/>
                    <a:pt x="1272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2"/>
            <p:cNvSpPr/>
            <p:nvPr/>
          </p:nvSpPr>
          <p:spPr>
            <a:xfrm>
              <a:off x="2508725" y="4143800"/>
              <a:ext cx="474150" cy="281125"/>
            </a:xfrm>
            <a:custGeom>
              <a:avLst/>
              <a:gdLst/>
              <a:ahLst/>
              <a:cxnLst/>
              <a:rect l="l" t="t" r="r" b="b"/>
              <a:pathLst>
                <a:path w="18966" h="11245" extrusionOk="0">
                  <a:moveTo>
                    <a:pt x="12884" y="443"/>
                  </a:moveTo>
                  <a:lnTo>
                    <a:pt x="14486" y="1707"/>
                  </a:lnTo>
                  <a:lnTo>
                    <a:pt x="15351" y="2383"/>
                  </a:lnTo>
                  <a:lnTo>
                    <a:pt x="15793" y="2716"/>
                  </a:lnTo>
                  <a:lnTo>
                    <a:pt x="16018" y="2879"/>
                  </a:lnTo>
                  <a:lnTo>
                    <a:pt x="16135" y="2960"/>
                  </a:lnTo>
                  <a:lnTo>
                    <a:pt x="16198" y="2996"/>
                  </a:lnTo>
                  <a:lnTo>
                    <a:pt x="16225" y="3023"/>
                  </a:lnTo>
                  <a:lnTo>
                    <a:pt x="16279" y="3050"/>
                  </a:lnTo>
                  <a:cubicBezTo>
                    <a:pt x="16469" y="3131"/>
                    <a:pt x="16649" y="3248"/>
                    <a:pt x="16820" y="3393"/>
                  </a:cubicBezTo>
                  <a:cubicBezTo>
                    <a:pt x="16991" y="3528"/>
                    <a:pt x="17163" y="3681"/>
                    <a:pt x="17334" y="3834"/>
                  </a:cubicBezTo>
                  <a:cubicBezTo>
                    <a:pt x="17514" y="3987"/>
                    <a:pt x="17703" y="4141"/>
                    <a:pt x="17920" y="4267"/>
                  </a:cubicBezTo>
                  <a:cubicBezTo>
                    <a:pt x="18030" y="4333"/>
                    <a:pt x="18147" y="4389"/>
                    <a:pt x="18270" y="4431"/>
                  </a:cubicBezTo>
                  <a:lnTo>
                    <a:pt x="18270" y="4431"/>
                  </a:lnTo>
                  <a:cubicBezTo>
                    <a:pt x="18099" y="4651"/>
                    <a:pt x="17917" y="4859"/>
                    <a:pt x="17713" y="5051"/>
                  </a:cubicBezTo>
                  <a:cubicBezTo>
                    <a:pt x="17424" y="5321"/>
                    <a:pt x="17100" y="5565"/>
                    <a:pt x="16757" y="5790"/>
                  </a:cubicBezTo>
                  <a:cubicBezTo>
                    <a:pt x="16415" y="6007"/>
                    <a:pt x="16045" y="6214"/>
                    <a:pt x="15684" y="6412"/>
                  </a:cubicBezTo>
                  <a:cubicBezTo>
                    <a:pt x="15315" y="6619"/>
                    <a:pt x="14945" y="6818"/>
                    <a:pt x="14585" y="7016"/>
                  </a:cubicBezTo>
                  <a:cubicBezTo>
                    <a:pt x="13106" y="7791"/>
                    <a:pt x="11547" y="8413"/>
                    <a:pt x="9961" y="8927"/>
                  </a:cubicBezTo>
                  <a:cubicBezTo>
                    <a:pt x="8374" y="9450"/>
                    <a:pt x="6752" y="9846"/>
                    <a:pt x="5111" y="10180"/>
                  </a:cubicBezTo>
                  <a:cubicBezTo>
                    <a:pt x="3896" y="10420"/>
                    <a:pt x="2671" y="10616"/>
                    <a:pt x="1444" y="10775"/>
                  </a:cubicBezTo>
                  <a:lnTo>
                    <a:pt x="1444" y="10775"/>
                  </a:lnTo>
                  <a:cubicBezTo>
                    <a:pt x="2382" y="10395"/>
                    <a:pt x="3302" y="9962"/>
                    <a:pt x="4192" y="9477"/>
                  </a:cubicBezTo>
                  <a:cubicBezTo>
                    <a:pt x="5463" y="8783"/>
                    <a:pt x="6670" y="7981"/>
                    <a:pt x="7806" y="7070"/>
                  </a:cubicBezTo>
                  <a:cubicBezTo>
                    <a:pt x="8933" y="6160"/>
                    <a:pt x="9979" y="5150"/>
                    <a:pt x="10898" y="4005"/>
                  </a:cubicBezTo>
                  <a:cubicBezTo>
                    <a:pt x="11123" y="3726"/>
                    <a:pt x="11340" y="3429"/>
                    <a:pt x="11538" y="3122"/>
                  </a:cubicBezTo>
                  <a:cubicBezTo>
                    <a:pt x="11646" y="2969"/>
                    <a:pt x="11736" y="2816"/>
                    <a:pt x="11835" y="2662"/>
                  </a:cubicBezTo>
                  <a:cubicBezTo>
                    <a:pt x="11881" y="2581"/>
                    <a:pt x="11926" y="2500"/>
                    <a:pt x="11971" y="2419"/>
                  </a:cubicBezTo>
                  <a:lnTo>
                    <a:pt x="12007" y="2356"/>
                  </a:lnTo>
                  <a:lnTo>
                    <a:pt x="12043" y="2293"/>
                  </a:lnTo>
                  <a:cubicBezTo>
                    <a:pt x="12061" y="2248"/>
                    <a:pt x="12079" y="2203"/>
                    <a:pt x="12097" y="2158"/>
                  </a:cubicBezTo>
                  <a:cubicBezTo>
                    <a:pt x="12241" y="1824"/>
                    <a:pt x="12367" y="1482"/>
                    <a:pt x="12502" y="1157"/>
                  </a:cubicBezTo>
                  <a:cubicBezTo>
                    <a:pt x="12575" y="995"/>
                    <a:pt x="12647" y="833"/>
                    <a:pt x="12728" y="688"/>
                  </a:cubicBezTo>
                  <a:cubicBezTo>
                    <a:pt x="12764" y="616"/>
                    <a:pt x="12809" y="544"/>
                    <a:pt x="12854" y="481"/>
                  </a:cubicBezTo>
                  <a:cubicBezTo>
                    <a:pt x="12863" y="468"/>
                    <a:pt x="12874" y="455"/>
                    <a:pt x="12884" y="443"/>
                  </a:cubicBezTo>
                  <a:close/>
                  <a:moveTo>
                    <a:pt x="12906" y="1"/>
                  </a:moveTo>
                  <a:cubicBezTo>
                    <a:pt x="12897" y="1"/>
                    <a:pt x="12889" y="2"/>
                    <a:pt x="12881" y="3"/>
                  </a:cubicBezTo>
                  <a:cubicBezTo>
                    <a:pt x="12755" y="21"/>
                    <a:pt x="12701" y="75"/>
                    <a:pt x="12647" y="120"/>
                  </a:cubicBezTo>
                  <a:cubicBezTo>
                    <a:pt x="12602" y="157"/>
                    <a:pt x="12566" y="202"/>
                    <a:pt x="12539" y="247"/>
                  </a:cubicBezTo>
                  <a:cubicBezTo>
                    <a:pt x="12475" y="337"/>
                    <a:pt x="12421" y="418"/>
                    <a:pt x="12376" y="499"/>
                  </a:cubicBezTo>
                  <a:cubicBezTo>
                    <a:pt x="12286" y="670"/>
                    <a:pt x="12214" y="842"/>
                    <a:pt x="12142" y="1004"/>
                  </a:cubicBezTo>
                  <a:cubicBezTo>
                    <a:pt x="12007" y="1346"/>
                    <a:pt x="11881" y="1689"/>
                    <a:pt x="11745" y="2013"/>
                  </a:cubicBezTo>
                  <a:lnTo>
                    <a:pt x="11691" y="2122"/>
                  </a:lnTo>
                  <a:lnTo>
                    <a:pt x="11673" y="2176"/>
                  </a:lnTo>
                  <a:lnTo>
                    <a:pt x="11637" y="2239"/>
                  </a:lnTo>
                  <a:cubicBezTo>
                    <a:pt x="11592" y="2311"/>
                    <a:pt x="11556" y="2392"/>
                    <a:pt x="11502" y="2464"/>
                  </a:cubicBezTo>
                  <a:cubicBezTo>
                    <a:pt x="11421" y="2617"/>
                    <a:pt x="11322" y="2771"/>
                    <a:pt x="11222" y="2915"/>
                  </a:cubicBezTo>
                  <a:cubicBezTo>
                    <a:pt x="11033" y="3212"/>
                    <a:pt x="10826" y="3501"/>
                    <a:pt x="10601" y="3780"/>
                  </a:cubicBezTo>
                  <a:cubicBezTo>
                    <a:pt x="9717" y="4889"/>
                    <a:pt x="8690" y="5898"/>
                    <a:pt x="7590" y="6800"/>
                  </a:cubicBezTo>
                  <a:cubicBezTo>
                    <a:pt x="6472" y="7701"/>
                    <a:pt x="5282" y="8503"/>
                    <a:pt x="4029" y="9188"/>
                  </a:cubicBezTo>
                  <a:cubicBezTo>
                    <a:pt x="2776" y="9883"/>
                    <a:pt x="1469" y="10459"/>
                    <a:pt x="117" y="10937"/>
                  </a:cubicBezTo>
                  <a:cubicBezTo>
                    <a:pt x="45" y="10964"/>
                    <a:pt x="0" y="11027"/>
                    <a:pt x="9" y="11108"/>
                  </a:cubicBezTo>
                  <a:cubicBezTo>
                    <a:pt x="18" y="11184"/>
                    <a:pt x="89" y="11244"/>
                    <a:pt x="172" y="11244"/>
                  </a:cubicBezTo>
                  <a:cubicBezTo>
                    <a:pt x="178" y="11244"/>
                    <a:pt x="184" y="11244"/>
                    <a:pt x="189" y="11244"/>
                  </a:cubicBezTo>
                  <a:cubicBezTo>
                    <a:pt x="1857" y="11063"/>
                    <a:pt x="3525" y="10820"/>
                    <a:pt x="5174" y="10486"/>
                  </a:cubicBezTo>
                  <a:cubicBezTo>
                    <a:pt x="6824" y="10153"/>
                    <a:pt x="8455" y="9747"/>
                    <a:pt x="10060" y="9225"/>
                  </a:cubicBezTo>
                  <a:cubicBezTo>
                    <a:pt x="10456" y="9089"/>
                    <a:pt x="10862" y="8963"/>
                    <a:pt x="11250" y="8810"/>
                  </a:cubicBezTo>
                  <a:lnTo>
                    <a:pt x="11844" y="8594"/>
                  </a:lnTo>
                  <a:lnTo>
                    <a:pt x="12430" y="8359"/>
                  </a:lnTo>
                  <a:cubicBezTo>
                    <a:pt x="12818" y="8206"/>
                    <a:pt x="13206" y="8026"/>
                    <a:pt x="13593" y="7863"/>
                  </a:cubicBezTo>
                  <a:lnTo>
                    <a:pt x="14170" y="7593"/>
                  </a:lnTo>
                  <a:cubicBezTo>
                    <a:pt x="14359" y="7503"/>
                    <a:pt x="14549" y="7422"/>
                    <a:pt x="14738" y="7323"/>
                  </a:cubicBezTo>
                  <a:cubicBezTo>
                    <a:pt x="15117" y="7133"/>
                    <a:pt x="15495" y="6944"/>
                    <a:pt x="15865" y="6755"/>
                  </a:cubicBezTo>
                  <a:cubicBezTo>
                    <a:pt x="16234" y="6556"/>
                    <a:pt x="16613" y="6367"/>
                    <a:pt x="16982" y="6151"/>
                  </a:cubicBezTo>
                  <a:cubicBezTo>
                    <a:pt x="17352" y="5934"/>
                    <a:pt x="17713" y="5691"/>
                    <a:pt x="18037" y="5394"/>
                  </a:cubicBezTo>
                  <a:cubicBezTo>
                    <a:pt x="18362" y="5096"/>
                    <a:pt x="18650" y="4763"/>
                    <a:pt x="18902" y="4420"/>
                  </a:cubicBezTo>
                  <a:cubicBezTo>
                    <a:pt x="18929" y="4384"/>
                    <a:pt x="18947" y="4339"/>
                    <a:pt x="18947" y="4303"/>
                  </a:cubicBezTo>
                  <a:cubicBezTo>
                    <a:pt x="18965" y="4159"/>
                    <a:pt x="18866" y="4042"/>
                    <a:pt x="18731" y="4023"/>
                  </a:cubicBezTo>
                  <a:lnTo>
                    <a:pt x="18722" y="4023"/>
                  </a:lnTo>
                  <a:cubicBezTo>
                    <a:pt x="18533" y="3996"/>
                    <a:pt x="18352" y="3924"/>
                    <a:pt x="18172" y="3825"/>
                  </a:cubicBezTo>
                  <a:cubicBezTo>
                    <a:pt x="18001" y="3726"/>
                    <a:pt x="17821" y="3600"/>
                    <a:pt x="17640" y="3456"/>
                  </a:cubicBezTo>
                  <a:cubicBezTo>
                    <a:pt x="17460" y="3320"/>
                    <a:pt x="17280" y="3176"/>
                    <a:pt x="17082" y="3032"/>
                  </a:cubicBezTo>
                  <a:cubicBezTo>
                    <a:pt x="16892" y="2897"/>
                    <a:pt x="16685" y="2762"/>
                    <a:pt x="16451" y="2662"/>
                  </a:cubicBezTo>
                  <a:lnTo>
                    <a:pt x="16415" y="2644"/>
                  </a:lnTo>
                  <a:lnTo>
                    <a:pt x="16360" y="2608"/>
                  </a:lnTo>
                  <a:lnTo>
                    <a:pt x="16261" y="2536"/>
                  </a:lnTo>
                  <a:lnTo>
                    <a:pt x="16036" y="2374"/>
                  </a:lnTo>
                  <a:lnTo>
                    <a:pt x="15603" y="2049"/>
                  </a:lnTo>
                  <a:lnTo>
                    <a:pt x="14738" y="1391"/>
                  </a:lnTo>
                  <a:lnTo>
                    <a:pt x="13025" y="48"/>
                  </a:lnTo>
                  <a:lnTo>
                    <a:pt x="13016" y="39"/>
                  </a:lnTo>
                  <a:cubicBezTo>
                    <a:pt x="12987" y="17"/>
                    <a:pt x="12945" y="1"/>
                    <a:pt x="12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2"/>
            <p:cNvSpPr/>
            <p:nvPr/>
          </p:nvSpPr>
          <p:spPr>
            <a:xfrm>
              <a:off x="1867600" y="3249925"/>
              <a:ext cx="1223225" cy="1178125"/>
            </a:xfrm>
            <a:custGeom>
              <a:avLst/>
              <a:gdLst/>
              <a:ahLst/>
              <a:cxnLst/>
              <a:rect l="l" t="t" r="r" b="b"/>
              <a:pathLst>
                <a:path w="48929" h="47125" extrusionOk="0">
                  <a:moveTo>
                    <a:pt x="2615" y="0"/>
                  </a:moveTo>
                  <a:cubicBezTo>
                    <a:pt x="1335" y="7617"/>
                    <a:pt x="541" y="15315"/>
                    <a:pt x="316" y="23049"/>
                  </a:cubicBezTo>
                  <a:cubicBezTo>
                    <a:pt x="82" y="30638"/>
                    <a:pt x="803" y="38291"/>
                    <a:pt x="100" y="45863"/>
                  </a:cubicBezTo>
                  <a:cubicBezTo>
                    <a:pt x="100" y="45944"/>
                    <a:pt x="55" y="45998"/>
                    <a:pt x="1" y="46025"/>
                  </a:cubicBezTo>
                  <a:cubicBezTo>
                    <a:pt x="5231" y="46886"/>
                    <a:pt x="10526" y="47124"/>
                    <a:pt x="15820" y="47124"/>
                  </a:cubicBezTo>
                  <a:cubicBezTo>
                    <a:pt x="17678" y="47124"/>
                    <a:pt x="19536" y="47095"/>
                    <a:pt x="21391" y="47053"/>
                  </a:cubicBezTo>
                  <a:cubicBezTo>
                    <a:pt x="22815" y="47017"/>
                    <a:pt x="24257" y="46963"/>
                    <a:pt x="25708" y="46863"/>
                  </a:cubicBezTo>
                  <a:cubicBezTo>
                    <a:pt x="31351" y="45601"/>
                    <a:pt x="37354" y="42402"/>
                    <a:pt x="38589" y="36633"/>
                  </a:cubicBezTo>
                  <a:cubicBezTo>
                    <a:pt x="38618" y="36502"/>
                    <a:pt x="38725" y="36441"/>
                    <a:pt x="38838" y="36441"/>
                  </a:cubicBezTo>
                  <a:cubicBezTo>
                    <a:pt x="38935" y="36441"/>
                    <a:pt x="39036" y="36486"/>
                    <a:pt x="39094" y="36570"/>
                  </a:cubicBezTo>
                  <a:cubicBezTo>
                    <a:pt x="40374" y="38517"/>
                    <a:pt x="42222" y="39634"/>
                    <a:pt x="44502" y="39941"/>
                  </a:cubicBezTo>
                  <a:cubicBezTo>
                    <a:pt x="47396" y="35452"/>
                    <a:pt x="47197" y="28520"/>
                    <a:pt x="47585" y="23599"/>
                  </a:cubicBezTo>
                  <a:cubicBezTo>
                    <a:pt x="48135" y="16631"/>
                    <a:pt x="48928" y="9645"/>
                    <a:pt x="48468" y="2668"/>
                  </a:cubicBezTo>
                  <a:cubicBezTo>
                    <a:pt x="33280" y="54"/>
                    <a:pt x="17929" y="1352"/>
                    <a:pt x="2642" y="9"/>
                  </a:cubicBezTo>
                  <a:cubicBezTo>
                    <a:pt x="2633" y="0"/>
                    <a:pt x="2624" y="0"/>
                    <a:pt x="26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2"/>
            <p:cNvSpPr/>
            <p:nvPr/>
          </p:nvSpPr>
          <p:spPr>
            <a:xfrm>
              <a:off x="1857000" y="3245400"/>
              <a:ext cx="1232000" cy="1186575"/>
            </a:xfrm>
            <a:custGeom>
              <a:avLst/>
              <a:gdLst/>
              <a:ahLst/>
              <a:cxnLst/>
              <a:rect l="l" t="t" r="r" b="b"/>
              <a:pathLst>
                <a:path w="49280" h="47463" extrusionOk="0">
                  <a:moveTo>
                    <a:pt x="3133" y="33"/>
                  </a:moveTo>
                  <a:lnTo>
                    <a:pt x="3147" y="37"/>
                  </a:lnTo>
                  <a:cubicBezTo>
                    <a:pt x="3142" y="37"/>
                    <a:pt x="3138" y="35"/>
                    <a:pt x="3133" y="33"/>
                  </a:cubicBezTo>
                  <a:close/>
                  <a:moveTo>
                    <a:pt x="3174" y="372"/>
                  </a:moveTo>
                  <a:cubicBezTo>
                    <a:pt x="10770" y="1029"/>
                    <a:pt x="18401" y="1047"/>
                    <a:pt x="26015" y="1227"/>
                  </a:cubicBezTo>
                  <a:cubicBezTo>
                    <a:pt x="29837" y="1317"/>
                    <a:pt x="33668" y="1443"/>
                    <a:pt x="37481" y="1714"/>
                  </a:cubicBezTo>
                  <a:lnTo>
                    <a:pt x="40338" y="1948"/>
                  </a:lnTo>
                  <a:lnTo>
                    <a:pt x="43187" y="2245"/>
                  </a:lnTo>
                  <a:lnTo>
                    <a:pt x="46026" y="2606"/>
                  </a:lnTo>
                  <a:cubicBezTo>
                    <a:pt x="46927" y="2750"/>
                    <a:pt x="47829" y="2867"/>
                    <a:pt x="48739" y="2985"/>
                  </a:cubicBezTo>
                  <a:cubicBezTo>
                    <a:pt x="48730" y="3354"/>
                    <a:pt x="48730" y="3697"/>
                    <a:pt x="48739" y="4048"/>
                  </a:cubicBezTo>
                  <a:lnTo>
                    <a:pt x="48766" y="5211"/>
                  </a:lnTo>
                  <a:cubicBezTo>
                    <a:pt x="48784" y="5995"/>
                    <a:pt x="48793" y="6779"/>
                    <a:pt x="48784" y="7564"/>
                  </a:cubicBezTo>
                  <a:cubicBezTo>
                    <a:pt x="48766" y="9132"/>
                    <a:pt x="48721" y="10700"/>
                    <a:pt x="48631" y="12269"/>
                  </a:cubicBezTo>
                  <a:cubicBezTo>
                    <a:pt x="48478" y="15415"/>
                    <a:pt x="48207" y="18542"/>
                    <a:pt x="47955" y="21688"/>
                  </a:cubicBezTo>
                  <a:cubicBezTo>
                    <a:pt x="47892" y="22473"/>
                    <a:pt x="47829" y="23257"/>
                    <a:pt x="47775" y="24041"/>
                  </a:cubicBezTo>
                  <a:cubicBezTo>
                    <a:pt x="47721" y="24834"/>
                    <a:pt x="47676" y="25618"/>
                    <a:pt x="47639" y="26403"/>
                  </a:cubicBezTo>
                  <a:cubicBezTo>
                    <a:pt x="47558" y="27980"/>
                    <a:pt x="47486" y="29548"/>
                    <a:pt x="47333" y="31108"/>
                  </a:cubicBezTo>
                  <a:cubicBezTo>
                    <a:pt x="47180" y="32667"/>
                    <a:pt x="46954" y="34218"/>
                    <a:pt x="46567" y="35732"/>
                  </a:cubicBezTo>
                  <a:cubicBezTo>
                    <a:pt x="46188" y="37213"/>
                    <a:pt x="45645" y="38651"/>
                    <a:pt x="44846" y="39944"/>
                  </a:cubicBezTo>
                  <a:lnTo>
                    <a:pt x="44846" y="39944"/>
                  </a:lnTo>
                  <a:cubicBezTo>
                    <a:pt x="43883" y="39803"/>
                    <a:pt x="42948" y="39509"/>
                    <a:pt x="42105" y="39022"/>
                  </a:cubicBezTo>
                  <a:cubicBezTo>
                    <a:pt x="41240" y="38526"/>
                    <a:pt x="40482" y="37832"/>
                    <a:pt x="39887" y="37021"/>
                  </a:cubicBezTo>
                  <a:lnTo>
                    <a:pt x="39671" y="36714"/>
                  </a:lnTo>
                  <a:lnTo>
                    <a:pt x="39644" y="36669"/>
                  </a:lnTo>
                  <a:cubicBezTo>
                    <a:pt x="39635" y="36660"/>
                    <a:pt x="39617" y="36633"/>
                    <a:pt x="39608" y="36615"/>
                  </a:cubicBezTo>
                  <a:cubicBezTo>
                    <a:pt x="39572" y="36579"/>
                    <a:pt x="39527" y="36552"/>
                    <a:pt x="39491" y="36525"/>
                  </a:cubicBezTo>
                  <a:cubicBezTo>
                    <a:pt x="39416" y="36488"/>
                    <a:pt x="39341" y="36469"/>
                    <a:pt x="39260" y="36469"/>
                  </a:cubicBezTo>
                  <a:cubicBezTo>
                    <a:pt x="39244" y="36469"/>
                    <a:pt x="39228" y="36470"/>
                    <a:pt x="39211" y="36471"/>
                  </a:cubicBezTo>
                  <a:cubicBezTo>
                    <a:pt x="39112" y="36480"/>
                    <a:pt x="39013" y="36534"/>
                    <a:pt x="38941" y="36615"/>
                  </a:cubicBezTo>
                  <a:cubicBezTo>
                    <a:pt x="38905" y="36660"/>
                    <a:pt x="38887" y="36705"/>
                    <a:pt x="38869" y="36760"/>
                  </a:cubicBezTo>
                  <a:cubicBezTo>
                    <a:pt x="38860" y="36787"/>
                    <a:pt x="38860" y="36796"/>
                    <a:pt x="38860" y="36814"/>
                  </a:cubicBezTo>
                  <a:lnTo>
                    <a:pt x="38842" y="36859"/>
                  </a:lnTo>
                  <a:lnTo>
                    <a:pt x="38761" y="37228"/>
                  </a:lnTo>
                  <a:cubicBezTo>
                    <a:pt x="38626" y="37715"/>
                    <a:pt x="38463" y="38193"/>
                    <a:pt x="38256" y="38652"/>
                  </a:cubicBezTo>
                  <a:cubicBezTo>
                    <a:pt x="38058" y="39112"/>
                    <a:pt x="37823" y="39563"/>
                    <a:pt x="37544" y="39987"/>
                  </a:cubicBezTo>
                  <a:cubicBezTo>
                    <a:pt x="37273" y="40410"/>
                    <a:pt x="36976" y="40825"/>
                    <a:pt x="36652" y="41203"/>
                  </a:cubicBezTo>
                  <a:cubicBezTo>
                    <a:pt x="35344" y="42754"/>
                    <a:pt x="33650" y="43953"/>
                    <a:pt x="31838" y="44872"/>
                  </a:cubicBezTo>
                  <a:cubicBezTo>
                    <a:pt x="30026" y="45782"/>
                    <a:pt x="28079" y="46449"/>
                    <a:pt x="26096" y="46891"/>
                  </a:cubicBezTo>
                  <a:lnTo>
                    <a:pt x="26123" y="46891"/>
                  </a:lnTo>
                  <a:cubicBezTo>
                    <a:pt x="23978" y="46972"/>
                    <a:pt x="21842" y="47098"/>
                    <a:pt x="19687" y="47117"/>
                  </a:cubicBezTo>
                  <a:cubicBezTo>
                    <a:pt x="18556" y="47136"/>
                    <a:pt x="17424" y="47147"/>
                    <a:pt x="16292" y="47147"/>
                  </a:cubicBezTo>
                  <a:cubicBezTo>
                    <a:pt x="15279" y="47147"/>
                    <a:pt x="14265" y="47138"/>
                    <a:pt x="13251" y="47117"/>
                  </a:cubicBezTo>
                  <a:cubicBezTo>
                    <a:pt x="11106" y="47071"/>
                    <a:pt x="8970" y="46981"/>
                    <a:pt x="6833" y="46810"/>
                  </a:cubicBezTo>
                  <a:cubicBezTo>
                    <a:pt x="4777" y="46645"/>
                    <a:pt x="2720" y="46413"/>
                    <a:pt x="687" y="46091"/>
                  </a:cubicBezTo>
                  <a:lnTo>
                    <a:pt x="687" y="46091"/>
                  </a:lnTo>
                  <a:cubicBezTo>
                    <a:pt x="694" y="46042"/>
                    <a:pt x="686" y="46024"/>
                    <a:pt x="695" y="45990"/>
                  </a:cubicBezTo>
                  <a:lnTo>
                    <a:pt x="704" y="45900"/>
                  </a:lnTo>
                  <a:lnTo>
                    <a:pt x="731" y="45539"/>
                  </a:lnTo>
                  <a:lnTo>
                    <a:pt x="785" y="44818"/>
                  </a:lnTo>
                  <a:cubicBezTo>
                    <a:pt x="830" y="44340"/>
                    <a:pt x="848" y="43853"/>
                    <a:pt x="884" y="43376"/>
                  </a:cubicBezTo>
                  <a:cubicBezTo>
                    <a:pt x="902" y="42898"/>
                    <a:pt x="920" y="42411"/>
                    <a:pt x="947" y="41934"/>
                  </a:cubicBezTo>
                  <a:lnTo>
                    <a:pt x="983" y="40482"/>
                  </a:lnTo>
                  <a:cubicBezTo>
                    <a:pt x="1020" y="38553"/>
                    <a:pt x="1001" y="36624"/>
                    <a:pt x="974" y="34704"/>
                  </a:cubicBezTo>
                  <a:cubicBezTo>
                    <a:pt x="911" y="30846"/>
                    <a:pt x="785" y="26998"/>
                    <a:pt x="902" y="23158"/>
                  </a:cubicBezTo>
                  <a:cubicBezTo>
                    <a:pt x="1135" y="15524"/>
                    <a:pt x="1919" y="7908"/>
                    <a:pt x="3174" y="372"/>
                  </a:cubicBezTo>
                  <a:close/>
                  <a:moveTo>
                    <a:pt x="2894" y="1"/>
                  </a:moveTo>
                  <a:lnTo>
                    <a:pt x="2867" y="145"/>
                  </a:lnTo>
                  <a:cubicBezTo>
                    <a:pt x="1587" y="7753"/>
                    <a:pt x="803" y="15442"/>
                    <a:pt x="569" y="23149"/>
                  </a:cubicBezTo>
                  <a:cubicBezTo>
                    <a:pt x="452" y="27007"/>
                    <a:pt x="578" y="30855"/>
                    <a:pt x="641" y="34704"/>
                  </a:cubicBezTo>
                  <a:cubicBezTo>
                    <a:pt x="677" y="36633"/>
                    <a:pt x="695" y="38553"/>
                    <a:pt x="659" y="40473"/>
                  </a:cubicBezTo>
                  <a:lnTo>
                    <a:pt x="614" y="41916"/>
                  </a:lnTo>
                  <a:cubicBezTo>
                    <a:pt x="596" y="42402"/>
                    <a:pt x="578" y="42880"/>
                    <a:pt x="551" y="43358"/>
                  </a:cubicBezTo>
                  <a:cubicBezTo>
                    <a:pt x="524" y="43835"/>
                    <a:pt x="506" y="44313"/>
                    <a:pt x="461" y="44800"/>
                  </a:cubicBezTo>
                  <a:lnTo>
                    <a:pt x="407" y="45512"/>
                  </a:lnTo>
                  <a:lnTo>
                    <a:pt x="380" y="45873"/>
                  </a:lnTo>
                  <a:lnTo>
                    <a:pt x="361" y="46035"/>
                  </a:lnTo>
                  <a:cubicBezTo>
                    <a:pt x="361" y="46053"/>
                    <a:pt x="361" y="46062"/>
                    <a:pt x="334" y="46071"/>
                  </a:cubicBezTo>
                  <a:lnTo>
                    <a:pt x="1" y="46305"/>
                  </a:lnTo>
                  <a:lnTo>
                    <a:pt x="398" y="46368"/>
                  </a:lnTo>
                  <a:cubicBezTo>
                    <a:pt x="2525" y="46711"/>
                    <a:pt x="4661" y="46963"/>
                    <a:pt x="6806" y="47135"/>
                  </a:cubicBezTo>
                  <a:cubicBezTo>
                    <a:pt x="8952" y="47306"/>
                    <a:pt x="11097" y="47387"/>
                    <a:pt x="13251" y="47432"/>
                  </a:cubicBezTo>
                  <a:cubicBezTo>
                    <a:pt x="14265" y="47453"/>
                    <a:pt x="15281" y="47463"/>
                    <a:pt x="16296" y="47463"/>
                  </a:cubicBezTo>
                  <a:cubicBezTo>
                    <a:pt x="17430" y="47463"/>
                    <a:pt x="18565" y="47451"/>
                    <a:pt x="19696" y="47432"/>
                  </a:cubicBezTo>
                  <a:cubicBezTo>
                    <a:pt x="21842" y="47414"/>
                    <a:pt x="23996" y="47288"/>
                    <a:pt x="26141" y="47207"/>
                  </a:cubicBezTo>
                  <a:lnTo>
                    <a:pt x="26150" y="47207"/>
                  </a:lnTo>
                  <a:lnTo>
                    <a:pt x="26168" y="47198"/>
                  </a:lnTo>
                  <a:cubicBezTo>
                    <a:pt x="28178" y="46747"/>
                    <a:pt x="30143" y="46080"/>
                    <a:pt x="31982" y="45151"/>
                  </a:cubicBezTo>
                  <a:cubicBezTo>
                    <a:pt x="33821" y="44214"/>
                    <a:pt x="35543" y="42997"/>
                    <a:pt x="36886" y="41411"/>
                  </a:cubicBezTo>
                  <a:cubicBezTo>
                    <a:pt x="37228" y="41014"/>
                    <a:pt x="37535" y="40590"/>
                    <a:pt x="37805" y="40149"/>
                  </a:cubicBezTo>
                  <a:cubicBezTo>
                    <a:pt x="38094" y="39716"/>
                    <a:pt x="38328" y="39247"/>
                    <a:pt x="38544" y="38779"/>
                  </a:cubicBezTo>
                  <a:cubicBezTo>
                    <a:pt x="38761" y="38301"/>
                    <a:pt x="38914" y="37805"/>
                    <a:pt x="39058" y="37300"/>
                  </a:cubicBezTo>
                  <a:lnTo>
                    <a:pt x="39148" y="36922"/>
                  </a:lnTo>
                  <a:lnTo>
                    <a:pt x="39157" y="36877"/>
                  </a:lnTo>
                  <a:cubicBezTo>
                    <a:pt x="39166" y="36868"/>
                    <a:pt x="39166" y="36841"/>
                    <a:pt x="39166" y="36841"/>
                  </a:cubicBezTo>
                  <a:cubicBezTo>
                    <a:pt x="39175" y="36832"/>
                    <a:pt x="39175" y="36814"/>
                    <a:pt x="39184" y="36814"/>
                  </a:cubicBezTo>
                  <a:cubicBezTo>
                    <a:pt x="39193" y="36796"/>
                    <a:pt x="39220" y="36787"/>
                    <a:pt x="39248" y="36778"/>
                  </a:cubicBezTo>
                  <a:cubicBezTo>
                    <a:pt x="39275" y="36778"/>
                    <a:pt x="39311" y="36787"/>
                    <a:pt x="39338" y="36796"/>
                  </a:cubicBezTo>
                  <a:cubicBezTo>
                    <a:pt x="39356" y="36805"/>
                    <a:pt x="39365" y="36814"/>
                    <a:pt x="39374" y="36823"/>
                  </a:cubicBezTo>
                  <a:lnTo>
                    <a:pt x="39392" y="36841"/>
                  </a:lnTo>
                  <a:lnTo>
                    <a:pt x="39419" y="36886"/>
                  </a:lnTo>
                  <a:lnTo>
                    <a:pt x="39644" y="37201"/>
                  </a:lnTo>
                  <a:cubicBezTo>
                    <a:pt x="40266" y="38040"/>
                    <a:pt x="41041" y="38770"/>
                    <a:pt x="41952" y="39292"/>
                  </a:cubicBezTo>
                  <a:cubicBezTo>
                    <a:pt x="42862" y="39824"/>
                    <a:pt x="43872" y="40140"/>
                    <a:pt x="44908" y="40284"/>
                  </a:cubicBezTo>
                  <a:lnTo>
                    <a:pt x="45007" y="40293"/>
                  </a:lnTo>
                  <a:lnTo>
                    <a:pt x="45061" y="40212"/>
                  </a:lnTo>
                  <a:cubicBezTo>
                    <a:pt x="45927" y="38860"/>
                    <a:pt x="46495" y="37354"/>
                    <a:pt x="46900" y="35822"/>
                  </a:cubicBezTo>
                  <a:cubicBezTo>
                    <a:pt x="47297" y="34281"/>
                    <a:pt x="47540" y="32712"/>
                    <a:pt x="47712" y="31144"/>
                  </a:cubicBezTo>
                  <a:cubicBezTo>
                    <a:pt x="47874" y="29575"/>
                    <a:pt x="47964" y="27998"/>
                    <a:pt x="48054" y="26430"/>
                  </a:cubicBezTo>
                  <a:cubicBezTo>
                    <a:pt x="48099" y="25636"/>
                    <a:pt x="48144" y="24852"/>
                    <a:pt x="48207" y="24077"/>
                  </a:cubicBezTo>
                  <a:cubicBezTo>
                    <a:pt x="48261" y="23293"/>
                    <a:pt x="48334" y="22509"/>
                    <a:pt x="48406" y="21724"/>
                  </a:cubicBezTo>
                  <a:cubicBezTo>
                    <a:pt x="48667" y="18588"/>
                    <a:pt x="48965" y="15451"/>
                    <a:pt x="49145" y="12296"/>
                  </a:cubicBezTo>
                  <a:cubicBezTo>
                    <a:pt x="49217" y="10727"/>
                    <a:pt x="49280" y="9141"/>
                    <a:pt x="49280" y="7564"/>
                  </a:cubicBezTo>
                  <a:cubicBezTo>
                    <a:pt x="49280" y="6779"/>
                    <a:pt x="49262" y="5986"/>
                    <a:pt x="49235" y="5193"/>
                  </a:cubicBezTo>
                  <a:lnTo>
                    <a:pt x="49208" y="4607"/>
                  </a:lnTo>
                  <a:lnTo>
                    <a:pt x="49199" y="4310"/>
                  </a:lnTo>
                  <a:lnTo>
                    <a:pt x="49190" y="4165"/>
                  </a:lnTo>
                  <a:lnTo>
                    <a:pt x="49181" y="4003"/>
                  </a:lnTo>
                  <a:cubicBezTo>
                    <a:pt x="49154" y="3561"/>
                    <a:pt x="49109" y="3120"/>
                    <a:pt x="49055" y="2705"/>
                  </a:cubicBezTo>
                  <a:cubicBezTo>
                    <a:pt x="48081" y="2525"/>
                    <a:pt x="47081" y="2345"/>
                    <a:pt x="46089" y="2200"/>
                  </a:cubicBezTo>
                  <a:lnTo>
                    <a:pt x="43232" y="1840"/>
                  </a:lnTo>
                  <a:lnTo>
                    <a:pt x="40374" y="1551"/>
                  </a:lnTo>
                  <a:lnTo>
                    <a:pt x="37508" y="1317"/>
                  </a:lnTo>
                  <a:cubicBezTo>
                    <a:pt x="33686" y="1056"/>
                    <a:pt x="29855" y="938"/>
                    <a:pt x="26024" y="857"/>
                  </a:cubicBezTo>
                  <a:cubicBezTo>
                    <a:pt x="22193" y="776"/>
                    <a:pt x="18362" y="731"/>
                    <a:pt x="14540" y="632"/>
                  </a:cubicBezTo>
                  <a:cubicBezTo>
                    <a:pt x="10726" y="524"/>
                    <a:pt x="6903" y="353"/>
                    <a:pt x="3107" y="21"/>
                  </a:cubicBezTo>
                  <a:lnTo>
                    <a:pt x="3107" y="21"/>
                  </a:lnTo>
                  <a:cubicBezTo>
                    <a:pt x="3091" y="15"/>
                    <a:pt x="3070" y="10"/>
                    <a:pt x="3039" y="10"/>
                  </a:cubicBezTo>
                  <a:lnTo>
                    <a:pt x="289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A67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4" name="Google Shape;904;p32"/>
          <p:cNvSpPr txBox="1">
            <a:spLocks noGrp="1"/>
          </p:cNvSpPr>
          <p:nvPr>
            <p:ph type="title"/>
          </p:nvPr>
        </p:nvSpPr>
        <p:spPr>
          <a:xfrm>
            <a:off x="740453" y="758647"/>
            <a:ext cx="2808000" cy="7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 smtClean="0"/>
              <a:t>DOKAZI</a:t>
            </a:r>
            <a:endParaRPr dirty="0"/>
          </a:p>
        </p:txBody>
      </p:sp>
      <p:sp>
        <p:nvSpPr>
          <p:cNvPr id="905" name="Google Shape;905;p32"/>
          <p:cNvSpPr txBox="1">
            <a:spLocks noGrp="1"/>
          </p:cNvSpPr>
          <p:nvPr>
            <p:ph type="body" idx="1"/>
          </p:nvPr>
        </p:nvSpPr>
        <p:spPr>
          <a:xfrm>
            <a:off x="641610" y="1727614"/>
            <a:ext cx="4886079" cy="891645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sl-SI" dirty="0" smtClean="0"/>
              <a:t>= viri (zbirke) podatkov in ugotovitev, ki se nanašajo na procese učenja in dosežke učencev.</a:t>
            </a:r>
            <a:endParaRPr dirty="0"/>
          </a:p>
        </p:txBody>
      </p:sp>
      <p:grpSp>
        <p:nvGrpSpPr>
          <p:cNvPr id="906" name="Google Shape;906;p32"/>
          <p:cNvGrpSpPr/>
          <p:nvPr/>
        </p:nvGrpSpPr>
        <p:grpSpPr>
          <a:xfrm rot="2556023">
            <a:off x="7219822" y="970950"/>
            <a:ext cx="646966" cy="1561759"/>
            <a:chOff x="2946668" y="3613769"/>
            <a:chExt cx="640047" cy="1096481"/>
          </a:xfrm>
        </p:grpSpPr>
        <p:sp>
          <p:nvSpPr>
            <p:cNvPr id="907" name="Google Shape;907;p32"/>
            <p:cNvSpPr/>
            <p:nvPr/>
          </p:nvSpPr>
          <p:spPr>
            <a:xfrm rot="1150281">
              <a:off x="3079389" y="3651109"/>
              <a:ext cx="374604" cy="871569"/>
            </a:xfrm>
            <a:custGeom>
              <a:avLst/>
              <a:gdLst/>
              <a:ahLst/>
              <a:cxnLst/>
              <a:rect l="l" t="t" r="r" b="b"/>
              <a:pathLst>
                <a:path w="11600" h="26989" extrusionOk="0">
                  <a:moveTo>
                    <a:pt x="7894" y="394"/>
                  </a:moveTo>
                  <a:cubicBezTo>
                    <a:pt x="7952" y="394"/>
                    <a:pt x="8012" y="398"/>
                    <a:pt x="8072" y="405"/>
                  </a:cubicBezTo>
                  <a:cubicBezTo>
                    <a:pt x="8887" y="468"/>
                    <a:pt x="9608" y="875"/>
                    <a:pt x="10423" y="985"/>
                  </a:cubicBezTo>
                  <a:lnTo>
                    <a:pt x="10439" y="985"/>
                  </a:lnTo>
                  <a:cubicBezTo>
                    <a:pt x="10894" y="1189"/>
                    <a:pt x="11333" y="1518"/>
                    <a:pt x="11254" y="2333"/>
                  </a:cubicBezTo>
                  <a:cubicBezTo>
                    <a:pt x="11160" y="3164"/>
                    <a:pt x="10627" y="4214"/>
                    <a:pt x="10267" y="5044"/>
                  </a:cubicBezTo>
                  <a:cubicBezTo>
                    <a:pt x="10016" y="4684"/>
                    <a:pt x="9655" y="4386"/>
                    <a:pt x="9436" y="4276"/>
                  </a:cubicBezTo>
                  <a:cubicBezTo>
                    <a:pt x="8558" y="3822"/>
                    <a:pt x="7571" y="3571"/>
                    <a:pt x="6630" y="3273"/>
                  </a:cubicBezTo>
                  <a:cubicBezTo>
                    <a:pt x="6416" y="3209"/>
                    <a:pt x="6231" y="3159"/>
                    <a:pt x="6041" y="3159"/>
                  </a:cubicBezTo>
                  <a:cubicBezTo>
                    <a:pt x="5952" y="3159"/>
                    <a:pt x="5863" y="3170"/>
                    <a:pt x="5768" y="3195"/>
                  </a:cubicBezTo>
                  <a:cubicBezTo>
                    <a:pt x="6003" y="2693"/>
                    <a:pt x="6176" y="2176"/>
                    <a:pt x="6395" y="1674"/>
                  </a:cubicBezTo>
                  <a:cubicBezTo>
                    <a:pt x="6781" y="774"/>
                    <a:pt x="7285" y="394"/>
                    <a:pt x="7894" y="394"/>
                  </a:cubicBezTo>
                  <a:close/>
                  <a:moveTo>
                    <a:pt x="5959" y="3426"/>
                  </a:moveTo>
                  <a:cubicBezTo>
                    <a:pt x="6707" y="3426"/>
                    <a:pt x="7540" y="3948"/>
                    <a:pt x="8057" y="4135"/>
                  </a:cubicBezTo>
                  <a:cubicBezTo>
                    <a:pt x="8370" y="4245"/>
                    <a:pt x="11050" y="5154"/>
                    <a:pt x="10016" y="6345"/>
                  </a:cubicBezTo>
                  <a:cubicBezTo>
                    <a:pt x="9702" y="5703"/>
                    <a:pt x="8715" y="5436"/>
                    <a:pt x="8260" y="5264"/>
                  </a:cubicBezTo>
                  <a:cubicBezTo>
                    <a:pt x="7864" y="5132"/>
                    <a:pt x="6564" y="4520"/>
                    <a:pt x="5630" y="4520"/>
                  </a:cubicBezTo>
                  <a:cubicBezTo>
                    <a:pt x="5457" y="4520"/>
                    <a:pt x="5297" y="4541"/>
                    <a:pt x="5157" y="4590"/>
                  </a:cubicBezTo>
                  <a:cubicBezTo>
                    <a:pt x="5063" y="4590"/>
                    <a:pt x="4969" y="4637"/>
                    <a:pt x="4875" y="4684"/>
                  </a:cubicBezTo>
                  <a:cubicBezTo>
                    <a:pt x="4796" y="4480"/>
                    <a:pt x="4796" y="4198"/>
                    <a:pt x="4937" y="3932"/>
                  </a:cubicBezTo>
                  <a:cubicBezTo>
                    <a:pt x="5016" y="3791"/>
                    <a:pt x="5110" y="3696"/>
                    <a:pt x="5204" y="3634"/>
                  </a:cubicBezTo>
                  <a:cubicBezTo>
                    <a:pt x="5213" y="3643"/>
                    <a:pt x="5222" y="3652"/>
                    <a:pt x="5231" y="3652"/>
                  </a:cubicBezTo>
                  <a:cubicBezTo>
                    <a:pt x="5238" y="3652"/>
                    <a:pt x="5244" y="3647"/>
                    <a:pt x="5251" y="3634"/>
                  </a:cubicBezTo>
                  <a:cubicBezTo>
                    <a:pt x="5467" y="3484"/>
                    <a:pt x="5708" y="3426"/>
                    <a:pt x="5959" y="3426"/>
                  </a:cubicBezTo>
                  <a:close/>
                  <a:moveTo>
                    <a:pt x="5331" y="4825"/>
                  </a:moveTo>
                  <a:cubicBezTo>
                    <a:pt x="6116" y="4825"/>
                    <a:pt x="7484" y="5382"/>
                    <a:pt x="7727" y="5468"/>
                  </a:cubicBezTo>
                  <a:cubicBezTo>
                    <a:pt x="8088" y="5577"/>
                    <a:pt x="10361" y="6095"/>
                    <a:pt x="9671" y="7443"/>
                  </a:cubicBezTo>
                  <a:cubicBezTo>
                    <a:pt x="9138" y="6628"/>
                    <a:pt x="7837" y="6361"/>
                    <a:pt x="7148" y="6173"/>
                  </a:cubicBezTo>
                  <a:cubicBezTo>
                    <a:pt x="6773" y="6066"/>
                    <a:pt x="6128" y="5813"/>
                    <a:pt x="5486" y="5813"/>
                  </a:cubicBezTo>
                  <a:cubicBezTo>
                    <a:pt x="5189" y="5813"/>
                    <a:pt x="4892" y="5867"/>
                    <a:pt x="4624" y="6016"/>
                  </a:cubicBezTo>
                  <a:cubicBezTo>
                    <a:pt x="4624" y="5828"/>
                    <a:pt x="4624" y="5656"/>
                    <a:pt x="4718" y="5483"/>
                  </a:cubicBezTo>
                  <a:cubicBezTo>
                    <a:pt x="4796" y="5295"/>
                    <a:pt x="4922" y="5186"/>
                    <a:pt x="5063" y="5076"/>
                  </a:cubicBezTo>
                  <a:cubicBezTo>
                    <a:pt x="5076" y="5063"/>
                    <a:pt x="5078" y="5040"/>
                    <a:pt x="5070" y="5040"/>
                  </a:cubicBezTo>
                  <a:cubicBezTo>
                    <a:pt x="5068" y="5040"/>
                    <a:pt x="5066" y="5041"/>
                    <a:pt x="5063" y="5044"/>
                  </a:cubicBezTo>
                  <a:cubicBezTo>
                    <a:pt x="4718" y="5107"/>
                    <a:pt x="4405" y="5671"/>
                    <a:pt x="4577" y="6032"/>
                  </a:cubicBezTo>
                  <a:cubicBezTo>
                    <a:pt x="4452" y="6110"/>
                    <a:pt x="4342" y="6204"/>
                    <a:pt x="4232" y="6314"/>
                  </a:cubicBezTo>
                  <a:cubicBezTo>
                    <a:pt x="4279" y="5640"/>
                    <a:pt x="4655" y="5154"/>
                    <a:pt x="5126" y="4841"/>
                  </a:cubicBezTo>
                  <a:cubicBezTo>
                    <a:pt x="5188" y="4830"/>
                    <a:pt x="5257" y="4825"/>
                    <a:pt x="5331" y="4825"/>
                  </a:cubicBezTo>
                  <a:close/>
                  <a:moveTo>
                    <a:pt x="4373" y="7160"/>
                  </a:moveTo>
                  <a:cubicBezTo>
                    <a:pt x="4373" y="7223"/>
                    <a:pt x="4373" y="7270"/>
                    <a:pt x="4405" y="7302"/>
                  </a:cubicBezTo>
                  <a:cubicBezTo>
                    <a:pt x="4326" y="7474"/>
                    <a:pt x="4263" y="7646"/>
                    <a:pt x="4201" y="7819"/>
                  </a:cubicBezTo>
                  <a:cubicBezTo>
                    <a:pt x="4201" y="7772"/>
                    <a:pt x="4201" y="7740"/>
                    <a:pt x="4185" y="7709"/>
                  </a:cubicBezTo>
                  <a:cubicBezTo>
                    <a:pt x="4248" y="7505"/>
                    <a:pt x="4310" y="7333"/>
                    <a:pt x="4373" y="7160"/>
                  </a:cubicBezTo>
                  <a:close/>
                  <a:moveTo>
                    <a:pt x="5232" y="6227"/>
                  </a:moveTo>
                  <a:cubicBezTo>
                    <a:pt x="5264" y="6227"/>
                    <a:pt x="5297" y="6230"/>
                    <a:pt x="5329" y="6236"/>
                  </a:cubicBezTo>
                  <a:cubicBezTo>
                    <a:pt x="5517" y="6236"/>
                    <a:pt x="5690" y="6251"/>
                    <a:pt x="5862" y="6283"/>
                  </a:cubicBezTo>
                  <a:cubicBezTo>
                    <a:pt x="6395" y="6361"/>
                    <a:pt x="6897" y="6471"/>
                    <a:pt x="7383" y="6643"/>
                  </a:cubicBezTo>
                  <a:cubicBezTo>
                    <a:pt x="7759" y="6769"/>
                    <a:pt x="8119" y="6925"/>
                    <a:pt x="8480" y="7113"/>
                  </a:cubicBezTo>
                  <a:cubicBezTo>
                    <a:pt x="8762" y="7270"/>
                    <a:pt x="10361" y="8195"/>
                    <a:pt x="9170" y="9277"/>
                  </a:cubicBezTo>
                  <a:cubicBezTo>
                    <a:pt x="9217" y="9151"/>
                    <a:pt x="9248" y="9026"/>
                    <a:pt x="9295" y="8900"/>
                  </a:cubicBezTo>
                  <a:cubicBezTo>
                    <a:pt x="9326" y="8806"/>
                    <a:pt x="9295" y="8775"/>
                    <a:pt x="9248" y="8775"/>
                  </a:cubicBezTo>
                  <a:lnTo>
                    <a:pt x="9217" y="8681"/>
                  </a:lnTo>
                  <a:cubicBezTo>
                    <a:pt x="9232" y="8634"/>
                    <a:pt x="9232" y="8603"/>
                    <a:pt x="9201" y="8571"/>
                  </a:cubicBezTo>
                  <a:cubicBezTo>
                    <a:pt x="7978" y="7443"/>
                    <a:pt x="6160" y="7113"/>
                    <a:pt x="4530" y="6988"/>
                  </a:cubicBezTo>
                  <a:cubicBezTo>
                    <a:pt x="4522" y="6985"/>
                    <a:pt x="4514" y="6984"/>
                    <a:pt x="4506" y="6984"/>
                  </a:cubicBezTo>
                  <a:cubicBezTo>
                    <a:pt x="4472" y="6984"/>
                    <a:pt x="4446" y="7012"/>
                    <a:pt x="4420" y="7051"/>
                  </a:cubicBezTo>
                  <a:cubicBezTo>
                    <a:pt x="4661" y="6498"/>
                    <a:pt x="4928" y="6227"/>
                    <a:pt x="5232" y="6227"/>
                  </a:cubicBezTo>
                  <a:close/>
                  <a:moveTo>
                    <a:pt x="6270" y="7740"/>
                  </a:moveTo>
                  <a:cubicBezTo>
                    <a:pt x="6771" y="7913"/>
                    <a:pt x="7257" y="8101"/>
                    <a:pt x="7759" y="8289"/>
                  </a:cubicBezTo>
                  <a:cubicBezTo>
                    <a:pt x="7759" y="8352"/>
                    <a:pt x="7759" y="8414"/>
                    <a:pt x="7759" y="8461"/>
                  </a:cubicBezTo>
                  <a:cubicBezTo>
                    <a:pt x="6176" y="12082"/>
                    <a:pt x="4812" y="16001"/>
                    <a:pt x="3715" y="19763"/>
                  </a:cubicBezTo>
                  <a:cubicBezTo>
                    <a:pt x="3684" y="19308"/>
                    <a:pt x="3495" y="18963"/>
                    <a:pt x="3182" y="18838"/>
                  </a:cubicBezTo>
                  <a:cubicBezTo>
                    <a:pt x="3121" y="18819"/>
                    <a:pt x="3058" y="18809"/>
                    <a:pt x="2994" y="18809"/>
                  </a:cubicBezTo>
                  <a:cubicBezTo>
                    <a:pt x="2639" y="18809"/>
                    <a:pt x="2233" y="19088"/>
                    <a:pt x="1928" y="19512"/>
                  </a:cubicBezTo>
                  <a:cubicBezTo>
                    <a:pt x="2618" y="17662"/>
                    <a:pt x="3260" y="15797"/>
                    <a:pt x="3903" y="13932"/>
                  </a:cubicBezTo>
                  <a:cubicBezTo>
                    <a:pt x="4248" y="12960"/>
                    <a:pt x="4593" y="11973"/>
                    <a:pt x="4937" y="11001"/>
                  </a:cubicBezTo>
                  <a:cubicBezTo>
                    <a:pt x="5094" y="10562"/>
                    <a:pt x="5235" y="10123"/>
                    <a:pt x="5392" y="9684"/>
                  </a:cubicBezTo>
                  <a:cubicBezTo>
                    <a:pt x="5423" y="9621"/>
                    <a:pt x="5800" y="8430"/>
                    <a:pt x="5956" y="7866"/>
                  </a:cubicBezTo>
                  <a:cubicBezTo>
                    <a:pt x="6066" y="7819"/>
                    <a:pt x="6160" y="7772"/>
                    <a:pt x="6270" y="7740"/>
                  </a:cubicBezTo>
                  <a:close/>
                  <a:moveTo>
                    <a:pt x="8010" y="8399"/>
                  </a:moveTo>
                  <a:cubicBezTo>
                    <a:pt x="8213" y="8477"/>
                    <a:pt x="8433" y="8571"/>
                    <a:pt x="8637" y="8650"/>
                  </a:cubicBezTo>
                  <a:cubicBezTo>
                    <a:pt x="8762" y="8728"/>
                    <a:pt x="8856" y="8853"/>
                    <a:pt x="8919" y="9010"/>
                  </a:cubicBezTo>
                  <a:cubicBezTo>
                    <a:pt x="8934" y="9073"/>
                    <a:pt x="8950" y="9135"/>
                    <a:pt x="8966" y="9198"/>
                  </a:cubicBezTo>
                  <a:cubicBezTo>
                    <a:pt x="8981" y="9230"/>
                    <a:pt x="8981" y="9245"/>
                    <a:pt x="8997" y="9245"/>
                  </a:cubicBezTo>
                  <a:cubicBezTo>
                    <a:pt x="8401" y="10860"/>
                    <a:pt x="7790" y="12490"/>
                    <a:pt x="7195" y="14120"/>
                  </a:cubicBezTo>
                  <a:cubicBezTo>
                    <a:pt x="7492" y="13242"/>
                    <a:pt x="7759" y="12364"/>
                    <a:pt x="8057" y="11502"/>
                  </a:cubicBezTo>
                  <a:cubicBezTo>
                    <a:pt x="8307" y="10687"/>
                    <a:pt x="8715" y="9825"/>
                    <a:pt x="8574" y="8979"/>
                  </a:cubicBezTo>
                  <a:cubicBezTo>
                    <a:pt x="8574" y="8972"/>
                    <a:pt x="8569" y="8968"/>
                    <a:pt x="8562" y="8968"/>
                  </a:cubicBezTo>
                  <a:cubicBezTo>
                    <a:pt x="8553" y="8968"/>
                    <a:pt x="8543" y="8976"/>
                    <a:pt x="8543" y="8994"/>
                  </a:cubicBezTo>
                  <a:cubicBezTo>
                    <a:pt x="8574" y="9982"/>
                    <a:pt x="8213" y="10922"/>
                    <a:pt x="7900" y="11863"/>
                  </a:cubicBezTo>
                  <a:cubicBezTo>
                    <a:pt x="7586" y="12819"/>
                    <a:pt x="7257" y="13791"/>
                    <a:pt x="6944" y="14747"/>
                  </a:cubicBezTo>
                  <a:cubicBezTo>
                    <a:pt x="6850" y="15013"/>
                    <a:pt x="6771" y="15280"/>
                    <a:pt x="6677" y="15546"/>
                  </a:cubicBezTo>
                  <a:cubicBezTo>
                    <a:pt x="6113" y="17161"/>
                    <a:pt x="5549" y="18759"/>
                    <a:pt x="5016" y="20374"/>
                  </a:cubicBezTo>
                  <a:cubicBezTo>
                    <a:pt x="4922" y="20050"/>
                    <a:pt x="4699" y="19875"/>
                    <a:pt x="4429" y="19875"/>
                  </a:cubicBezTo>
                  <a:cubicBezTo>
                    <a:pt x="4203" y="19875"/>
                    <a:pt x="3943" y="19999"/>
                    <a:pt x="3699" y="20264"/>
                  </a:cubicBezTo>
                  <a:cubicBezTo>
                    <a:pt x="5110" y="16314"/>
                    <a:pt x="6568" y="12380"/>
                    <a:pt x="8010" y="8430"/>
                  </a:cubicBezTo>
                  <a:cubicBezTo>
                    <a:pt x="8010" y="8414"/>
                    <a:pt x="8010" y="8414"/>
                    <a:pt x="8010" y="8399"/>
                  </a:cubicBezTo>
                  <a:close/>
                  <a:moveTo>
                    <a:pt x="1630" y="23195"/>
                  </a:moveTo>
                  <a:cubicBezTo>
                    <a:pt x="1724" y="23211"/>
                    <a:pt x="1834" y="23242"/>
                    <a:pt x="1912" y="23305"/>
                  </a:cubicBezTo>
                  <a:cubicBezTo>
                    <a:pt x="1944" y="23321"/>
                    <a:pt x="1959" y="23336"/>
                    <a:pt x="1991" y="23352"/>
                  </a:cubicBezTo>
                  <a:cubicBezTo>
                    <a:pt x="1991" y="23352"/>
                    <a:pt x="2006" y="23368"/>
                    <a:pt x="2006" y="23383"/>
                  </a:cubicBezTo>
                  <a:cubicBezTo>
                    <a:pt x="1897" y="23321"/>
                    <a:pt x="1787" y="23274"/>
                    <a:pt x="1662" y="23242"/>
                  </a:cubicBezTo>
                  <a:cubicBezTo>
                    <a:pt x="1646" y="23227"/>
                    <a:pt x="1646" y="23211"/>
                    <a:pt x="1630" y="23195"/>
                  </a:cubicBezTo>
                  <a:close/>
                  <a:moveTo>
                    <a:pt x="1019" y="23477"/>
                  </a:moveTo>
                  <a:cubicBezTo>
                    <a:pt x="1035" y="23509"/>
                    <a:pt x="1050" y="23556"/>
                    <a:pt x="1066" y="23603"/>
                  </a:cubicBezTo>
                  <a:cubicBezTo>
                    <a:pt x="1050" y="23650"/>
                    <a:pt x="1035" y="23697"/>
                    <a:pt x="1019" y="23744"/>
                  </a:cubicBezTo>
                  <a:cubicBezTo>
                    <a:pt x="1003" y="23760"/>
                    <a:pt x="988" y="23775"/>
                    <a:pt x="972" y="23807"/>
                  </a:cubicBezTo>
                  <a:cubicBezTo>
                    <a:pt x="972" y="23760"/>
                    <a:pt x="972" y="23713"/>
                    <a:pt x="972" y="23666"/>
                  </a:cubicBezTo>
                  <a:cubicBezTo>
                    <a:pt x="988" y="23619"/>
                    <a:pt x="1003" y="23556"/>
                    <a:pt x="1019" y="23493"/>
                  </a:cubicBezTo>
                  <a:cubicBezTo>
                    <a:pt x="1019" y="23493"/>
                    <a:pt x="1019" y="23477"/>
                    <a:pt x="1019" y="23477"/>
                  </a:cubicBezTo>
                  <a:close/>
                  <a:moveTo>
                    <a:pt x="1072" y="18956"/>
                  </a:moveTo>
                  <a:cubicBezTo>
                    <a:pt x="1135" y="18956"/>
                    <a:pt x="1196" y="18969"/>
                    <a:pt x="1254" y="18995"/>
                  </a:cubicBezTo>
                  <a:cubicBezTo>
                    <a:pt x="1630" y="19167"/>
                    <a:pt x="1614" y="19669"/>
                    <a:pt x="1583" y="20202"/>
                  </a:cubicBezTo>
                  <a:cubicBezTo>
                    <a:pt x="1583" y="20263"/>
                    <a:pt x="1623" y="20305"/>
                    <a:pt x="1668" y="20305"/>
                  </a:cubicBezTo>
                  <a:cubicBezTo>
                    <a:pt x="1704" y="20305"/>
                    <a:pt x="1744" y="20279"/>
                    <a:pt x="1771" y="20217"/>
                  </a:cubicBezTo>
                  <a:cubicBezTo>
                    <a:pt x="1803" y="20123"/>
                    <a:pt x="1834" y="20013"/>
                    <a:pt x="1850" y="19919"/>
                  </a:cubicBezTo>
                  <a:cubicBezTo>
                    <a:pt x="2149" y="19427"/>
                    <a:pt x="2521" y="19199"/>
                    <a:pt x="2832" y="19199"/>
                  </a:cubicBezTo>
                  <a:cubicBezTo>
                    <a:pt x="3302" y="19199"/>
                    <a:pt x="3634" y="19719"/>
                    <a:pt x="3370" y="20625"/>
                  </a:cubicBezTo>
                  <a:cubicBezTo>
                    <a:pt x="3337" y="20748"/>
                    <a:pt x="3386" y="20811"/>
                    <a:pt x="3450" y="20811"/>
                  </a:cubicBezTo>
                  <a:cubicBezTo>
                    <a:pt x="3507" y="20811"/>
                    <a:pt x="3575" y="20760"/>
                    <a:pt x="3605" y="20656"/>
                  </a:cubicBezTo>
                  <a:cubicBezTo>
                    <a:pt x="3605" y="20640"/>
                    <a:pt x="3605" y="20640"/>
                    <a:pt x="3621" y="20625"/>
                  </a:cubicBezTo>
                  <a:cubicBezTo>
                    <a:pt x="3621" y="20625"/>
                    <a:pt x="3636" y="20625"/>
                    <a:pt x="3636" y="20609"/>
                  </a:cubicBezTo>
                  <a:cubicBezTo>
                    <a:pt x="3860" y="20314"/>
                    <a:pt x="4092" y="20183"/>
                    <a:pt x="4289" y="20183"/>
                  </a:cubicBezTo>
                  <a:cubicBezTo>
                    <a:pt x="4604" y="20183"/>
                    <a:pt x="4829" y="20517"/>
                    <a:pt x="4781" y="21048"/>
                  </a:cubicBezTo>
                  <a:cubicBezTo>
                    <a:pt x="4781" y="21064"/>
                    <a:pt x="4781" y="21064"/>
                    <a:pt x="4781" y="21079"/>
                  </a:cubicBezTo>
                  <a:cubicBezTo>
                    <a:pt x="4765" y="21079"/>
                    <a:pt x="4765" y="21095"/>
                    <a:pt x="4765" y="21111"/>
                  </a:cubicBezTo>
                  <a:cubicBezTo>
                    <a:pt x="4075" y="22035"/>
                    <a:pt x="3401" y="22976"/>
                    <a:pt x="2712" y="23901"/>
                  </a:cubicBezTo>
                  <a:cubicBezTo>
                    <a:pt x="2696" y="23932"/>
                    <a:pt x="2665" y="23963"/>
                    <a:pt x="2618" y="24010"/>
                  </a:cubicBezTo>
                  <a:cubicBezTo>
                    <a:pt x="2649" y="23979"/>
                    <a:pt x="2649" y="23948"/>
                    <a:pt x="2649" y="23916"/>
                  </a:cubicBezTo>
                  <a:cubicBezTo>
                    <a:pt x="2557" y="23255"/>
                    <a:pt x="2083" y="22825"/>
                    <a:pt x="1552" y="22825"/>
                  </a:cubicBezTo>
                  <a:cubicBezTo>
                    <a:pt x="1177" y="22825"/>
                    <a:pt x="773" y="23040"/>
                    <a:pt x="455" y="23540"/>
                  </a:cubicBezTo>
                  <a:cubicBezTo>
                    <a:pt x="455" y="23462"/>
                    <a:pt x="439" y="23383"/>
                    <a:pt x="439" y="23305"/>
                  </a:cubicBezTo>
                  <a:cubicBezTo>
                    <a:pt x="345" y="22161"/>
                    <a:pt x="266" y="21001"/>
                    <a:pt x="172" y="19857"/>
                  </a:cubicBezTo>
                  <a:cubicBezTo>
                    <a:pt x="157" y="19810"/>
                    <a:pt x="141" y="19778"/>
                    <a:pt x="110" y="19778"/>
                  </a:cubicBezTo>
                  <a:cubicBezTo>
                    <a:pt x="141" y="19731"/>
                    <a:pt x="172" y="19684"/>
                    <a:pt x="204" y="19622"/>
                  </a:cubicBezTo>
                  <a:cubicBezTo>
                    <a:pt x="235" y="19575"/>
                    <a:pt x="235" y="19543"/>
                    <a:pt x="235" y="19512"/>
                  </a:cubicBezTo>
                  <a:cubicBezTo>
                    <a:pt x="478" y="19192"/>
                    <a:pt x="794" y="18956"/>
                    <a:pt x="1072" y="18956"/>
                  </a:cubicBezTo>
                  <a:close/>
                  <a:moveTo>
                    <a:pt x="1567" y="23697"/>
                  </a:moveTo>
                  <a:lnTo>
                    <a:pt x="1646" y="23713"/>
                  </a:lnTo>
                  <a:cubicBezTo>
                    <a:pt x="1583" y="23885"/>
                    <a:pt x="1505" y="24042"/>
                    <a:pt x="1442" y="24214"/>
                  </a:cubicBezTo>
                  <a:cubicBezTo>
                    <a:pt x="1489" y="24042"/>
                    <a:pt x="1536" y="23869"/>
                    <a:pt x="1567" y="23697"/>
                  </a:cubicBezTo>
                  <a:close/>
                  <a:moveTo>
                    <a:pt x="2116" y="23791"/>
                  </a:moveTo>
                  <a:cubicBezTo>
                    <a:pt x="2100" y="23869"/>
                    <a:pt x="2069" y="23932"/>
                    <a:pt x="2038" y="23995"/>
                  </a:cubicBezTo>
                  <a:cubicBezTo>
                    <a:pt x="1991" y="24089"/>
                    <a:pt x="1928" y="24198"/>
                    <a:pt x="1865" y="24293"/>
                  </a:cubicBezTo>
                  <a:cubicBezTo>
                    <a:pt x="1944" y="24120"/>
                    <a:pt x="2022" y="23963"/>
                    <a:pt x="2100" y="23791"/>
                  </a:cubicBezTo>
                  <a:close/>
                  <a:moveTo>
                    <a:pt x="2336" y="23838"/>
                  </a:moveTo>
                  <a:cubicBezTo>
                    <a:pt x="2367" y="23901"/>
                    <a:pt x="2414" y="23963"/>
                    <a:pt x="2461" y="24010"/>
                  </a:cubicBezTo>
                  <a:cubicBezTo>
                    <a:pt x="2449" y="24005"/>
                    <a:pt x="2436" y="24001"/>
                    <a:pt x="2422" y="24001"/>
                  </a:cubicBezTo>
                  <a:cubicBezTo>
                    <a:pt x="2397" y="24001"/>
                    <a:pt x="2371" y="24012"/>
                    <a:pt x="2351" y="24042"/>
                  </a:cubicBezTo>
                  <a:cubicBezTo>
                    <a:pt x="2257" y="24136"/>
                    <a:pt x="2163" y="24246"/>
                    <a:pt x="2085" y="24340"/>
                  </a:cubicBezTo>
                  <a:cubicBezTo>
                    <a:pt x="2116" y="24277"/>
                    <a:pt x="2147" y="24214"/>
                    <a:pt x="2179" y="24136"/>
                  </a:cubicBezTo>
                  <a:cubicBezTo>
                    <a:pt x="2226" y="24057"/>
                    <a:pt x="2257" y="23995"/>
                    <a:pt x="2288" y="23932"/>
                  </a:cubicBezTo>
                  <a:cubicBezTo>
                    <a:pt x="2304" y="23901"/>
                    <a:pt x="2320" y="23869"/>
                    <a:pt x="2336" y="23838"/>
                  </a:cubicBezTo>
                  <a:close/>
                  <a:moveTo>
                    <a:pt x="1865" y="23744"/>
                  </a:moveTo>
                  <a:cubicBezTo>
                    <a:pt x="1881" y="23744"/>
                    <a:pt x="1897" y="23744"/>
                    <a:pt x="1928" y="23760"/>
                  </a:cubicBezTo>
                  <a:cubicBezTo>
                    <a:pt x="1787" y="24057"/>
                    <a:pt x="1630" y="24355"/>
                    <a:pt x="1489" y="24653"/>
                  </a:cubicBezTo>
                  <a:cubicBezTo>
                    <a:pt x="1599" y="24355"/>
                    <a:pt x="1709" y="24042"/>
                    <a:pt x="1818" y="23744"/>
                  </a:cubicBezTo>
                  <a:close/>
                  <a:moveTo>
                    <a:pt x="2602" y="24042"/>
                  </a:moveTo>
                  <a:lnTo>
                    <a:pt x="2602" y="24042"/>
                  </a:lnTo>
                  <a:cubicBezTo>
                    <a:pt x="2351" y="24402"/>
                    <a:pt x="1834" y="25170"/>
                    <a:pt x="1379" y="25703"/>
                  </a:cubicBezTo>
                  <a:cubicBezTo>
                    <a:pt x="1677" y="25139"/>
                    <a:pt x="2038" y="24637"/>
                    <a:pt x="2477" y="24183"/>
                  </a:cubicBezTo>
                  <a:cubicBezTo>
                    <a:pt x="2508" y="24151"/>
                    <a:pt x="2524" y="24104"/>
                    <a:pt x="2508" y="24073"/>
                  </a:cubicBezTo>
                  <a:lnTo>
                    <a:pt x="2508" y="24073"/>
                  </a:lnTo>
                  <a:cubicBezTo>
                    <a:pt x="2512" y="24077"/>
                    <a:pt x="2519" y="24079"/>
                    <a:pt x="2526" y="24079"/>
                  </a:cubicBezTo>
                  <a:cubicBezTo>
                    <a:pt x="2548" y="24079"/>
                    <a:pt x="2579" y="24065"/>
                    <a:pt x="2602" y="24042"/>
                  </a:cubicBezTo>
                  <a:close/>
                  <a:moveTo>
                    <a:pt x="815" y="23383"/>
                  </a:moveTo>
                  <a:cubicBezTo>
                    <a:pt x="815" y="23430"/>
                    <a:pt x="815" y="23477"/>
                    <a:pt x="815" y="23524"/>
                  </a:cubicBezTo>
                  <a:cubicBezTo>
                    <a:pt x="799" y="23572"/>
                    <a:pt x="784" y="23619"/>
                    <a:pt x="784" y="23681"/>
                  </a:cubicBezTo>
                  <a:cubicBezTo>
                    <a:pt x="784" y="23713"/>
                    <a:pt x="799" y="23744"/>
                    <a:pt x="815" y="23760"/>
                  </a:cubicBezTo>
                  <a:cubicBezTo>
                    <a:pt x="815" y="24026"/>
                    <a:pt x="799" y="24293"/>
                    <a:pt x="784" y="24559"/>
                  </a:cubicBezTo>
                  <a:cubicBezTo>
                    <a:pt x="784" y="24230"/>
                    <a:pt x="784" y="23901"/>
                    <a:pt x="768" y="23572"/>
                  </a:cubicBezTo>
                  <a:cubicBezTo>
                    <a:pt x="768" y="23542"/>
                    <a:pt x="747" y="23526"/>
                    <a:pt x="723" y="23526"/>
                  </a:cubicBezTo>
                  <a:cubicBezTo>
                    <a:pt x="697" y="23526"/>
                    <a:pt x="667" y="23546"/>
                    <a:pt x="658" y="23587"/>
                  </a:cubicBezTo>
                  <a:cubicBezTo>
                    <a:pt x="643" y="24418"/>
                    <a:pt x="658" y="25233"/>
                    <a:pt x="658" y="26064"/>
                  </a:cubicBezTo>
                  <a:cubicBezTo>
                    <a:pt x="611" y="25703"/>
                    <a:pt x="580" y="24888"/>
                    <a:pt x="564" y="24778"/>
                  </a:cubicBezTo>
                  <a:cubicBezTo>
                    <a:pt x="533" y="24434"/>
                    <a:pt x="502" y="24104"/>
                    <a:pt x="470" y="23760"/>
                  </a:cubicBezTo>
                  <a:cubicBezTo>
                    <a:pt x="580" y="23603"/>
                    <a:pt x="690" y="23477"/>
                    <a:pt x="815" y="23383"/>
                  </a:cubicBezTo>
                  <a:close/>
                  <a:moveTo>
                    <a:pt x="1176" y="25876"/>
                  </a:moveTo>
                  <a:cubicBezTo>
                    <a:pt x="1176" y="25876"/>
                    <a:pt x="1191" y="25891"/>
                    <a:pt x="1223" y="25891"/>
                  </a:cubicBezTo>
                  <a:cubicBezTo>
                    <a:pt x="1160" y="25954"/>
                    <a:pt x="1113" y="26017"/>
                    <a:pt x="1066" y="26064"/>
                  </a:cubicBezTo>
                  <a:cubicBezTo>
                    <a:pt x="1097" y="26001"/>
                    <a:pt x="1129" y="25938"/>
                    <a:pt x="1176" y="25876"/>
                  </a:cubicBezTo>
                  <a:close/>
                  <a:moveTo>
                    <a:pt x="7911" y="1"/>
                  </a:moveTo>
                  <a:cubicBezTo>
                    <a:pt x="7753" y="1"/>
                    <a:pt x="7588" y="25"/>
                    <a:pt x="7414" y="91"/>
                  </a:cubicBezTo>
                  <a:cubicBezTo>
                    <a:pt x="6395" y="468"/>
                    <a:pt x="5988" y="1988"/>
                    <a:pt x="5674" y="3179"/>
                  </a:cubicBezTo>
                  <a:cubicBezTo>
                    <a:pt x="5658" y="3195"/>
                    <a:pt x="5658" y="3211"/>
                    <a:pt x="5674" y="3226"/>
                  </a:cubicBezTo>
                  <a:cubicBezTo>
                    <a:pt x="5627" y="3242"/>
                    <a:pt x="5596" y="3258"/>
                    <a:pt x="5549" y="3273"/>
                  </a:cubicBezTo>
                  <a:cubicBezTo>
                    <a:pt x="5520" y="3264"/>
                    <a:pt x="5490" y="3260"/>
                    <a:pt x="5460" y="3260"/>
                  </a:cubicBezTo>
                  <a:cubicBezTo>
                    <a:pt x="5222" y="3260"/>
                    <a:pt x="4934" y="3518"/>
                    <a:pt x="4781" y="3838"/>
                  </a:cubicBezTo>
                  <a:cubicBezTo>
                    <a:pt x="4608" y="4182"/>
                    <a:pt x="4608" y="4559"/>
                    <a:pt x="4734" y="4794"/>
                  </a:cubicBezTo>
                  <a:cubicBezTo>
                    <a:pt x="4326" y="5170"/>
                    <a:pt x="4028" y="5922"/>
                    <a:pt x="4091" y="6424"/>
                  </a:cubicBezTo>
                  <a:cubicBezTo>
                    <a:pt x="4091" y="6439"/>
                    <a:pt x="4107" y="6455"/>
                    <a:pt x="4107" y="6455"/>
                  </a:cubicBezTo>
                  <a:cubicBezTo>
                    <a:pt x="3668" y="7082"/>
                    <a:pt x="3699" y="7646"/>
                    <a:pt x="4060" y="7929"/>
                  </a:cubicBezTo>
                  <a:cubicBezTo>
                    <a:pt x="4068" y="7937"/>
                    <a:pt x="4078" y="7941"/>
                    <a:pt x="4089" y="7941"/>
                  </a:cubicBezTo>
                  <a:cubicBezTo>
                    <a:pt x="4116" y="7941"/>
                    <a:pt x="4147" y="7915"/>
                    <a:pt x="4169" y="7882"/>
                  </a:cubicBezTo>
                  <a:lnTo>
                    <a:pt x="4169" y="7882"/>
                  </a:lnTo>
                  <a:cubicBezTo>
                    <a:pt x="2665" y="11581"/>
                    <a:pt x="1301" y="15390"/>
                    <a:pt x="63" y="19167"/>
                  </a:cubicBezTo>
                  <a:cubicBezTo>
                    <a:pt x="63" y="19261"/>
                    <a:pt x="78" y="19371"/>
                    <a:pt x="78" y="19465"/>
                  </a:cubicBezTo>
                  <a:cubicBezTo>
                    <a:pt x="549" y="18775"/>
                    <a:pt x="784" y="17709"/>
                    <a:pt x="1082" y="16879"/>
                  </a:cubicBezTo>
                  <a:cubicBezTo>
                    <a:pt x="1458" y="15781"/>
                    <a:pt x="1850" y="14684"/>
                    <a:pt x="2241" y="13587"/>
                  </a:cubicBezTo>
                  <a:cubicBezTo>
                    <a:pt x="2947" y="11643"/>
                    <a:pt x="3684" y="9700"/>
                    <a:pt x="4405" y="7756"/>
                  </a:cubicBezTo>
                  <a:cubicBezTo>
                    <a:pt x="4420" y="7756"/>
                    <a:pt x="4420" y="7740"/>
                    <a:pt x="4436" y="7740"/>
                  </a:cubicBezTo>
                  <a:cubicBezTo>
                    <a:pt x="4577" y="7552"/>
                    <a:pt x="4749" y="7443"/>
                    <a:pt x="4922" y="7380"/>
                  </a:cubicBezTo>
                  <a:cubicBezTo>
                    <a:pt x="5141" y="7427"/>
                    <a:pt x="5361" y="7474"/>
                    <a:pt x="5580" y="7537"/>
                  </a:cubicBezTo>
                  <a:cubicBezTo>
                    <a:pt x="5658" y="7599"/>
                    <a:pt x="5737" y="7709"/>
                    <a:pt x="5800" y="7819"/>
                  </a:cubicBezTo>
                  <a:cubicBezTo>
                    <a:pt x="5674" y="8070"/>
                    <a:pt x="5611" y="8367"/>
                    <a:pt x="5486" y="8681"/>
                  </a:cubicBezTo>
                  <a:cubicBezTo>
                    <a:pt x="5079" y="9872"/>
                    <a:pt x="4655" y="11079"/>
                    <a:pt x="4248" y="12270"/>
                  </a:cubicBezTo>
                  <a:cubicBezTo>
                    <a:pt x="3433" y="14637"/>
                    <a:pt x="2602" y="16988"/>
                    <a:pt x="1834" y="19339"/>
                  </a:cubicBezTo>
                  <a:cubicBezTo>
                    <a:pt x="1756" y="18995"/>
                    <a:pt x="1552" y="18728"/>
                    <a:pt x="1317" y="18665"/>
                  </a:cubicBezTo>
                  <a:cubicBezTo>
                    <a:pt x="1267" y="18652"/>
                    <a:pt x="1217" y="18646"/>
                    <a:pt x="1165" y="18646"/>
                  </a:cubicBezTo>
                  <a:cubicBezTo>
                    <a:pt x="794" y="18646"/>
                    <a:pt x="385" y="18981"/>
                    <a:pt x="110" y="19449"/>
                  </a:cubicBezTo>
                  <a:cubicBezTo>
                    <a:pt x="94" y="19465"/>
                    <a:pt x="78" y="19465"/>
                    <a:pt x="78" y="19481"/>
                  </a:cubicBezTo>
                  <a:cubicBezTo>
                    <a:pt x="78" y="19778"/>
                    <a:pt x="47" y="20076"/>
                    <a:pt x="0" y="20358"/>
                  </a:cubicBezTo>
                  <a:cubicBezTo>
                    <a:pt x="63" y="22600"/>
                    <a:pt x="266" y="24747"/>
                    <a:pt x="502" y="26879"/>
                  </a:cubicBezTo>
                  <a:cubicBezTo>
                    <a:pt x="510" y="26954"/>
                    <a:pt x="545" y="26989"/>
                    <a:pt x="587" y="26989"/>
                  </a:cubicBezTo>
                  <a:cubicBezTo>
                    <a:pt x="625" y="26989"/>
                    <a:pt x="669" y="26962"/>
                    <a:pt x="705" y="26910"/>
                  </a:cubicBezTo>
                  <a:cubicBezTo>
                    <a:pt x="2163" y="25061"/>
                    <a:pt x="3605" y="23180"/>
                    <a:pt x="4969" y="21220"/>
                  </a:cubicBezTo>
                  <a:cubicBezTo>
                    <a:pt x="5031" y="21142"/>
                    <a:pt x="5031" y="21079"/>
                    <a:pt x="5016" y="21032"/>
                  </a:cubicBezTo>
                  <a:cubicBezTo>
                    <a:pt x="5031" y="20970"/>
                    <a:pt x="5031" y="20923"/>
                    <a:pt x="5047" y="20876"/>
                  </a:cubicBezTo>
                  <a:cubicBezTo>
                    <a:pt x="6474" y="17176"/>
                    <a:pt x="7759" y="13383"/>
                    <a:pt x="9044" y="9637"/>
                  </a:cubicBezTo>
                  <a:cubicBezTo>
                    <a:pt x="9049" y="9642"/>
                    <a:pt x="9055" y="9644"/>
                    <a:pt x="9060" y="9644"/>
                  </a:cubicBezTo>
                  <a:cubicBezTo>
                    <a:pt x="9070" y="9644"/>
                    <a:pt x="9081" y="9637"/>
                    <a:pt x="9091" y="9637"/>
                  </a:cubicBezTo>
                  <a:cubicBezTo>
                    <a:pt x="9655" y="9324"/>
                    <a:pt x="10016" y="8587"/>
                    <a:pt x="9875" y="7897"/>
                  </a:cubicBezTo>
                  <a:cubicBezTo>
                    <a:pt x="9859" y="7819"/>
                    <a:pt x="9828" y="7756"/>
                    <a:pt x="9796" y="7678"/>
                  </a:cubicBezTo>
                  <a:cubicBezTo>
                    <a:pt x="10063" y="7239"/>
                    <a:pt x="10141" y="6894"/>
                    <a:pt x="10094" y="6596"/>
                  </a:cubicBezTo>
                  <a:cubicBezTo>
                    <a:pt x="10565" y="6173"/>
                    <a:pt x="10580" y="5718"/>
                    <a:pt x="10423" y="5311"/>
                  </a:cubicBezTo>
                  <a:cubicBezTo>
                    <a:pt x="10815" y="4339"/>
                    <a:pt x="11599" y="2913"/>
                    <a:pt x="11536" y="1910"/>
                  </a:cubicBezTo>
                  <a:cubicBezTo>
                    <a:pt x="11489" y="1157"/>
                    <a:pt x="11035" y="812"/>
                    <a:pt x="10533" y="687"/>
                  </a:cubicBezTo>
                  <a:cubicBezTo>
                    <a:pt x="9922" y="436"/>
                    <a:pt x="9264" y="279"/>
                    <a:pt x="8637" y="123"/>
                  </a:cubicBezTo>
                  <a:cubicBezTo>
                    <a:pt x="8404" y="65"/>
                    <a:pt x="8166" y="1"/>
                    <a:pt x="79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2"/>
            <p:cNvSpPr/>
            <p:nvPr/>
          </p:nvSpPr>
          <p:spPr>
            <a:xfrm>
              <a:off x="3380325" y="3719775"/>
              <a:ext cx="23925" cy="52975"/>
            </a:xfrm>
            <a:custGeom>
              <a:avLst/>
              <a:gdLst/>
              <a:ahLst/>
              <a:cxnLst/>
              <a:rect l="l" t="t" r="r" b="b"/>
              <a:pathLst>
                <a:path w="957" h="2119" extrusionOk="0">
                  <a:moveTo>
                    <a:pt x="956" y="0"/>
                  </a:moveTo>
                  <a:lnTo>
                    <a:pt x="956" y="0"/>
                  </a:lnTo>
                  <a:cubicBezTo>
                    <a:pt x="470" y="471"/>
                    <a:pt x="63" y="1348"/>
                    <a:pt x="0" y="2101"/>
                  </a:cubicBezTo>
                  <a:cubicBezTo>
                    <a:pt x="0" y="2110"/>
                    <a:pt x="5" y="2119"/>
                    <a:pt x="13" y="2119"/>
                  </a:cubicBezTo>
                  <a:cubicBezTo>
                    <a:pt x="18" y="2119"/>
                    <a:pt x="25" y="2114"/>
                    <a:pt x="31" y="2101"/>
                  </a:cubicBezTo>
                  <a:cubicBezTo>
                    <a:pt x="220" y="1254"/>
                    <a:pt x="486" y="674"/>
                    <a:pt x="9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2"/>
            <p:cNvSpPr/>
            <p:nvPr/>
          </p:nvSpPr>
          <p:spPr>
            <a:xfrm>
              <a:off x="3385800" y="3742450"/>
              <a:ext cx="10225" cy="27275"/>
            </a:xfrm>
            <a:custGeom>
              <a:avLst/>
              <a:gdLst/>
              <a:ahLst/>
              <a:cxnLst/>
              <a:rect l="l" t="t" r="r" b="b"/>
              <a:pathLst>
                <a:path w="409" h="1091" extrusionOk="0">
                  <a:moveTo>
                    <a:pt x="395" y="0"/>
                  </a:moveTo>
                  <a:cubicBezTo>
                    <a:pt x="390" y="0"/>
                    <a:pt x="383" y="5"/>
                    <a:pt x="377" y="18"/>
                  </a:cubicBezTo>
                  <a:cubicBezTo>
                    <a:pt x="251" y="363"/>
                    <a:pt x="126" y="708"/>
                    <a:pt x="1" y="1053"/>
                  </a:cubicBezTo>
                  <a:cubicBezTo>
                    <a:pt x="1" y="1079"/>
                    <a:pt x="10" y="1090"/>
                    <a:pt x="21" y="1090"/>
                  </a:cubicBezTo>
                  <a:cubicBezTo>
                    <a:pt x="30" y="1090"/>
                    <a:pt x="41" y="1082"/>
                    <a:pt x="48" y="1068"/>
                  </a:cubicBezTo>
                  <a:cubicBezTo>
                    <a:pt x="173" y="723"/>
                    <a:pt x="283" y="363"/>
                    <a:pt x="408" y="18"/>
                  </a:cubicBezTo>
                  <a:cubicBezTo>
                    <a:pt x="408" y="9"/>
                    <a:pt x="403" y="0"/>
                    <a:pt x="3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2"/>
            <p:cNvSpPr/>
            <p:nvPr/>
          </p:nvSpPr>
          <p:spPr>
            <a:xfrm>
              <a:off x="3397550" y="3877700"/>
              <a:ext cx="60275" cy="34650"/>
            </a:xfrm>
            <a:custGeom>
              <a:avLst/>
              <a:gdLst/>
              <a:ahLst/>
              <a:cxnLst/>
              <a:rect l="l" t="t" r="r" b="b"/>
              <a:pathLst>
                <a:path w="2411" h="1386" extrusionOk="0">
                  <a:moveTo>
                    <a:pt x="16" y="0"/>
                  </a:moveTo>
                  <a:cubicBezTo>
                    <a:pt x="1" y="0"/>
                    <a:pt x="1" y="16"/>
                    <a:pt x="16" y="16"/>
                  </a:cubicBezTo>
                  <a:cubicBezTo>
                    <a:pt x="487" y="125"/>
                    <a:pt x="1004" y="251"/>
                    <a:pt x="1443" y="470"/>
                  </a:cubicBezTo>
                  <a:cubicBezTo>
                    <a:pt x="1835" y="690"/>
                    <a:pt x="2085" y="1019"/>
                    <a:pt x="2368" y="1379"/>
                  </a:cubicBezTo>
                  <a:cubicBezTo>
                    <a:pt x="2372" y="1384"/>
                    <a:pt x="2378" y="1386"/>
                    <a:pt x="2384" y="1386"/>
                  </a:cubicBezTo>
                  <a:cubicBezTo>
                    <a:pt x="2398" y="1386"/>
                    <a:pt x="2410" y="1375"/>
                    <a:pt x="2399" y="1364"/>
                  </a:cubicBezTo>
                  <a:cubicBezTo>
                    <a:pt x="2132" y="314"/>
                    <a:pt x="832" y="141"/>
                    <a:pt x="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2"/>
            <p:cNvSpPr/>
            <p:nvPr/>
          </p:nvSpPr>
          <p:spPr>
            <a:xfrm>
              <a:off x="3423800" y="3854950"/>
              <a:ext cx="38375" cy="26000"/>
            </a:xfrm>
            <a:custGeom>
              <a:avLst/>
              <a:gdLst/>
              <a:ahLst/>
              <a:cxnLst/>
              <a:rect l="l" t="t" r="r" b="b"/>
              <a:pathLst>
                <a:path w="1535" h="1040" extrusionOk="0">
                  <a:moveTo>
                    <a:pt x="46" y="1"/>
                  </a:moveTo>
                  <a:cubicBezTo>
                    <a:pt x="36" y="1"/>
                    <a:pt x="26" y="1"/>
                    <a:pt x="17" y="1"/>
                  </a:cubicBezTo>
                  <a:cubicBezTo>
                    <a:pt x="1" y="1"/>
                    <a:pt x="1" y="17"/>
                    <a:pt x="1" y="17"/>
                  </a:cubicBezTo>
                  <a:cubicBezTo>
                    <a:pt x="314" y="126"/>
                    <a:pt x="612" y="220"/>
                    <a:pt x="879" y="409"/>
                  </a:cubicBezTo>
                  <a:cubicBezTo>
                    <a:pt x="1114" y="581"/>
                    <a:pt x="1271" y="847"/>
                    <a:pt x="1490" y="1035"/>
                  </a:cubicBezTo>
                  <a:cubicBezTo>
                    <a:pt x="1493" y="1038"/>
                    <a:pt x="1497" y="1040"/>
                    <a:pt x="1500" y="1040"/>
                  </a:cubicBezTo>
                  <a:cubicBezTo>
                    <a:pt x="1516" y="1040"/>
                    <a:pt x="1534" y="1017"/>
                    <a:pt x="1521" y="1004"/>
                  </a:cubicBezTo>
                  <a:cubicBezTo>
                    <a:pt x="1321" y="419"/>
                    <a:pt x="592" y="1"/>
                    <a:pt x="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2"/>
            <p:cNvSpPr/>
            <p:nvPr/>
          </p:nvSpPr>
          <p:spPr>
            <a:xfrm>
              <a:off x="3449275" y="3833800"/>
              <a:ext cx="18725" cy="17825"/>
            </a:xfrm>
            <a:custGeom>
              <a:avLst/>
              <a:gdLst/>
              <a:ahLst/>
              <a:cxnLst/>
              <a:rect l="l" t="t" r="r" b="b"/>
              <a:pathLst>
                <a:path w="749" h="713" extrusionOk="0">
                  <a:moveTo>
                    <a:pt x="16" y="1"/>
                  </a:moveTo>
                  <a:cubicBezTo>
                    <a:pt x="1" y="1"/>
                    <a:pt x="1" y="16"/>
                    <a:pt x="1" y="16"/>
                  </a:cubicBezTo>
                  <a:cubicBezTo>
                    <a:pt x="173" y="95"/>
                    <a:pt x="314" y="204"/>
                    <a:pt x="440" y="345"/>
                  </a:cubicBezTo>
                  <a:cubicBezTo>
                    <a:pt x="534" y="455"/>
                    <a:pt x="596" y="612"/>
                    <a:pt x="706" y="706"/>
                  </a:cubicBezTo>
                  <a:cubicBezTo>
                    <a:pt x="711" y="711"/>
                    <a:pt x="717" y="712"/>
                    <a:pt x="722" y="712"/>
                  </a:cubicBezTo>
                  <a:cubicBezTo>
                    <a:pt x="736" y="712"/>
                    <a:pt x="749" y="701"/>
                    <a:pt x="737" y="690"/>
                  </a:cubicBezTo>
                  <a:cubicBezTo>
                    <a:pt x="722" y="502"/>
                    <a:pt x="581" y="361"/>
                    <a:pt x="471" y="251"/>
                  </a:cubicBezTo>
                  <a:cubicBezTo>
                    <a:pt x="346" y="126"/>
                    <a:pt x="189" y="48"/>
                    <a:pt x="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2"/>
            <p:cNvSpPr/>
            <p:nvPr/>
          </p:nvSpPr>
          <p:spPr>
            <a:xfrm>
              <a:off x="3108375" y="4434875"/>
              <a:ext cx="173600" cy="275375"/>
            </a:xfrm>
            <a:custGeom>
              <a:avLst/>
              <a:gdLst/>
              <a:ahLst/>
              <a:cxnLst/>
              <a:rect l="l" t="t" r="r" b="b"/>
              <a:pathLst>
                <a:path w="6944" h="11015" extrusionOk="0">
                  <a:moveTo>
                    <a:pt x="4426" y="1"/>
                  </a:moveTo>
                  <a:cubicBezTo>
                    <a:pt x="3056" y="1"/>
                    <a:pt x="1514" y="1379"/>
                    <a:pt x="894" y="2369"/>
                  </a:cubicBezTo>
                  <a:cubicBezTo>
                    <a:pt x="486" y="3011"/>
                    <a:pt x="0" y="3999"/>
                    <a:pt x="392" y="4751"/>
                  </a:cubicBezTo>
                  <a:cubicBezTo>
                    <a:pt x="684" y="5301"/>
                    <a:pt x="1230" y="5371"/>
                    <a:pt x="1781" y="5371"/>
                  </a:cubicBezTo>
                  <a:cubicBezTo>
                    <a:pt x="1968" y="5371"/>
                    <a:pt x="2156" y="5363"/>
                    <a:pt x="2336" y="5363"/>
                  </a:cubicBezTo>
                  <a:cubicBezTo>
                    <a:pt x="2755" y="5363"/>
                    <a:pt x="3292" y="5274"/>
                    <a:pt x="3770" y="5274"/>
                  </a:cubicBezTo>
                  <a:cubicBezTo>
                    <a:pt x="3989" y="5274"/>
                    <a:pt x="4196" y="5293"/>
                    <a:pt x="4373" y="5347"/>
                  </a:cubicBezTo>
                  <a:lnTo>
                    <a:pt x="4828" y="5347"/>
                  </a:lnTo>
                  <a:cubicBezTo>
                    <a:pt x="5235" y="6115"/>
                    <a:pt x="5141" y="6570"/>
                    <a:pt x="4546" y="6679"/>
                  </a:cubicBezTo>
                  <a:cubicBezTo>
                    <a:pt x="4232" y="6867"/>
                    <a:pt x="3778" y="6977"/>
                    <a:pt x="3433" y="7118"/>
                  </a:cubicBezTo>
                  <a:cubicBezTo>
                    <a:pt x="2586" y="7447"/>
                    <a:pt x="1301" y="7839"/>
                    <a:pt x="690" y="8576"/>
                  </a:cubicBezTo>
                  <a:cubicBezTo>
                    <a:pt x="282" y="9062"/>
                    <a:pt x="220" y="9704"/>
                    <a:pt x="705" y="10175"/>
                  </a:cubicBezTo>
                  <a:cubicBezTo>
                    <a:pt x="1017" y="10465"/>
                    <a:pt x="1373" y="10531"/>
                    <a:pt x="1743" y="10531"/>
                  </a:cubicBezTo>
                  <a:cubicBezTo>
                    <a:pt x="2054" y="10531"/>
                    <a:pt x="2375" y="10484"/>
                    <a:pt x="2686" y="10484"/>
                  </a:cubicBezTo>
                  <a:cubicBezTo>
                    <a:pt x="2822" y="10484"/>
                    <a:pt x="2957" y="10493"/>
                    <a:pt x="3088" y="10519"/>
                  </a:cubicBezTo>
                  <a:cubicBezTo>
                    <a:pt x="3072" y="10566"/>
                    <a:pt x="3072" y="10614"/>
                    <a:pt x="3057" y="10661"/>
                  </a:cubicBezTo>
                  <a:cubicBezTo>
                    <a:pt x="3001" y="10873"/>
                    <a:pt x="3161" y="11014"/>
                    <a:pt x="3331" y="11014"/>
                  </a:cubicBezTo>
                  <a:cubicBezTo>
                    <a:pt x="3399" y="11014"/>
                    <a:pt x="3469" y="10992"/>
                    <a:pt x="3527" y="10943"/>
                  </a:cubicBezTo>
                  <a:cubicBezTo>
                    <a:pt x="3684" y="10802"/>
                    <a:pt x="3840" y="10676"/>
                    <a:pt x="3997" y="10551"/>
                  </a:cubicBezTo>
                  <a:cubicBezTo>
                    <a:pt x="4248" y="10347"/>
                    <a:pt x="4122" y="9940"/>
                    <a:pt x="3903" y="9798"/>
                  </a:cubicBezTo>
                  <a:cubicBezTo>
                    <a:pt x="3621" y="9626"/>
                    <a:pt x="3417" y="9548"/>
                    <a:pt x="3088" y="9516"/>
                  </a:cubicBezTo>
                  <a:cubicBezTo>
                    <a:pt x="3074" y="9514"/>
                    <a:pt x="3057" y="9513"/>
                    <a:pt x="3038" y="9513"/>
                  </a:cubicBezTo>
                  <a:cubicBezTo>
                    <a:pt x="2815" y="9513"/>
                    <a:pt x="2268" y="9640"/>
                    <a:pt x="1980" y="9640"/>
                  </a:cubicBezTo>
                  <a:cubicBezTo>
                    <a:pt x="1905" y="9640"/>
                    <a:pt x="1848" y="9631"/>
                    <a:pt x="1818" y="9610"/>
                  </a:cubicBezTo>
                  <a:cubicBezTo>
                    <a:pt x="737" y="8889"/>
                    <a:pt x="4264" y="7651"/>
                    <a:pt x="4452" y="7588"/>
                  </a:cubicBezTo>
                  <a:cubicBezTo>
                    <a:pt x="5345" y="7228"/>
                    <a:pt x="6944" y="6413"/>
                    <a:pt x="6191" y="5143"/>
                  </a:cubicBezTo>
                  <a:cubicBezTo>
                    <a:pt x="5877" y="4622"/>
                    <a:pt x="5324" y="4477"/>
                    <a:pt x="4692" y="4477"/>
                  </a:cubicBezTo>
                  <a:cubicBezTo>
                    <a:pt x="3899" y="4477"/>
                    <a:pt x="2983" y="4706"/>
                    <a:pt x="2264" y="4706"/>
                  </a:cubicBezTo>
                  <a:cubicBezTo>
                    <a:pt x="2041" y="4706"/>
                    <a:pt x="1837" y="4684"/>
                    <a:pt x="1662" y="4626"/>
                  </a:cubicBezTo>
                  <a:cubicBezTo>
                    <a:pt x="173" y="4124"/>
                    <a:pt x="1740" y="2275"/>
                    <a:pt x="2398" y="1695"/>
                  </a:cubicBezTo>
                  <a:cubicBezTo>
                    <a:pt x="3245" y="974"/>
                    <a:pt x="4311" y="942"/>
                    <a:pt x="5173" y="362"/>
                  </a:cubicBezTo>
                  <a:cubicBezTo>
                    <a:pt x="5235" y="315"/>
                    <a:pt x="5251" y="190"/>
                    <a:pt x="5173" y="159"/>
                  </a:cubicBezTo>
                  <a:cubicBezTo>
                    <a:pt x="4935" y="50"/>
                    <a:pt x="4683" y="1"/>
                    <a:pt x="44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7" name="Google Shape;917;p32"/>
          <p:cNvGrpSpPr/>
          <p:nvPr/>
        </p:nvGrpSpPr>
        <p:grpSpPr>
          <a:xfrm rot="674490">
            <a:off x="5823968" y="2628900"/>
            <a:ext cx="2965959" cy="722232"/>
            <a:chOff x="3809875" y="1963175"/>
            <a:chExt cx="1923600" cy="492150"/>
          </a:xfrm>
        </p:grpSpPr>
        <p:sp>
          <p:nvSpPr>
            <p:cNvPr id="918" name="Google Shape;918;p32"/>
            <p:cNvSpPr/>
            <p:nvPr/>
          </p:nvSpPr>
          <p:spPr>
            <a:xfrm>
              <a:off x="3902950" y="2044375"/>
              <a:ext cx="620050" cy="185725"/>
            </a:xfrm>
            <a:custGeom>
              <a:avLst/>
              <a:gdLst/>
              <a:ahLst/>
              <a:cxnLst/>
              <a:rect l="l" t="t" r="r" b="b"/>
              <a:pathLst>
                <a:path w="24802" h="7429" extrusionOk="0">
                  <a:moveTo>
                    <a:pt x="855" y="1"/>
                  </a:moveTo>
                  <a:cubicBezTo>
                    <a:pt x="361" y="1"/>
                    <a:pt x="75" y="222"/>
                    <a:pt x="0" y="665"/>
                  </a:cubicBezTo>
                  <a:cubicBezTo>
                    <a:pt x="0" y="674"/>
                    <a:pt x="9" y="818"/>
                    <a:pt x="27" y="1080"/>
                  </a:cubicBezTo>
                  <a:cubicBezTo>
                    <a:pt x="172" y="1359"/>
                    <a:pt x="541" y="1539"/>
                    <a:pt x="1136" y="1638"/>
                  </a:cubicBezTo>
                  <a:cubicBezTo>
                    <a:pt x="1347" y="1673"/>
                    <a:pt x="1535" y="1690"/>
                    <a:pt x="1698" y="1690"/>
                  </a:cubicBezTo>
                  <a:cubicBezTo>
                    <a:pt x="1959" y="1690"/>
                    <a:pt x="2157" y="1646"/>
                    <a:pt x="2290" y="1557"/>
                  </a:cubicBezTo>
                  <a:cubicBezTo>
                    <a:pt x="2407" y="1485"/>
                    <a:pt x="2488" y="1350"/>
                    <a:pt x="2515" y="1143"/>
                  </a:cubicBezTo>
                  <a:cubicBezTo>
                    <a:pt x="2605" y="638"/>
                    <a:pt x="2236" y="277"/>
                    <a:pt x="1397" y="70"/>
                  </a:cubicBezTo>
                  <a:cubicBezTo>
                    <a:pt x="1195" y="24"/>
                    <a:pt x="1014" y="1"/>
                    <a:pt x="855" y="1"/>
                  </a:cubicBezTo>
                  <a:close/>
                  <a:moveTo>
                    <a:pt x="24530" y="3727"/>
                  </a:moveTo>
                  <a:cubicBezTo>
                    <a:pt x="24518" y="3727"/>
                    <a:pt x="24505" y="3728"/>
                    <a:pt x="24491" y="3730"/>
                  </a:cubicBezTo>
                  <a:cubicBezTo>
                    <a:pt x="24320" y="3757"/>
                    <a:pt x="24176" y="4018"/>
                    <a:pt x="24067" y="4523"/>
                  </a:cubicBezTo>
                  <a:cubicBezTo>
                    <a:pt x="24040" y="4613"/>
                    <a:pt x="23977" y="4937"/>
                    <a:pt x="23878" y="5514"/>
                  </a:cubicBezTo>
                  <a:cubicBezTo>
                    <a:pt x="23860" y="5614"/>
                    <a:pt x="23833" y="5713"/>
                    <a:pt x="23815" y="5803"/>
                  </a:cubicBezTo>
                  <a:cubicBezTo>
                    <a:pt x="23599" y="6839"/>
                    <a:pt x="23617" y="7380"/>
                    <a:pt x="23878" y="7425"/>
                  </a:cubicBezTo>
                  <a:cubicBezTo>
                    <a:pt x="23888" y="7427"/>
                    <a:pt x="23899" y="7428"/>
                    <a:pt x="23909" y="7428"/>
                  </a:cubicBezTo>
                  <a:cubicBezTo>
                    <a:pt x="24147" y="7428"/>
                    <a:pt x="24334" y="6922"/>
                    <a:pt x="24464" y="5911"/>
                  </a:cubicBezTo>
                  <a:cubicBezTo>
                    <a:pt x="24482" y="5821"/>
                    <a:pt x="24500" y="5722"/>
                    <a:pt x="24509" y="5623"/>
                  </a:cubicBezTo>
                  <a:cubicBezTo>
                    <a:pt x="24608" y="5244"/>
                    <a:pt x="24680" y="4901"/>
                    <a:pt x="24716" y="4595"/>
                  </a:cubicBezTo>
                  <a:cubicBezTo>
                    <a:pt x="24802" y="4016"/>
                    <a:pt x="24742" y="3727"/>
                    <a:pt x="24530" y="3727"/>
                  </a:cubicBezTo>
                  <a:close/>
                </a:path>
              </a:pathLst>
            </a:custGeom>
            <a:solidFill>
              <a:srgbClr val="4898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2"/>
            <p:cNvSpPr/>
            <p:nvPr/>
          </p:nvSpPr>
          <p:spPr>
            <a:xfrm>
              <a:off x="3866425" y="2007800"/>
              <a:ext cx="1864125" cy="387400"/>
            </a:xfrm>
            <a:custGeom>
              <a:avLst/>
              <a:gdLst/>
              <a:ahLst/>
              <a:cxnLst/>
              <a:rect l="l" t="t" r="r" b="b"/>
              <a:pathLst>
                <a:path w="74565" h="15496" extrusionOk="0">
                  <a:moveTo>
                    <a:pt x="2322" y="1540"/>
                  </a:moveTo>
                  <a:cubicBezTo>
                    <a:pt x="2425" y="1540"/>
                    <a:pt x="2537" y="1549"/>
                    <a:pt x="2660" y="1569"/>
                  </a:cubicBezTo>
                  <a:cubicBezTo>
                    <a:pt x="2714" y="1587"/>
                    <a:pt x="2777" y="1596"/>
                    <a:pt x="2840" y="1614"/>
                  </a:cubicBezTo>
                  <a:cubicBezTo>
                    <a:pt x="3634" y="1803"/>
                    <a:pt x="3985" y="2128"/>
                    <a:pt x="3904" y="2597"/>
                  </a:cubicBezTo>
                  <a:cubicBezTo>
                    <a:pt x="3877" y="2777"/>
                    <a:pt x="3814" y="2894"/>
                    <a:pt x="3715" y="2957"/>
                  </a:cubicBezTo>
                  <a:cubicBezTo>
                    <a:pt x="3588" y="3040"/>
                    <a:pt x="3402" y="3082"/>
                    <a:pt x="3157" y="3082"/>
                  </a:cubicBezTo>
                  <a:cubicBezTo>
                    <a:pt x="3000" y="3082"/>
                    <a:pt x="2819" y="3064"/>
                    <a:pt x="2615" y="3029"/>
                  </a:cubicBezTo>
                  <a:cubicBezTo>
                    <a:pt x="2038" y="2930"/>
                    <a:pt x="1687" y="2759"/>
                    <a:pt x="1569" y="2543"/>
                  </a:cubicBezTo>
                  <a:cubicBezTo>
                    <a:pt x="1551" y="2290"/>
                    <a:pt x="1542" y="2155"/>
                    <a:pt x="1542" y="2137"/>
                  </a:cubicBezTo>
                  <a:cubicBezTo>
                    <a:pt x="1609" y="1739"/>
                    <a:pt x="1862" y="1540"/>
                    <a:pt x="2322" y="1540"/>
                  </a:cubicBezTo>
                  <a:close/>
                  <a:moveTo>
                    <a:pt x="524" y="1"/>
                  </a:moveTo>
                  <a:lnTo>
                    <a:pt x="1" y="3119"/>
                  </a:lnTo>
                  <a:lnTo>
                    <a:pt x="25330" y="7347"/>
                  </a:lnTo>
                  <a:cubicBezTo>
                    <a:pt x="25330" y="7347"/>
                    <a:pt x="25393" y="7095"/>
                    <a:pt x="25420" y="6995"/>
                  </a:cubicBezTo>
                  <a:cubicBezTo>
                    <a:pt x="25537" y="6283"/>
                    <a:pt x="25582" y="6067"/>
                    <a:pt x="25601" y="6004"/>
                  </a:cubicBezTo>
                  <a:cubicBezTo>
                    <a:pt x="25736" y="5391"/>
                    <a:pt x="25889" y="5283"/>
                    <a:pt x="25961" y="5274"/>
                  </a:cubicBezTo>
                  <a:cubicBezTo>
                    <a:pt x="25979" y="5265"/>
                    <a:pt x="25997" y="5265"/>
                    <a:pt x="26015" y="5265"/>
                  </a:cubicBezTo>
                  <a:cubicBezTo>
                    <a:pt x="26141" y="5292"/>
                    <a:pt x="26177" y="5571"/>
                    <a:pt x="26105" y="6049"/>
                  </a:cubicBezTo>
                  <a:cubicBezTo>
                    <a:pt x="26069" y="6355"/>
                    <a:pt x="25997" y="6689"/>
                    <a:pt x="25898" y="7077"/>
                  </a:cubicBezTo>
                  <a:cubicBezTo>
                    <a:pt x="25880" y="7176"/>
                    <a:pt x="25871" y="7266"/>
                    <a:pt x="25844" y="7356"/>
                  </a:cubicBezTo>
                  <a:lnTo>
                    <a:pt x="25826" y="7437"/>
                  </a:lnTo>
                  <a:lnTo>
                    <a:pt x="26412" y="7527"/>
                  </a:lnTo>
                  <a:lnTo>
                    <a:pt x="26926" y="4408"/>
                  </a:lnTo>
                  <a:lnTo>
                    <a:pt x="524" y="1"/>
                  </a:lnTo>
                  <a:close/>
                  <a:moveTo>
                    <a:pt x="28368" y="5003"/>
                  </a:moveTo>
                  <a:lnTo>
                    <a:pt x="27899" y="7780"/>
                  </a:lnTo>
                  <a:lnTo>
                    <a:pt x="74095" y="15496"/>
                  </a:lnTo>
                  <a:lnTo>
                    <a:pt x="74564" y="12719"/>
                  </a:lnTo>
                  <a:lnTo>
                    <a:pt x="28368" y="5003"/>
                  </a:lnTo>
                  <a:close/>
                </a:path>
              </a:pathLst>
            </a:custGeom>
            <a:solidFill>
              <a:srgbClr val="286F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2"/>
            <p:cNvSpPr/>
            <p:nvPr/>
          </p:nvSpPr>
          <p:spPr>
            <a:xfrm>
              <a:off x="3813475" y="2066175"/>
              <a:ext cx="56825" cy="83625"/>
            </a:xfrm>
            <a:custGeom>
              <a:avLst/>
              <a:gdLst/>
              <a:ahLst/>
              <a:cxnLst/>
              <a:rect l="l" t="t" r="r" b="b"/>
              <a:pathLst>
                <a:path w="2273" h="3345" extrusionOk="0">
                  <a:moveTo>
                    <a:pt x="244" y="0"/>
                  </a:moveTo>
                  <a:cubicBezTo>
                    <a:pt x="109" y="884"/>
                    <a:pt x="1" y="2164"/>
                    <a:pt x="46" y="3056"/>
                  </a:cubicBezTo>
                  <a:lnTo>
                    <a:pt x="1767" y="3344"/>
                  </a:lnTo>
                  <a:lnTo>
                    <a:pt x="2272" y="334"/>
                  </a:lnTo>
                  <a:lnTo>
                    <a:pt x="244" y="0"/>
                  </a:lnTo>
                  <a:close/>
                </a:path>
              </a:pathLst>
            </a:custGeom>
            <a:solidFill>
              <a:srgbClr val="1C2F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2"/>
            <p:cNvSpPr/>
            <p:nvPr/>
          </p:nvSpPr>
          <p:spPr>
            <a:xfrm>
              <a:off x="3818000" y="2001350"/>
              <a:ext cx="177350" cy="82875"/>
            </a:xfrm>
            <a:custGeom>
              <a:avLst/>
              <a:gdLst/>
              <a:ahLst/>
              <a:cxnLst/>
              <a:rect l="l" t="t" r="r" b="b"/>
              <a:pathLst>
                <a:path w="7094" h="3315" extrusionOk="0">
                  <a:moveTo>
                    <a:pt x="3991" y="0"/>
                  </a:moveTo>
                  <a:cubicBezTo>
                    <a:pt x="3917" y="0"/>
                    <a:pt x="3852" y="5"/>
                    <a:pt x="3795" y="15"/>
                  </a:cubicBezTo>
                  <a:cubicBezTo>
                    <a:pt x="3651" y="42"/>
                    <a:pt x="3515" y="105"/>
                    <a:pt x="3389" y="223"/>
                  </a:cubicBezTo>
                  <a:cubicBezTo>
                    <a:pt x="3299" y="286"/>
                    <a:pt x="3227" y="367"/>
                    <a:pt x="3173" y="457"/>
                  </a:cubicBezTo>
                  <a:lnTo>
                    <a:pt x="7094" y="1115"/>
                  </a:lnTo>
                  <a:cubicBezTo>
                    <a:pt x="7076" y="1007"/>
                    <a:pt x="7031" y="908"/>
                    <a:pt x="6968" y="817"/>
                  </a:cubicBezTo>
                  <a:cubicBezTo>
                    <a:pt x="6887" y="673"/>
                    <a:pt x="6778" y="565"/>
                    <a:pt x="6652" y="493"/>
                  </a:cubicBezTo>
                  <a:cubicBezTo>
                    <a:pt x="6517" y="412"/>
                    <a:pt x="6319" y="358"/>
                    <a:pt x="6048" y="313"/>
                  </a:cubicBezTo>
                  <a:lnTo>
                    <a:pt x="5471" y="214"/>
                  </a:lnTo>
                  <a:lnTo>
                    <a:pt x="4426" y="42"/>
                  </a:lnTo>
                  <a:cubicBezTo>
                    <a:pt x="4257" y="14"/>
                    <a:pt x="4112" y="0"/>
                    <a:pt x="3991" y="0"/>
                  </a:cubicBezTo>
                  <a:close/>
                  <a:moveTo>
                    <a:pt x="802" y="60"/>
                  </a:moveTo>
                  <a:cubicBezTo>
                    <a:pt x="424" y="1034"/>
                    <a:pt x="153" y="1998"/>
                    <a:pt x="0" y="2981"/>
                  </a:cubicBezTo>
                  <a:lnTo>
                    <a:pt x="2028" y="3314"/>
                  </a:lnTo>
                  <a:lnTo>
                    <a:pt x="2524" y="349"/>
                  </a:lnTo>
                  <a:lnTo>
                    <a:pt x="802" y="60"/>
                  </a:lnTo>
                  <a:close/>
                </a:path>
              </a:pathLst>
            </a:custGeom>
            <a:solidFill>
              <a:srgbClr val="294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2"/>
            <p:cNvSpPr/>
            <p:nvPr/>
          </p:nvSpPr>
          <p:spPr>
            <a:xfrm>
              <a:off x="3928625" y="1968150"/>
              <a:ext cx="484300" cy="104000"/>
            </a:xfrm>
            <a:custGeom>
              <a:avLst/>
              <a:gdLst/>
              <a:ahLst/>
              <a:cxnLst/>
              <a:rect l="l" t="t" r="r" b="b"/>
              <a:pathLst>
                <a:path w="19372" h="4160" extrusionOk="0">
                  <a:moveTo>
                    <a:pt x="1858" y="496"/>
                  </a:moveTo>
                  <a:cubicBezTo>
                    <a:pt x="1867" y="496"/>
                    <a:pt x="1894" y="505"/>
                    <a:pt x="1930" y="532"/>
                  </a:cubicBezTo>
                  <a:cubicBezTo>
                    <a:pt x="1993" y="541"/>
                    <a:pt x="2948" y="676"/>
                    <a:pt x="4814" y="929"/>
                  </a:cubicBezTo>
                  <a:lnTo>
                    <a:pt x="18606" y="3236"/>
                  </a:lnTo>
                  <a:lnTo>
                    <a:pt x="18741" y="3389"/>
                  </a:lnTo>
                  <a:cubicBezTo>
                    <a:pt x="18732" y="3462"/>
                    <a:pt x="18696" y="3498"/>
                    <a:pt x="18642" y="3516"/>
                  </a:cubicBezTo>
                  <a:cubicBezTo>
                    <a:pt x="18626" y="3517"/>
                    <a:pt x="18607" y="3518"/>
                    <a:pt x="18586" y="3518"/>
                  </a:cubicBezTo>
                  <a:cubicBezTo>
                    <a:pt x="18474" y="3518"/>
                    <a:pt x="18282" y="3497"/>
                    <a:pt x="18002" y="3443"/>
                  </a:cubicBezTo>
                  <a:lnTo>
                    <a:pt x="4760" y="1217"/>
                  </a:lnTo>
                  <a:cubicBezTo>
                    <a:pt x="3246" y="938"/>
                    <a:pt x="2263" y="739"/>
                    <a:pt x="1813" y="631"/>
                  </a:cubicBezTo>
                  <a:cubicBezTo>
                    <a:pt x="1808" y="636"/>
                    <a:pt x="1805" y="638"/>
                    <a:pt x="1803" y="638"/>
                  </a:cubicBezTo>
                  <a:cubicBezTo>
                    <a:pt x="1795" y="638"/>
                    <a:pt x="1797" y="616"/>
                    <a:pt x="1804" y="568"/>
                  </a:cubicBezTo>
                  <a:cubicBezTo>
                    <a:pt x="1813" y="514"/>
                    <a:pt x="1831" y="496"/>
                    <a:pt x="1858" y="496"/>
                  </a:cubicBezTo>
                  <a:close/>
                  <a:moveTo>
                    <a:pt x="1128" y="0"/>
                  </a:moveTo>
                  <a:cubicBezTo>
                    <a:pt x="614" y="189"/>
                    <a:pt x="235" y="649"/>
                    <a:pt x="1" y="1370"/>
                  </a:cubicBezTo>
                  <a:lnTo>
                    <a:pt x="1046" y="1542"/>
                  </a:lnTo>
                  <a:cubicBezTo>
                    <a:pt x="1083" y="1190"/>
                    <a:pt x="1254" y="974"/>
                    <a:pt x="1551" y="884"/>
                  </a:cubicBezTo>
                  <a:lnTo>
                    <a:pt x="17019" y="3462"/>
                  </a:lnTo>
                  <a:cubicBezTo>
                    <a:pt x="17425" y="3858"/>
                    <a:pt x="17776" y="4083"/>
                    <a:pt x="18083" y="4129"/>
                  </a:cubicBezTo>
                  <a:cubicBezTo>
                    <a:pt x="18204" y="4150"/>
                    <a:pt x="18314" y="4160"/>
                    <a:pt x="18414" y="4160"/>
                  </a:cubicBezTo>
                  <a:cubicBezTo>
                    <a:pt x="18657" y="4160"/>
                    <a:pt x="18841" y="4099"/>
                    <a:pt x="18975" y="3984"/>
                  </a:cubicBezTo>
                  <a:cubicBezTo>
                    <a:pt x="19164" y="3804"/>
                    <a:pt x="19291" y="3489"/>
                    <a:pt x="19372" y="3029"/>
                  </a:cubicBezTo>
                  <a:lnTo>
                    <a:pt x="1128" y="0"/>
                  </a:lnTo>
                  <a:close/>
                </a:path>
              </a:pathLst>
            </a:custGeom>
            <a:solidFill>
              <a:srgbClr val="B6B6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2"/>
            <p:cNvSpPr/>
            <p:nvPr/>
          </p:nvSpPr>
          <p:spPr>
            <a:xfrm>
              <a:off x="3973500" y="1980525"/>
              <a:ext cx="423650" cy="75575"/>
            </a:xfrm>
            <a:custGeom>
              <a:avLst/>
              <a:gdLst/>
              <a:ahLst/>
              <a:cxnLst/>
              <a:rect l="l" t="t" r="r" b="b"/>
              <a:pathLst>
                <a:path w="16946" h="3023" extrusionOk="0">
                  <a:moveTo>
                    <a:pt x="63" y="1"/>
                  </a:moveTo>
                  <a:cubicBezTo>
                    <a:pt x="36" y="1"/>
                    <a:pt x="18" y="19"/>
                    <a:pt x="9" y="73"/>
                  </a:cubicBezTo>
                  <a:cubicBezTo>
                    <a:pt x="2" y="121"/>
                    <a:pt x="0" y="143"/>
                    <a:pt x="8" y="143"/>
                  </a:cubicBezTo>
                  <a:cubicBezTo>
                    <a:pt x="10" y="143"/>
                    <a:pt x="13" y="141"/>
                    <a:pt x="18" y="136"/>
                  </a:cubicBezTo>
                  <a:cubicBezTo>
                    <a:pt x="468" y="244"/>
                    <a:pt x="1451" y="443"/>
                    <a:pt x="2965" y="722"/>
                  </a:cubicBezTo>
                  <a:lnTo>
                    <a:pt x="16207" y="2948"/>
                  </a:lnTo>
                  <a:cubicBezTo>
                    <a:pt x="16487" y="3002"/>
                    <a:pt x="16679" y="3023"/>
                    <a:pt x="16791" y="3023"/>
                  </a:cubicBezTo>
                  <a:cubicBezTo>
                    <a:pt x="16812" y="3023"/>
                    <a:pt x="16831" y="3022"/>
                    <a:pt x="16847" y="3021"/>
                  </a:cubicBezTo>
                  <a:cubicBezTo>
                    <a:pt x="16901" y="3003"/>
                    <a:pt x="16937" y="2967"/>
                    <a:pt x="16946" y="2894"/>
                  </a:cubicBezTo>
                  <a:lnTo>
                    <a:pt x="16811" y="2741"/>
                  </a:lnTo>
                  <a:lnTo>
                    <a:pt x="3019" y="434"/>
                  </a:lnTo>
                  <a:cubicBezTo>
                    <a:pt x="1153" y="181"/>
                    <a:pt x="198" y="46"/>
                    <a:pt x="135" y="37"/>
                  </a:cubicBezTo>
                  <a:cubicBezTo>
                    <a:pt x="99" y="10"/>
                    <a:pt x="72" y="1"/>
                    <a:pt x="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2"/>
            <p:cNvSpPr/>
            <p:nvPr/>
          </p:nvSpPr>
          <p:spPr>
            <a:xfrm>
              <a:off x="3855400" y="2081950"/>
              <a:ext cx="1864100" cy="370500"/>
            </a:xfrm>
            <a:custGeom>
              <a:avLst/>
              <a:gdLst/>
              <a:ahLst/>
              <a:cxnLst/>
              <a:rect l="l" t="t" r="r" b="b"/>
              <a:pathLst>
                <a:path w="74564" h="14820" extrusionOk="0">
                  <a:moveTo>
                    <a:pt x="469" y="0"/>
                  </a:moveTo>
                  <a:lnTo>
                    <a:pt x="0" y="2776"/>
                  </a:lnTo>
                  <a:lnTo>
                    <a:pt x="26411" y="7184"/>
                  </a:lnTo>
                  <a:lnTo>
                    <a:pt x="26465" y="6860"/>
                  </a:lnTo>
                  <a:lnTo>
                    <a:pt x="74158" y="14819"/>
                  </a:lnTo>
                  <a:lnTo>
                    <a:pt x="74563" y="12376"/>
                  </a:lnTo>
                  <a:lnTo>
                    <a:pt x="28520" y="4687"/>
                  </a:lnTo>
                  <a:lnTo>
                    <a:pt x="28962" y="2064"/>
                  </a:lnTo>
                  <a:lnTo>
                    <a:pt x="27159" y="1767"/>
                  </a:lnTo>
                  <a:lnTo>
                    <a:pt x="26718" y="4390"/>
                  </a:lnTo>
                  <a:lnTo>
                    <a:pt x="26294" y="4318"/>
                  </a:lnTo>
                  <a:lnTo>
                    <a:pt x="26285" y="4399"/>
                  </a:lnTo>
                  <a:cubicBezTo>
                    <a:pt x="26159" y="5418"/>
                    <a:pt x="25996" y="5733"/>
                    <a:pt x="25879" y="5823"/>
                  </a:cubicBezTo>
                  <a:cubicBezTo>
                    <a:pt x="25853" y="5836"/>
                    <a:pt x="25831" y="5845"/>
                    <a:pt x="25811" y="5845"/>
                  </a:cubicBezTo>
                  <a:cubicBezTo>
                    <a:pt x="25804" y="5845"/>
                    <a:pt x="25796" y="5844"/>
                    <a:pt x="25789" y="5841"/>
                  </a:cubicBezTo>
                  <a:cubicBezTo>
                    <a:pt x="25762" y="5841"/>
                    <a:pt x="25735" y="5823"/>
                    <a:pt x="25717" y="5796"/>
                  </a:cubicBezTo>
                  <a:cubicBezTo>
                    <a:pt x="25636" y="5670"/>
                    <a:pt x="25582" y="5318"/>
                    <a:pt x="25789" y="4309"/>
                  </a:cubicBezTo>
                  <a:lnTo>
                    <a:pt x="25807" y="4237"/>
                  </a:lnTo>
                  <a:lnTo>
                    <a:pt x="469" y="0"/>
                  </a:lnTo>
                  <a:close/>
                </a:path>
              </a:pathLst>
            </a:custGeom>
            <a:solidFill>
              <a:srgbClr val="1D5C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2"/>
            <p:cNvSpPr/>
            <p:nvPr/>
          </p:nvSpPr>
          <p:spPr>
            <a:xfrm>
              <a:off x="3809875" y="1963175"/>
              <a:ext cx="1923600" cy="492150"/>
            </a:xfrm>
            <a:custGeom>
              <a:avLst/>
              <a:gdLst/>
              <a:ahLst/>
              <a:cxnLst/>
              <a:rect l="l" t="t" r="r" b="b"/>
              <a:pathLst>
                <a:path w="76944" h="19686" extrusionOk="0">
                  <a:moveTo>
                    <a:pt x="5950" y="379"/>
                  </a:moveTo>
                  <a:lnTo>
                    <a:pt x="5851" y="388"/>
                  </a:lnTo>
                  <a:cubicBezTo>
                    <a:pt x="7383" y="578"/>
                    <a:pt x="8897" y="830"/>
                    <a:pt x="10421" y="1074"/>
                  </a:cubicBezTo>
                  <a:lnTo>
                    <a:pt x="14982" y="1840"/>
                  </a:lnTo>
                  <a:lnTo>
                    <a:pt x="19534" y="2615"/>
                  </a:lnTo>
                  <a:lnTo>
                    <a:pt x="23920" y="3388"/>
                  </a:lnTo>
                  <a:lnTo>
                    <a:pt x="23920" y="3388"/>
                  </a:lnTo>
                  <a:cubicBezTo>
                    <a:pt x="23900" y="3582"/>
                    <a:pt x="23858" y="3771"/>
                    <a:pt x="23770" y="3940"/>
                  </a:cubicBezTo>
                  <a:cubicBezTo>
                    <a:pt x="23743" y="3994"/>
                    <a:pt x="23707" y="4039"/>
                    <a:pt x="23671" y="4084"/>
                  </a:cubicBezTo>
                  <a:cubicBezTo>
                    <a:pt x="23635" y="4129"/>
                    <a:pt x="23590" y="4156"/>
                    <a:pt x="23536" y="4192"/>
                  </a:cubicBezTo>
                  <a:cubicBezTo>
                    <a:pt x="23437" y="4246"/>
                    <a:pt x="23310" y="4264"/>
                    <a:pt x="23184" y="4264"/>
                  </a:cubicBezTo>
                  <a:cubicBezTo>
                    <a:pt x="23162" y="4266"/>
                    <a:pt x="23139" y="4267"/>
                    <a:pt x="23117" y="4267"/>
                  </a:cubicBezTo>
                  <a:cubicBezTo>
                    <a:pt x="23011" y="4267"/>
                    <a:pt x="22902" y="4251"/>
                    <a:pt x="22806" y="4228"/>
                  </a:cubicBezTo>
                  <a:cubicBezTo>
                    <a:pt x="22680" y="4201"/>
                    <a:pt x="22571" y="4138"/>
                    <a:pt x="22463" y="4066"/>
                  </a:cubicBezTo>
                  <a:cubicBezTo>
                    <a:pt x="22247" y="3931"/>
                    <a:pt x="22058" y="3742"/>
                    <a:pt x="21904" y="3525"/>
                  </a:cubicBezTo>
                  <a:lnTo>
                    <a:pt x="21904" y="3516"/>
                  </a:lnTo>
                  <a:cubicBezTo>
                    <a:pt x="21886" y="3498"/>
                    <a:pt x="21850" y="3471"/>
                    <a:pt x="21823" y="3471"/>
                  </a:cubicBezTo>
                  <a:lnTo>
                    <a:pt x="21796" y="3471"/>
                  </a:lnTo>
                  <a:cubicBezTo>
                    <a:pt x="20507" y="3282"/>
                    <a:pt x="19209" y="3093"/>
                    <a:pt x="17920" y="2885"/>
                  </a:cubicBezTo>
                  <a:cubicBezTo>
                    <a:pt x="16631" y="2687"/>
                    <a:pt x="15342" y="2489"/>
                    <a:pt x="14053" y="2272"/>
                  </a:cubicBezTo>
                  <a:cubicBezTo>
                    <a:pt x="12764" y="2056"/>
                    <a:pt x="11475" y="1858"/>
                    <a:pt x="10186" y="1632"/>
                  </a:cubicBezTo>
                  <a:cubicBezTo>
                    <a:pt x="8897" y="1407"/>
                    <a:pt x="7617" y="1173"/>
                    <a:pt x="6337" y="884"/>
                  </a:cubicBezTo>
                  <a:cubicBezTo>
                    <a:pt x="6310" y="884"/>
                    <a:pt x="6283" y="884"/>
                    <a:pt x="6256" y="893"/>
                  </a:cubicBezTo>
                  <a:lnTo>
                    <a:pt x="6247" y="893"/>
                  </a:lnTo>
                  <a:cubicBezTo>
                    <a:pt x="6076" y="947"/>
                    <a:pt x="5896" y="1046"/>
                    <a:pt x="5787" y="1209"/>
                  </a:cubicBezTo>
                  <a:cubicBezTo>
                    <a:pt x="5670" y="1371"/>
                    <a:pt x="5625" y="1551"/>
                    <a:pt x="5607" y="1723"/>
                  </a:cubicBezTo>
                  <a:lnTo>
                    <a:pt x="5598" y="1759"/>
                  </a:lnTo>
                  <a:cubicBezTo>
                    <a:pt x="5598" y="1768"/>
                    <a:pt x="5598" y="1786"/>
                    <a:pt x="5598" y="1795"/>
                  </a:cubicBezTo>
                  <a:cubicBezTo>
                    <a:pt x="5607" y="1871"/>
                    <a:pt x="5670" y="1931"/>
                    <a:pt x="5752" y="1931"/>
                  </a:cubicBezTo>
                  <a:cubicBezTo>
                    <a:pt x="5758" y="1931"/>
                    <a:pt x="5764" y="1930"/>
                    <a:pt x="5769" y="1930"/>
                  </a:cubicBezTo>
                  <a:cubicBezTo>
                    <a:pt x="5812" y="1927"/>
                    <a:pt x="5853" y="1926"/>
                    <a:pt x="5894" y="1926"/>
                  </a:cubicBezTo>
                  <a:cubicBezTo>
                    <a:pt x="5994" y="1926"/>
                    <a:pt x="6091" y="1932"/>
                    <a:pt x="6193" y="1939"/>
                  </a:cubicBezTo>
                  <a:cubicBezTo>
                    <a:pt x="6337" y="1948"/>
                    <a:pt x="6472" y="1957"/>
                    <a:pt x="6599" y="1993"/>
                  </a:cubicBezTo>
                  <a:cubicBezTo>
                    <a:pt x="6725" y="2020"/>
                    <a:pt x="6860" y="2065"/>
                    <a:pt x="6950" y="2137"/>
                  </a:cubicBezTo>
                  <a:cubicBezTo>
                    <a:pt x="7049" y="2200"/>
                    <a:pt x="7121" y="2299"/>
                    <a:pt x="7167" y="2417"/>
                  </a:cubicBezTo>
                  <a:lnTo>
                    <a:pt x="7176" y="2426"/>
                  </a:lnTo>
                  <a:cubicBezTo>
                    <a:pt x="7212" y="2507"/>
                    <a:pt x="7239" y="2588"/>
                    <a:pt x="7230" y="2678"/>
                  </a:cubicBezTo>
                  <a:cubicBezTo>
                    <a:pt x="7230" y="2750"/>
                    <a:pt x="7284" y="2822"/>
                    <a:pt x="7365" y="2831"/>
                  </a:cubicBezTo>
                  <a:lnTo>
                    <a:pt x="7392" y="2831"/>
                  </a:lnTo>
                  <a:cubicBezTo>
                    <a:pt x="8293" y="2957"/>
                    <a:pt x="9204" y="3084"/>
                    <a:pt x="10105" y="3228"/>
                  </a:cubicBezTo>
                  <a:lnTo>
                    <a:pt x="11466" y="3435"/>
                  </a:lnTo>
                  <a:lnTo>
                    <a:pt x="12818" y="3652"/>
                  </a:lnTo>
                  <a:cubicBezTo>
                    <a:pt x="14630" y="3940"/>
                    <a:pt x="16433" y="4255"/>
                    <a:pt x="18245" y="4562"/>
                  </a:cubicBezTo>
                  <a:lnTo>
                    <a:pt x="20949" y="5022"/>
                  </a:lnTo>
                  <a:lnTo>
                    <a:pt x="23662" y="5490"/>
                  </a:lnTo>
                  <a:cubicBezTo>
                    <a:pt x="25395" y="5785"/>
                    <a:pt x="27129" y="6096"/>
                    <a:pt x="28862" y="6416"/>
                  </a:cubicBezTo>
                  <a:lnTo>
                    <a:pt x="28862" y="6416"/>
                  </a:lnTo>
                  <a:cubicBezTo>
                    <a:pt x="28668" y="7221"/>
                    <a:pt x="28519" y="8032"/>
                    <a:pt x="28376" y="8844"/>
                  </a:cubicBezTo>
                  <a:cubicBezTo>
                    <a:pt x="28304" y="9285"/>
                    <a:pt x="28232" y="9718"/>
                    <a:pt x="28178" y="10160"/>
                  </a:cubicBezTo>
                  <a:cubicBezTo>
                    <a:pt x="28116" y="10597"/>
                    <a:pt x="28062" y="11034"/>
                    <a:pt x="28035" y="11480"/>
                  </a:cubicBezTo>
                  <a:lnTo>
                    <a:pt x="28035" y="11480"/>
                  </a:lnTo>
                  <a:cubicBezTo>
                    <a:pt x="28034" y="11482"/>
                    <a:pt x="28034" y="11483"/>
                    <a:pt x="28034" y="11485"/>
                  </a:cubicBezTo>
                  <a:lnTo>
                    <a:pt x="28034" y="11494"/>
                  </a:lnTo>
                  <a:lnTo>
                    <a:pt x="28012" y="11627"/>
                  </a:lnTo>
                  <a:lnTo>
                    <a:pt x="28012" y="11627"/>
                  </a:lnTo>
                  <a:cubicBezTo>
                    <a:pt x="25733" y="11284"/>
                    <a:pt x="23463" y="10933"/>
                    <a:pt x="21192" y="10565"/>
                  </a:cubicBezTo>
                  <a:lnTo>
                    <a:pt x="14197" y="9420"/>
                  </a:lnTo>
                  <a:cubicBezTo>
                    <a:pt x="11863" y="9042"/>
                    <a:pt x="9528" y="8645"/>
                    <a:pt x="7203" y="8249"/>
                  </a:cubicBezTo>
                  <a:cubicBezTo>
                    <a:pt x="4917" y="7860"/>
                    <a:pt x="2632" y="7498"/>
                    <a:pt x="372" y="7018"/>
                  </a:cubicBezTo>
                  <a:lnTo>
                    <a:pt x="372" y="7018"/>
                  </a:lnTo>
                  <a:cubicBezTo>
                    <a:pt x="332" y="6599"/>
                    <a:pt x="327" y="6180"/>
                    <a:pt x="343" y="5761"/>
                  </a:cubicBezTo>
                  <a:cubicBezTo>
                    <a:pt x="361" y="5292"/>
                    <a:pt x="406" y="4823"/>
                    <a:pt x="478" y="4355"/>
                  </a:cubicBezTo>
                  <a:cubicBezTo>
                    <a:pt x="624" y="3473"/>
                    <a:pt x="875" y="2607"/>
                    <a:pt x="1248" y="1788"/>
                  </a:cubicBezTo>
                  <a:lnTo>
                    <a:pt x="1248" y="1788"/>
                  </a:lnTo>
                  <a:cubicBezTo>
                    <a:pt x="1599" y="1800"/>
                    <a:pt x="1945" y="1849"/>
                    <a:pt x="2290" y="1912"/>
                  </a:cubicBezTo>
                  <a:cubicBezTo>
                    <a:pt x="2687" y="1984"/>
                    <a:pt x="3074" y="2065"/>
                    <a:pt x="3462" y="2173"/>
                  </a:cubicBezTo>
                  <a:lnTo>
                    <a:pt x="3525" y="2191"/>
                  </a:lnTo>
                  <a:cubicBezTo>
                    <a:pt x="3534" y="2200"/>
                    <a:pt x="3552" y="2200"/>
                    <a:pt x="3561" y="2200"/>
                  </a:cubicBezTo>
                  <a:cubicBezTo>
                    <a:pt x="3624" y="2191"/>
                    <a:pt x="3669" y="2146"/>
                    <a:pt x="3669" y="2083"/>
                  </a:cubicBezTo>
                  <a:cubicBezTo>
                    <a:pt x="3660" y="1984"/>
                    <a:pt x="3705" y="1894"/>
                    <a:pt x="3768" y="1822"/>
                  </a:cubicBezTo>
                  <a:lnTo>
                    <a:pt x="3777" y="1813"/>
                  </a:lnTo>
                  <a:cubicBezTo>
                    <a:pt x="3876" y="1677"/>
                    <a:pt x="4039" y="1596"/>
                    <a:pt x="4210" y="1596"/>
                  </a:cubicBezTo>
                  <a:cubicBezTo>
                    <a:pt x="4291" y="1596"/>
                    <a:pt x="4381" y="1605"/>
                    <a:pt x="4471" y="1632"/>
                  </a:cubicBezTo>
                  <a:cubicBezTo>
                    <a:pt x="4553" y="1659"/>
                    <a:pt x="4634" y="1705"/>
                    <a:pt x="4715" y="1759"/>
                  </a:cubicBezTo>
                  <a:cubicBezTo>
                    <a:pt x="4733" y="1768"/>
                    <a:pt x="4760" y="1777"/>
                    <a:pt x="4778" y="1777"/>
                  </a:cubicBezTo>
                  <a:cubicBezTo>
                    <a:pt x="4784" y="1777"/>
                    <a:pt x="4790" y="1778"/>
                    <a:pt x="4795" y="1778"/>
                  </a:cubicBezTo>
                  <a:cubicBezTo>
                    <a:pt x="4868" y="1778"/>
                    <a:pt x="4923" y="1726"/>
                    <a:pt x="4931" y="1659"/>
                  </a:cubicBezTo>
                  <a:lnTo>
                    <a:pt x="4931" y="1623"/>
                  </a:lnTo>
                  <a:cubicBezTo>
                    <a:pt x="4940" y="1479"/>
                    <a:pt x="4976" y="1335"/>
                    <a:pt x="5030" y="1191"/>
                  </a:cubicBezTo>
                  <a:cubicBezTo>
                    <a:pt x="5084" y="1056"/>
                    <a:pt x="5147" y="929"/>
                    <a:pt x="5238" y="812"/>
                  </a:cubicBezTo>
                  <a:cubicBezTo>
                    <a:pt x="5319" y="686"/>
                    <a:pt x="5427" y="587"/>
                    <a:pt x="5544" y="506"/>
                  </a:cubicBezTo>
                  <a:cubicBezTo>
                    <a:pt x="5670" y="434"/>
                    <a:pt x="5805" y="379"/>
                    <a:pt x="5950" y="379"/>
                  </a:cubicBezTo>
                  <a:close/>
                  <a:moveTo>
                    <a:pt x="29247" y="6810"/>
                  </a:moveTo>
                  <a:cubicBezTo>
                    <a:pt x="29673" y="6840"/>
                    <a:pt x="30093" y="6910"/>
                    <a:pt x="30513" y="6987"/>
                  </a:cubicBezTo>
                  <a:lnTo>
                    <a:pt x="32000" y="7230"/>
                  </a:lnTo>
                  <a:lnTo>
                    <a:pt x="34983" y="7735"/>
                  </a:lnTo>
                  <a:lnTo>
                    <a:pt x="40942" y="8735"/>
                  </a:lnTo>
                  <a:lnTo>
                    <a:pt x="52867" y="10736"/>
                  </a:lnTo>
                  <a:lnTo>
                    <a:pt x="64783" y="12738"/>
                  </a:lnTo>
                  <a:lnTo>
                    <a:pt x="76488" y="14721"/>
                  </a:lnTo>
                  <a:lnTo>
                    <a:pt x="76488" y="14721"/>
                  </a:lnTo>
                  <a:cubicBezTo>
                    <a:pt x="76399" y="15063"/>
                    <a:pt x="76318" y="15406"/>
                    <a:pt x="76249" y="15748"/>
                  </a:cubicBezTo>
                  <a:cubicBezTo>
                    <a:pt x="76159" y="16154"/>
                    <a:pt x="76087" y="16568"/>
                    <a:pt x="76015" y="16974"/>
                  </a:cubicBezTo>
                  <a:cubicBezTo>
                    <a:pt x="75952" y="17380"/>
                    <a:pt x="75889" y="17794"/>
                    <a:pt x="75835" y="18209"/>
                  </a:cubicBezTo>
                  <a:cubicBezTo>
                    <a:pt x="75797" y="18558"/>
                    <a:pt x="75759" y="18907"/>
                    <a:pt x="75731" y="19256"/>
                  </a:cubicBezTo>
                  <a:lnTo>
                    <a:pt x="75731" y="19256"/>
                  </a:lnTo>
                  <a:lnTo>
                    <a:pt x="64017" y="17335"/>
                  </a:lnTo>
                  <a:lnTo>
                    <a:pt x="52092" y="15361"/>
                  </a:lnTo>
                  <a:lnTo>
                    <a:pt x="40166" y="13377"/>
                  </a:lnTo>
                  <a:cubicBezTo>
                    <a:pt x="36259" y="12731"/>
                    <a:pt x="32352" y="12075"/>
                    <a:pt x="28462" y="11368"/>
                  </a:cubicBezTo>
                  <a:lnTo>
                    <a:pt x="28462" y="11368"/>
                  </a:lnTo>
                  <a:cubicBezTo>
                    <a:pt x="28556" y="10998"/>
                    <a:pt x="28633" y="10627"/>
                    <a:pt x="28710" y="10250"/>
                  </a:cubicBezTo>
                  <a:cubicBezTo>
                    <a:pt x="28800" y="9817"/>
                    <a:pt x="28881" y="9375"/>
                    <a:pt x="28953" y="8943"/>
                  </a:cubicBezTo>
                  <a:cubicBezTo>
                    <a:pt x="29062" y="8231"/>
                    <a:pt x="29171" y="7524"/>
                    <a:pt x="29247" y="6810"/>
                  </a:cubicBezTo>
                  <a:close/>
                  <a:moveTo>
                    <a:pt x="5878" y="1"/>
                  </a:moveTo>
                  <a:cubicBezTo>
                    <a:pt x="5860" y="1"/>
                    <a:pt x="5833" y="1"/>
                    <a:pt x="5814" y="19"/>
                  </a:cubicBezTo>
                  <a:cubicBezTo>
                    <a:pt x="5670" y="127"/>
                    <a:pt x="5535" y="226"/>
                    <a:pt x="5409" y="334"/>
                  </a:cubicBezTo>
                  <a:cubicBezTo>
                    <a:pt x="5292" y="452"/>
                    <a:pt x="5183" y="569"/>
                    <a:pt x="5084" y="686"/>
                  </a:cubicBezTo>
                  <a:cubicBezTo>
                    <a:pt x="4985" y="812"/>
                    <a:pt x="4895" y="947"/>
                    <a:pt x="4805" y="1083"/>
                  </a:cubicBezTo>
                  <a:cubicBezTo>
                    <a:pt x="4743" y="1193"/>
                    <a:pt x="4686" y="1298"/>
                    <a:pt x="4623" y="1406"/>
                  </a:cubicBezTo>
                  <a:lnTo>
                    <a:pt x="4623" y="1406"/>
                  </a:lnTo>
                  <a:cubicBezTo>
                    <a:pt x="4480" y="1431"/>
                    <a:pt x="4340" y="1441"/>
                    <a:pt x="4201" y="1461"/>
                  </a:cubicBezTo>
                  <a:cubicBezTo>
                    <a:pt x="4003" y="1488"/>
                    <a:pt x="3822" y="1569"/>
                    <a:pt x="3651" y="1677"/>
                  </a:cubicBezTo>
                  <a:lnTo>
                    <a:pt x="3660" y="1677"/>
                  </a:lnTo>
                  <a:cubicBezTo>
                    <a:pt x="3596" y="1704"/>
                    <a:pt x="3531" y="1744"/>
                    <a:pt x="3465" y="1790"/>
                  </a:cubicBezTo>
                  <a:lnTo>
                    <a:pt x="3465" y="1790"/>
                  </a:lnTo>
                  <a:cubicBezTo>
                    <a:pt x="3089" y="1763"/>
                    <a:pt x="2712" y="1719"/>
                    <a:pt x="2335" y="1659"/>
                  </a:cubicBezTo>
                  <a:cubicBezTo>
                    <a:pt x="1938" y="1605"/>
                    <a:pt x="1542" y="1533"/>
                    <a:pt x="1154" y="1398"/>
                  </a:cubicBezTo>
                  <a:lnTo>
                    <a:pt x="1145" y="1398"/>
                  </a:lnTo>
                  <a:cubicBezTo>
                    <a:pt x="1129" y="1393"/>
                    <a:pt x="1113" y="1390"/>
                    <a:pt x="1097" y="1390"/>
                  </a:cubicBezTo>
                  <a:cubicBezTo>
                    <a:pt x="1031" y="1390"/>
                    <a:pt x="969" y="1434"/>
                    <a:pt x="947" y="1506"/>
                  </a:cubicBezTo>
                  <a:lnTo>
                    <a:pt x="947" y="1524"/>
                  </a:lnTo>
                  <a:cubicBezTo>
                    <a:pt x="659" y="2444"/>
                    <a:pt x="406" y="3372"/>
                    <a:pt x="235" y="4319"/>
                  </a:cubicBezTo>
                  <a:cubicBezTo>
                    <a:pt x="154" y="4787"/>
                    <a:pt x="100" y="5265"/>
                    <a:pt x="55" y="5743"/>
                  </a:cubicBezTo>
                  <a:cubicBezTo>
                    <a:pt x="19" y="6220"/>
                    <a:pt x="1" y="6707"/>
                    <a:pt x="1" y="7185"/>
                  </a:cubicBezTo>
                  <a:lnTo>
                    <a:pt x="1" y="7203"/>
                  </a:lnTo>
                  <a:cubicBezTo>
                    <a:pt x="10" y="7284"/>
                    <a:pt x="73" y="7356"/>
                    <a:pt x="163" y="7365"/>
                  </a:cubicBezTo>
                  <a:cubicBezTo>
                    <a:pt x="2506" y="7654"/>
                    <a:pt x="4841" y="8059"/>
                    <a:pt x="7167" y="8438"/>
                  </a:cubicBezTo>
                  <a:cubicBezTo>
                    <a:pt x="9501" y="8825"/>
                    <a:pt x="11836" y="9204"/>
                    <a:pt x="14161" y="9601"/>
                  </a:cubicBezTo>
                  <a:lnTo>
                    <a:pt x="21156" y="10800"/>
                  </a:lnTo>
                  <a:cubicBezTo>
                    <a:pt x="23482" y="11196"/>
                    <a:pt x="25807" y="11611"/>
                    <a:pt x="28133" y="12043"/>
                  </a:cubicBezTo>
                  <a:cubicBezTo>
                    <a:pt x="28144" y="12045"/>
                    <a:pt x="28155" y="12046"/>
                    <a:pt x="28166" y="12046"/>
                  </a:cubicBezTo>
                  <a:cubicBezTo>
                    <a:pt x="28261" y="12046"/>
                    <a:pt x="28342" y="11978"/>
                    <a:pt x="28358" y="11881"/>
                  </a:cubicBezTo>
                  <a:lnTo>
                    <a:pt x="28380" y="11748"/>
                  </a:lnTo>
                  <a:lnTo>
                    <a:pt x="28380" y="11748"/>
                  </a:lnTo>
                  <a:cubicBezTo>
                    <a:pt x="32300" y="12344"/>
                    <a:pt x="36211" y="12992"/>
                    <a:pt x="40121" y="13648"/>
                  </a:cubicBezTo>
                  <a:lnTo>
                    <a:pt x="52047" y="15649"/>
                  </a:lnTo>
                  <a:lnTo>
                    <a:pt x="63963" y="17650"/>
                  </a:lnTo>
                  <a:lnTo>
                    <a:pt x="75880" y="19678"/>
                  </a:lnTo>
                  <a:cubicBezTo>
                    <a:pt x="75895" y="19683"/>
                    <a:pt x="75911" y="19685"/>
                    <a:pt x="75927" y="19685"/>
                  </a:cubicBezTo>
                  <a:cubicBezTo>
                    <a:pt x="76002" y="19685"/>
                    <a:pt x="76072" y="19635"/>
                    <a:pt x="76087" y="19561"/>
                  </a:cubicBezTo>
                  <a:lnTo>
                    <a:pt x="76105" y="19516"/>
                  </a:lnTo>
                  <a:cubicBezTo>
                    <a:pt x="76222" y="19110"/>
                    <a:pt x="76312" y="18705"/>
                    <a:pt x="76393" y="18299"/>
                  </a:cubicBezTo>
                  <a:cubicBezTo>
                    <a:pt x="76484" y="17893"/>
                    <a:pt x="76556" y="17488"/>
                    <a:pt x="76628" y="17073"/>
                  </a:cubicBezTo>
                  <a:cubicBezTo>
                    <a:pt x="76691" y="16668"/>
                    <a:pt x="76754" y="16253"/>
                    <a:pt x="76808" y="15838"/>
                  </a:cubicBezTo>
                  <a:cubicBezTo>
                    <a:pt x="76862" y="15433"/>
                    <a:pt x="76898" y="15018"/>
                    <a:pt x="76925" y="14594"/>
                  </a:cubicBezTo>
                  <a:cubicBezTo>
                    <a:pt x="76943" y="14495"/>
                    <a:pt x="76871" y="14396"/>
                    <a:pt x="76763" y="14378"/>
                  </a:cubicBezTo>
                  <a:lnTo>
                    <a:pt x="64838" y="12413"/>
                  </a:lnTo>
                  <a:lnTo>
                    <a:pt x="52912" y="10439"/>
                  </a:lnTo>
                  <a:lnTo>
                    <a:pt x="40987" y="8456"/>
                  </a:lnTo>
                  <a:lnTo>
                    <a:pt x="35029" y="7464"/>
                  </a:lnTo>
                  <a:lnTo>
                    <a:pt x="32045" y="6969"/>
                  </a:lnTo>
                  <a:lnTo>
                    <a:pt x="30558" y="6725"/>
                  </a:lnTo>
                  <a:cubicBezTo>
                    <a:pt x="30130" y="6655"/>
                    <a:pt x="29702" y="6585"/>
                    <a:pt x="29281" y="6469"/>
                  </a:cubicBezTo>
                  <a:lnTo>
                    <a:pt x="29281" y="6469"/>
                  </a:lnTo>
                  <a:cubicBezTo>
                    <a:pt x="29286" y="6410"/>
                    <a:pt x="29291" y="6351"/>
                    <a:pt x="29296" y="6293"/>
                  </a:cubicBezTo>
                  <a:lnTo>
                    <a:pt x="29296" y="6275"/>
                  </a:lnTo>
                  <a:cubicBezTo>
                    <a:pt x="29305" y="6175"/>
                    <a:pt x="29233" y="6085"/>
                    <a:pt x="29133" y="6067"/>
                  </a:cubicBezTo>
                  <a:cubicBezTo>
                    <a:pt x="27322" y="5797"/>
                    <a:pt x="25510" y="5508"/>
                    <a:pt x="23698" y="5220"/>
                  </a:cubicBezTo>
                  <a:lnTo>
                    <a:pt x="20994" y="4787"/>
                  </a:lnTo>
                  <a:lnTo>
                    <a:pt x="18281" y="4346"/>
                  </a:lnTo>
                  <a:cubicBezTo>
                    <a:pt x="16469" y="4039"/>
                    <a:pt x="14666" y="3751"/>
                    <a:pt x="12854" y="3435"/>
                  </a:cubicBezTo>
                  <a:lnTo>
                    <a:pt x="11502" y="3210"/>
                  </a:lnTo>
                  <a:lnTo>
                    <a:pt x="10150" y="2957"/>
                  </a:lnTo>
                  <a:cubicBezTo>
                    <a:pt x="9281" y="2801"/>
                    <a:pt x="8413" y="2636"/>
                    <a:pt x="7552" y="2471"/>
                  </a:cubicBezTo>
                  <a:lnTo>
                    <a:pt x="7552" y="2471"/>
                  </a:lnTo>
                  <a:cubicBezTo>
                    <a:pt x="7514" y="2394"/>
                    <a:pt x="7468" y="2321"/>
                    <a:pt x="7410" y="2263"/>
                  </a:cubicBezTo>
                  <a:lnTo>
                    <a:pt x="7410" y="2263"/>
                  </a:lnTo>
                  <a:lnTo>
                    <a:pt x="7419" y="2272"/>
                  </a:lnTo>
                  <a:cubicBezTo>
                    <a:pt x="7329" y="2146"/>
                    <a:pt x="7212" y="2029"/>
                    <a:pt x="7076" y="1939"/>
                  </a:cubicBezTo>
                  <a:cubicBezTo>
                    <a:pt x="6932" y="1867"/>
                    <a:pt x="6788" y="1822"/>
                    <a:pt x="6653" y="1786"/>
                  </a:cubicBezTo>
                  <a:cubicBezTo>
                    <a:pt x="6509" y="1750"/>
                    <a:pt x="6364" y="1723"/>
                    <a:pt x="6238" y="1686"/>
                  </a:cubicBezTo>
                  <a:cubicBezTo>
                    <a:pt x="6165" y="1667"/>
                    <a:pt x="6091" y="1645"/>
                    <a:pt x="6018" y="1620"/>
                  </a:cubicBezTo>
                  <a:lnTo>
                    <a:pt x="6018" y="1620"/>
                  </a:lnTo>
                  <a:cubicBezTo>
                    <a:pt x="6036" y="1551"/>
                    <a:pt x="6064" y="1489"/>
                    <a:pt x="6103" y="1434"/>
                  </a:cubicBezTo>
                  <a:cubicBezTo>
                    <a:pt x="6150" y="1363"/>
                    <a:pt x="6225" y="1313"/>
                    <a:pt x="6322" y="1277"/>
                  </a:cubicBezTo>
                  <a:lnTo>
                    <a:pt x="6322" y="1277"/>
                  </a:lnTo>
                  <a:cubicBezTo>
                    <a:pt x="7604" y="1421"/>
                    <a:pt x="8886" y="1608"/>
                    <a:pt x="10159" y="1813"/>
                  </a:cubicBezTo>
                  <a:cubicBezTo>
                    <a:pt x="11448" y="2020"/>
                    <a:pt x="12728" y="2245"/>
                    <a:pt x="14017" y="2462"/>
                  </a:cubicBezTo>
                  <a:cubicBezTo>
                    <a:pt x="15306" y="2678"/>
                    <a:pt x="16595" y="2912"/>
                    <a:pt x="17884" y="3138"/>
                  </a:cubicBezTo>
                  <a:cubicBezTo>
                    <a:pt x="19154" y="3370"/>
                    <a:pt x="20433" y="3603"/>
                    <a:pt x="21703" y="3844"/>
                  </a:cubicBezTo>
                  <a:lnTo>
                    <a:pt x="21703" y="3844"/>
                  </a:lnTo>
                  <a:cubicBezTo>
                    <a:pt x="21913" y="3991"/>
                    <a:pt x="22119" y="4142"/>
                    <a:pt x="22355" y="4255"/>
                  </a:cubicBezTo>
                  <a:cubicBezTo>
                    <a:pt x="22481" y="4319"/>
                    <a:pt x="22616" y="4382"/>
                    <a:pt x="22761" y="4409"/>
                  </a:cubicBezTo>
                  <a:cubicBezTo>
                    <a:pt x="22905" y="4436"/>
                    <a:pt x="23040" y="4445"/>
                    <a:pt x="23184" y="4445"/>
                  </a:cubicBezTo>
                  <a:cubicBezTo>
                    <a:pt x="23329" y="4445"/>
                    <a:pt x="23482" y="4427"/>
                    <a:pt x="23626" y="4364"/>
                  </a:cubicBezTo>
                  <a:cubicBezTo>
                    <a:pt x="23698" y="4337"/>
                    <a:pt x="23761" y="4291"/>
                    <a:pt x="23824" y="4228"/>
                  </a:cubicBezTo>
                  <a:cubicBezTo>
                    <a:pt x="23878" y="4174"/>
                    <a:pt x="23923" y="4120"/>
                    <a:pt x="23968" y="4057"/>
                  </a:cubicBezTo>
                  <a:cubicBezTo>
                    <a:pt x="24140" y="3805"/>
                    <a:pt x="24221" y="3534"/>
                    <a:pt x="24311" y="3255"/>
                  </a:cubicBezTo>
                  <a:cubicBezTo>
                    <a:pt x="24311" y="3246"/>
                    <a:pt x="24320" y="3237"/>
                    <a:pt x="24320" y="3228"/>
                  </a:cubicBezTo>
                  <a:cubicBezTo>
                    <a:pt x="24329" y="3138"/>
                    <a:pt x="24266" y="3057"/>
                    <a:pt x="24176" y="3039"/>
                  </a:cubicBezTo>
                  <a:lnTo>
                    <a:pt x="24149" y="3039"/>
                  </a:lnTo>
                  <a:lnTo>
                    <a:pt x="19588" y="2317"/>
                  </a:lnTo>
                  <a:lnTo>
                    <a:pt x="15018" y="1587"/>
                  </a:lnTo>
                  <a:lnTo>
                    <a:pt x="10457" y="839"/>
                  </a:lnTo>
                  <a:cubicBezTo>
                    <a:pt x="8942" y="578"/>
                    <a:pt x="7419" y="325"/>
                    <a:pt x="5914" y="10"/>
                  </a:cubicBezTo>
                  <a:lnTo>
                    <a:pt x="58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2"/>
            <p:cNvSpPr/>
            <p:nvPr/>
          </p:nvSpPr>
          <p:spPr>
            <a:xfrm>
              <a:off x="3852475" y="2004425"/>
              <a:ext cx="33600" cy="150775"/>
            </a:xfrm>
            <a:custGeom>
              <a:avLst/>
              <a:gdLst/>
              <a:ahLst/>
              <a:cxnLst/>
              <a:rect l="l" t="t" r="r" b="b"/>
              <a:pathLst>
                <a:path w="1344" h="6031" extrusionOk="0">
                  <a:moveTo>
                    <a:pt x="1154" y="0"/>
                  </a:moveTo>
                  <a:cubicBezTo>
                    <a:pt x="1046" y="0"/>
                    <a:pt x="956" y="91"/>
                    <a:pt x="947" y="199"/>
                  </a:cubicBezTo>
                  <a:cubicBezTo>
                    <a:pt x="938" y="676"/>
                    <a:pt x="893" y="1145"/>
                    <a:pt x="829" y="1614"/>
                  </a:cubicBezTo>
                  <a:cubicBezTo>
                    <a:pt x="775" y="2083"/>
                    <a:pt x="685" y="2542"/>
                    <a:pt x="604" y="3011"/>
                  </a:cubicBezTo>
                  <a:cubicBezTo>
                    <a:pt x="442" y="3939"/>
                    <a:pt x="253" y="4868"/>
                    <a:pt x="18" y="5787"/>
                  </a:cubicBezTo>
                  <a:cubicBezTo>
                    <a:pt x="18" y="5796"/>
                    <a:pt x="9" y="5805"/>
                    <a:pt x="9" y="5814"/>
                  </a:cubicBezTo>
                  <a:cubicBezTo>
                    <a:pt x="0" y="5923"/>
                    <a:pt x="81" y="6022"/>
                    <a:pt x="189" y="6031"/>
                  </a:cubicBezTo>
                  <a:cubicBezTo>
                    <a:pt x="298" y="6031"/>
                    <a:pt x="388" y="5959"/>
                    <a:pt x="397" y="5850"/>
                  </a:cubicBezTo>
                  <a:cubicBezTo>
                    <a:pt x="478" y="4904"/>
                    <a:pt x="604" y="3967"/>
                    <a:pt x="748" y="3029"/>
                  </a:cubicBezTo>
                  <a:cubicBezTo>
                    <a:pt x="820" y="2569"/>
                    <a:pt x="893" y="2101"/>
                    <a:pt x="992" y="1641"/>
                  </a:cubicBezTo>
                  <a:cubicBezTo>
                    <a:pt x="1082" y="1172"/>
                    <a:pt x="1190" y="713"/>
                    <a:pt x="1334" y="262"/>
                  </a:cubicBezTo>
                  <a:cubicBezTo>
                    <a:pt x="1343" y="244"/>
                    <a:pt x="1343" y="226"/>
                    <a:pt x="1343" y="208"/>
                  </a:cubicBezTo>
                  <a:cubicBezTo>
                    <a:pt x="1343" y="100"/>
                    <a:pt x="1262" y="9"/>
                    <a:pt x="11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2"/>
            <p:cNvSpPr/>
            <p:nvPr/>
          </p:nvSpPr>
          <p:spPr>
            <a:xfrm>
              <a:off x="3928625" y="2002400"/>
              <a:ext cx="26175" cy="4300"/>
            </a:xfrm>
            <a:custGeom>
              <a:avLst/>
              <a:gdLst/>
              <a:ahLst/>
              <a:cxnLst/>
              <a:rect l="l" t="t" r="r" b="b"/>
              <a:pathLst>
                <a:path w="1047" h="172" fill="none" extrusionOk="0">
                  <a:moveTo>
                    <a:pt x="1" y="0"/>
                  </a:moveTo>
                  <a:lnTo>
                    <a:pt x="1046" y="172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2"/>
            <p:cNvSpPr/>
            <p:nvPr/>
          </p:nvSpPr>
          <p:spPr>
            <a:xfrm>
              <a:off x="3897300" y="2012750"/>
              <a:ext cx="98050" cy="16475"/>
            </a:xfrm>
            <a:custGeom>
              <a:avLst/>
              <a:gdLst/>
              <a:ahLst/>
              <a:cxnLst/>
              <a:rect l="l" t="t" r="r" b="b"/>
              <a:pathLst>
                <a:path w="3922" h="659" fill="none" extrusionOk="0">
                  <a:moveTo>
                    <a:pt x="1" y="1"/>
                  </a:moveTo>
                  <a:lnTo>
                    <a:pt x="3922" y="659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9" name="Google Shape;929;p32"/>
          <p:cNvGrpSpPr/>
          <p:nvPr/>
        </p:nvGrpSpPr>
        <p:grpSpPr>
          <a:xfrm rot="1386640">
            <a:off x="3606831" y="807890"/>
            <a:ext cx="806665" cy="421749"/>
            <a:chOff x="1822875" y="1377000"/>
            <a:chExt cx="548075" cy="286550"/>
          </a:xfrm>
        </p:grpSpPr>
        <p:sp>
          <p:nvSpPr>
            <p:cNvPr id="930" name="Google Shape;930;p32"/>
            <p:cNvSpPr/>
            <p:nvPr/>
          </p:nvSpPr>
          <p:spPr>
            <a:xfrm>
              <a:off x="1822875" y="1402500"/>
              <a:ext cx="163425" cy="251950"/>
            </a:xfrm>
            <a:custGeom>
              <a:avLst/>
              <a:gdLst/>
              <a:ahLst/>
              <a:cxnLst/>
              <a:rect l="l" t="t" r="r" b="b"/>
              <a:pathLst>
                <a:path w="6537" h="10078" extrusionOk="0">
                  <a:moveTo>
                    <a:pt x="849" y="1"/>
                  </a:moveTo>
                  <a:cubicBezTo>
                    <a:pt x="528" y="1"/>
                    <a:pt x="193" y="83"/>
                    <a:pt x="100" y="361"/>
                  </a:cubicBezTo>
                  <a:cubicBezTo>
                    <a:pt x="86" y="404"/>
                    <a:pt x="72" y="443"/>
                    <a:pt x="58" y="486"/>
                  </a:cubicBezTo>
                  <a:cubicBezTo>
                    <a:pt x="0" y="657"/>
                    <a:pt x="189" y="853"/>
                    <a:pt x="300" y="945"/>
                  </a:cubicBezTo>
                  <a:lnTo>
                    <a:pt x="300" y="949"/>
                  </a:lnTo>
                  <a:cubicBezTo>
                    <a:pt x="553" y="628"/>
                    <a:pt x="1445" y="589"/>
                    <a:pt x="1784" y="585"/>
                  </a:cubicBezTo>
                  <a:lnTo>
                    <a:pt x="1819" y="585"/>
                  </a:lnTo>
                  <a:cubicBezTo>
                    <a:pt x="2019" y="585"/>
                    <a:pt x="2215" y="593"/>
                    <a:pt x="2408" y="611"/>
                  </a:cubicBezTo>
                  <a:cubicBezTo>
                    <a:pt x="2247" y="322"/>
                    <a:pt x="1705" y="165"/>
                    <a:pt x="1466" y="97"/>
                  </a:cubicBezTo>
                  <a:cubicBezTo>
                    <a:pt x="1423" y="86"/>
                    <a:pt x="1381" y="76"/>
                    <a:pt x="1338" y="61"/>
                  </a:cubicBezTo>
                  <a:cubicBezTo>
                    <a:pt x="1213" y="29"/>
                    <a:pt x="1035" y="1"/>
                    <a:pt x="849" y="1"/>
                  </a:cubicBezTo>
                  <a:close/>
                  <a:moveTo>
                    <a:pt x="1160" y="1456"/>
                  </a:moveTo>
                  <a:cubicBezTo>
                    <a:pt x="1310" y="1538"/>
                    <a:pt x="1455" y="1612"/>
                    <a:pt x="1562" y="1684"/>
                  </a:cubicBezTo>
                  <a:cubicBezTo>
                    <a:pt x="2358" y="2190"/>
                    <a:pt x="3556" y="2668"/>
                    <a:pt x="4187" y="3360"/>
                  </a:cubicBezTo>
                  <a:cubicBezTo>
                    <a:pt x="4804" y="4037"/>
                    <a:pt x="4308" y="4405"/>
                    <a:pt x="3862" y="4989"/>
                  </a:cubicBezTo>
                  <a:cubicBezTo>
                    <a:pt x="3517" y="5446"/>
                    <a:pt x="3171" y="5899"/>
                    <a:pt x="2824" y="6351"/>
                  </a:cubicBezTo>
                  <a:cubicBezTo>
                    <a:pt x="2133" y="7260"/>
                    <a:pt x="1441" y="8170"/>
                    <a:pt x="749" y="9075"/>
                  </a:cubicBezTo>
                  <a:cubicBezTo>
                    <a:pt x="375" y="9571"/>
                    <a:pt x="1423" y="10078"/>
                    <a:pt x="2190" y="10078"/>
                  </a:cubicBezTo>
                  <a:cubicBezTo>
                    <a:pt x="2472" y="10078"/>
                    <a:pt x="2714" y="10010"/>
                    <a:pt x="2835" y="9849"/>
                  </a:cubicBezTo>
                  <a:cubicBezTo>
                    <a:pt x="3759" y="8641"/>
                    <a:pt x="4679" y="7428"/>
                    <a:pt x="5602" y="6220"/>
                  </a:cubicBezTo>
                  <a:cubicBezTo>
                    <a:pt x="5838" y="5909"/>
                    <a:pt x="6237" y="5520"/>
                    <a:pt x="6537" y="5107"/>
                  </a:cubicBezTo>
                  <a:lnTo>
                    <a:pt x="6537" y="5107"/>
                  </a:lnTo>
                  <a:cubicBezTo>
                    <a:pt x="6351" y="5278"/>
                    <a:pt x="6166" y="5435"/>
                    <a:pt x="6012" y="5585"/>
                  </a:cubicBezTo>
                  <a:cubicBezTo>
                    <a:pt x="4939" y="6636"/>
                    <a:pt x="4044" y="7828"/>
                    <a:pt x="3263" y="9111"/>
                  </a:cubicBezTo>
                  <a:cubicBezTo>
                    <a:pt x="3078" y="9414"/>
                    <a:pt x="2365" y="9546"/>
                    <a:pt x="1797" y="9546"/>
                  </a:cubicBezTo>
                  <a:cubicBezTo>
                    <a:pt x="1334" y="9546"/>
                    <a:pt x="967" y="9461"/>
                    <a:pt x="1060" y="9307"/>
                  </a:cubicBezTo>
                  <a:cubicBezTo>
                    <a:pt x="2040" y="7692"/>
                    <a:pt x="3217" y="6391"/>
                    <a:pt x="4536" y="5061"/>
                  </a:cubicBezTo>
                  <a:cubicBezTo>
                    <a:pt x="5546" y="4037"/>
                    <a:pt x="4832" y="3460"/>
                    <a:pt x="3912" y="2764"/>
                  </a:cubicBezTo>
                  <a:cubicBezTo>
                    <a:pt x="3081" y="2133"/>
                    <a:pt x="2197" y="1569"/>
                    <a:pt x="1160" y="145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32"/>
            <p:cNvSpPr/>
            <p:nvPr/>
          </p:nvSpPr>
          <p:spPr>
            <a:xfrm>
              <a:off x="1824750" y="1417750"/>
              <a:ext cx="188550" cy="112450"/>
            </a:xfrm>
            <a:custGeom>
              <a:avLst/>
              <a:gdLst/>
              <a:ahLst/>
              <a:cxnLst/>
              <a:rect l="l" t="t" r="r" b="b"/>
              <a:pathLst>
                <a:path w="7542" h="4498" extrusionOk="0">
                  <a:moveTo>
                    <a:pt x="225" y="339"/>
                  </a:moveTo>
                  <a:cubicBezTo>
                    <a:pt x="215" y="353"/>
                    <a:pt x="203" y="371"/>
                    <a:pt x="193" y="389"/>
                  </a:cubicBezTo>
                  <a:cubicBezTo>
                    <a:pt x="1" y="750"/>
                    <a:pt x="286" y="824"/>
                    <a:pt x="674" y="824"/>
                  </a:cubicBezTo>
                  <a:lnTo>
                    <a:pt x="707" y="824"/>
                  </a:lnTo>
                  <a:cubicBezTo>
                    <a:pt x="835" y="824"/>
                    <a:pt x="960" y="831"/>
                    <a:pt x="1085" y="846"/>
                  </a:cubicBezTo>
                  <a:cubicBezTo>
                    <a:pt x="945" y="767"/>
                    <a:pt x="796" y="685"/>
                    <a:pt x="660" y="592"/>
                  </a:cubicBezTo>
                  <a:cubicBezTo>
                    <a:pt x="521" y="546"/>
                    <a:pt x="404" y="489"/>
                    <a:pt x="321" y="421"/>
                  </a:cubicBezTo>
                  <a:cubicBezTo>
                    <a:pt x="289" y="393"/>
                    <a:pt x="257" y="365"/>
                    <a:pt x="225" y="339"/>
                  </a:cubicBezTo>
                  <a:close/>
                  <a:moveTo>
                    <a:pt x="2333" y="1"/>
                  </a:moveTo>
                  <a:lnTo>
                    <a:pt x="2333" y="1"/>
                  </a:lnTo>
                  <a:cubicBezTo>
                    <a:pt x="2347" y="26"/>
                    <a:pt x="2357" y="54"/>
                    <a:pt x="2364" y="82"/>
                  </a:cubicBezTo>
                  <a:cubicBezTo>
                    <a:pt x="3395" y="739"/>
                    <a:pt x="4426" y="1395"/>
                    <a:pt x="5449" y="2055"/>
                  </a:cubicBezTo>
                  <a:cubicBezTo>
                    <a:pt x="5937" y="2368"/>
                    <a:pt x="6814" y="2786"/>
                    <a:pt x="6865" y="3467"/>
                  </a:cubicBezTo>
                  <a:cubicBezTo>
                    <a:pt x="6886" y="3805"/>
                    <a:pt x="6707" y="4158"/>
                    <a:pt x="6462" y="4497"/>
                  </a:cubicBezTo>
                  <a:cubicBezTo>
                    <a:pt x="7003" y="3997"/>
                    <a:pt x="7542" y="3403"/>
                    <a:pt x="7189" y="2685"/>
                  </a:cubicBezTo>
                  <a:cubicBezTo>
                    <a:pt x="6797" y="1894"/>
                    <a:pt x="5556" y="1209"/>
                    <a:pt x="4821" y="788"/>
                  </a:cubicBezTo>
                  <a:cubicBezTo>
                    <a:pt x="4023" y="329"/>
                    <a:pt x="3210" y="75"/>
                    <a:pt x="23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32"/>
            <p:cNvSpPr/>
            <p:nvPr/>
          </p:nvSpPr>
          <p:spPr>
            <a:xfrm>
              <a:off x="1830350" y="1417125"/>
              <a:ext cx="166575" cy="224050"/>
            </a:xfrm>
            <a:custGeom>
              <a:avLst/>
              <a:gdLst/>
              <a:ahLst/>
              <a:cxnLst/>
              <a:rect l="l" t="t" r="r" b="b"/>
              <a:pathLst>
                <a:path w="6663" h="8962" extrusionOk="0">
                  <a:moveTo>
                    <a:pt x="1485" y="0"/>
                  </a:moveTo>
                  <a:cubicBezTo>
                    <a:pt x="1146" y="4"/>
                    <a:pt x="254" y="43"/>
                    <a:pt x="1" y="364"/>
                  </a:cubicBezTo>
                  <a:cubicBezTo>
                    <a:pt x="33" y="390"/>
                    <a:pt x="65" y="418"/>
                    <a:pt x="97" y="446"/>
                  </a:cubicBezTo>
                  <a:cubicBezTo>
                    <a:pt x="180" y="514"/>
                    <a:pt x="297" y="571"/>
                    <a:pt x="436" y="617"/>
                  </a:cubicBezTo>
                  <a:cubicBezTo>
                    <a:pt x="572" y="710"/>
                    <a:pt x="721" y="792"/>
                    <a:pt x="861" y="871"/>
                  </a:cubicBezTo>
                  <a:cubicBezTo>
                    <a:pt x="1898" y="984"/>
                    <a:pt x="2782" y="1548"/>
                    <a:pt x="3613" y="2179"/>
                  </a:cubicBezTo>
                  <a:cubicBezTo>
                    <a:pt x="4533" y="2875"/>
                    <a:pt x="5247" y="3452"/>
                    <a:pt x="4237" y="4476"/>
                  </a:cubicBezTo>
                  <a:cubicBezTo>
                    <a:pt x="2918" y="5806"/>
                    <a:pt x="1741" y="7107"/>
                    <a:pt x="761" y="8722"/>
                  </a:cubicBezTo>
                  <a:cubicBezTo>
                    <a:pt x="668" y="8876"/>
                    <a:pt x="1035" y="8961"/>
                    <a:pt x="1498" y="8961"/>
                  </a:cubicBezTo>
                  <a:cubicBezTo>
                    <a:pt x="2066" y="8961"/>
                    <a:pt x="2779" y="8829"/>
                    <a:pt x="2964" y="8526"/>
                  </a:cubicBezTo>
                  <a:cubicBezTo>
                    <a:pt x="3745" y="7243"/>
                    <a:pt x="4640" y="6051"/>
                    <a:pt x="5713" y="5000"/>
                  </a:cubicBezTo>
                  <a:cubicBezTo>
                    <a:pt x="5867" y="4850"/>
                    <a:pt x="6052" y="4693"/>
                    <a:pt x="6238" y="4522"/>
                  </a:cubicBezTo>
                  <a:cubicBezTo>
                    <a:pt x="6483" y="4183"/>
                    <a:pt x="6662" y="3830"/>
                    <a:pt x="6641" y="3492"/>
                  </a:cubicBezTo>
                  <a:cubicBezTo>
                    <a:pt x="6590" y="2811"/>
                    <a:pt x="5713" y="2393"/>
                    <a:pt x="5225" y="2080"/>
                  </a:cubicBezTo>
                  <a:cubicBezTo>
                    <a:pt x="4202" y="1420"/>
                    <a:pt x="3171" y="764"/>
                    <a:pt x="2140" y="107"/>
                  </a:cubicBezTo>
                  <a:cubicBezTo>
                    <a:pt x="2133" y="79"/>
                    <a:pt x="2123" y="51"/>
                    <a:pt x="2109" y="26"/>
                  </a:cubicBezTo>
                  <a:cubicBezTo>
                    <a:pt x="1916" y="8"/>
                    <a:pt x="1720" y="0"/>
                    <a:pt x="152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2"/>
            <p:cNvSpPr/>
            <p:nvPr/>
          </p:nvSpPr>
          <p:spPr>
            <a:xfrm>
              <a:off x="1983600" y="1387975"/>
              <a:ext cx="118150" cy="230725"/>
            </a:xfrm>
            <a:custGeom>
              <a:avLst/>
              <a:gdLst/>
              <a:ahLst/>
              <a:cxnLst/>
              <a:rect l="l" t="t" r="r" b="b"/>
              <a:pathLst>
                <a:path w="4726" h="9229" extrusionOk="0">
                  <a:moveTo>
                    <a:pt x="425" y="1"/>
                  </a:moveTo>
                  <a:cubicBezTo>
                    <a:pt x="236" y="1"/>
                    <a:pt x="315" y="336"/>
                    <a:pt x="489" y="700"/>
                  </a:cubicBezTo>
                  <a:cubicBezTo>
                    <a:pt x="521" y="478"/>
                    <a:pt x="610" y="282"/>
                    <a:pt x="738" y="144"/>
                  </a:cubicBezTo>
                  <a:cubicBezTo>
                    <a:pt x="596" y="43"/>
                    <a:pt x="493" y="1"/>
                    <a:pt x="425" y="1"/>
                  </a:cubicBezTo>
                  <a:close/>
                  <a:moveTo>
                    <a:pt x="3781" y="4408"/>
                  </a:moveTo>
                  <a:cubicBezTo>
                    <a:pt x="3246" y="4961"/>
                    <a:pt x="2433" y="5588"/>
                    <a:pt x="2236" y="5787"/>
                  </a:cubicBezTo>
                  <a:cubicBezTo>
                    <a:pt x="1534" y="6505"/>
                    <a:pt x="863" y="7247"/>
                    <a:pt x="211" y="8006"/>
                  </a:cubicBezTo>
                  <a:cubicBezTo>
                    <a:pt x="1" y="8248"/>
                    <a:pt x="304" y="8797"/>
                    <a:pt x="685" y="9229"/>
                  </a:cubicBezTo>
                  <a:cubicBezTo>
                    <a:pt x="721" y="9172"/>
                    <a:pt x="764" y="9118"/>
                    <a:pt x="814" y="9065"/>
                  </a:cubicBezTo>
                  <a:cubicBezTo>
                    <a:pt x="1556" y="8316"/>
                    <a:pt x="2297" y="7567"/>
                    <a:pt x="3042" y="6814"/>
                  </a:cubicBezTo>
                  <a:cubicBezTo>
                    <a:pt x="3438" y="6416"/>
                    <a:pt x="4329" y="5792"/>
                    <a:pt x="4726" y="5231"/>
                  </a:cubicBezTo>
                  <a:cubicBezTo>
                    <a:pt x="4469" y="4946"/>
                    <a:pt x="4115" y="4668"/>
                    <a:pt x="3781" y="440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32"/>
            <p:cNvSpPr/>
            <p:nvPr/>
          </p:nvSpPr>
          <p:spPr>
            <a:xfrm>
              <a:off x="1989850" y="1386450"/>
              <a:ext cx="169475" cy="277100"/>
            </a:xfrm>
            <a:custGeom>
              <a:avLst/>
              <a:gdLst/>
              <a:ahLst/>
              <a:cxnLst/>
              <a:rect l="l" t="t" r="r" b="b"/>
              <a:pathLst>
                <a:path w="6779" h="11084" extrusionOk="0">
                  <a:moveTo>
                    <a:pt x="239" y="761"/>
                  </a:moveTo>
                  <a:lnTo>
                    <a:pt x="239" y="761"/>
                  </a:lnTo>
                  <a:cubicBezTo>
                    <a:pt x="186" y="1142"/>
                    <a:pt x="300" y="1591"/>
                    <a:pt x="660" y="1923"/>
                  </a:cubicBezTo>
                  <a:cubicBezTo>
                    <a:pt x="1377" y="2575"/>
                    <a:pt x="2090" y="3231"/>
                    <a:pt x="2803" y="3884"/>
                  </a:cubicBezTo>
                  <a:cubicBezTo>
                    <a:pt x="2992" y="4059"/>
                    <a:pt x="3256" y="4255"/>
                    <a:pt x="3531" y="4469"/>
                  </a:cubicBezTo>
                  <a:cubicBezTo>
                    <a:pt x="3698" y="4301"/>
                    <a:pt x="3837" y="4137"/>
                    <a:pt x="3926" y="3998"/>
                  </a:cubicBezTo>
                  <a:cubicBezTo>
                    <a:pt x="2927" y="3171"/>
                    <a:pt x="1854" y="2415"/>
                    <a:pt x="842" y="1620"/>
                  </a:cubicBezTo>
                  <a:cubicBezTo>
                    <a:pt x="653" y="1470"/>
                    <a:pt x="403" y="1103"/>
                    <a:pt x="239" y="761"/>
                  </a:cubicBezTo>
                  <a:close/>
                  <a:moveTo>
                    <a:pt x="945" y="1"/>
                  </a:moveTo>
                  <a:cubicBezTo>
                    <a:pt x="767" y="1"/>
                    <a:pt x="610" y="76"/>
                    <a:pt x="488" y="205"/>
                  </a:cubicBezTo>
                  <a:cubicBezTo>
                    <a:pt x="536" y="233"/>
                    <a:pt x="582" y="269"/>
                    <a:pt x="635" y="311"/>
                  </a:cubicBezTo>
                  <a:cubicBezTo>
                    <a:pt x="1737" y="1174"/>
                    <a:pt x="2860" y="2023"/>
                    <a:pt x="3944" y="2907"/>
                  </a:cubicBezTo>
                  <a:cubicBezTo>
                    <a:pt x="4568" y="3417"/>
                    <a:pt x="5413" y="4056"/>
                    <a:pt x="5570" y="4915"/>
                  </a:cubicBezTo>
                  <a:cubicBezTo>
                    <a:pt x="5738" y="5817"/>
                    <a:pt x="4700" y="6373"/>
                    <a:pt x="4126" y="6929"/>
                  </a:cubicBezTo>
                  <a:cubicBezTo>
                    <a:pt x="3167" y="7860"/>
                    <a:pt x="2261" y="8837"/>
                    <a:pt x="1391" y="9849"/>
                  </a:cubicBezTo>
                  <a:cubicBezTo>
                    <a:pt x="1362" y="9882"/>
                    <a:pt x="1327" y="9896"/>
                    <a:pt x="1280" y="9896"/>
                  </a:cubicBezTo>
                  <a:cubicBezTo>
                    <a:pt x="1081" y="9896"/>
                    <a:pt x="735" y="9628"/>
                    <a:pt x="435" y="9290"/>
                  </a:cubicBezTo>
                  <a:lnTo>
                    <a:pt x="435" y="9290"/>
                  </a:lnTo>
                  <a:cubicBezTo>
                    <a:pt x="1" y="10007"/>
                    <a:pt x="792" y="11083"/>
                    <a:pt x="1530" y="11083"/>
                  </a:cubicBezTo>
                  <a:cubicBezTo>
                    <a:pt x="1719" y="11083"/>
                    <a:pt x="1905" y="11016"/>
                    <a:pt x="2065" y="10851"/>
                  </a:cubicBezTo>
                  <a:cubicBezTo>
                    <a:pt x="3056" y="9853"/>
                    <a:pt x="4044" y="8851"/>
                    <a:pt x="5035" y="7853"/>
                  </a:cubicBezTo>
                  <a:cubicBezTo>
                    <a:pt x="5670" y="7207"/>
                    <a:pt x="6778" y="6465"/>
                    <a:pt x="6643" y="5432"/>
                  </a:cubicBezTo>
                  <a:cubicBezTo>
                    <a:pt x="6522" y="4533"/>
                    <a:pt x="5509" y="3891"/>
                    <a:pt x="4903" y="3335"/>
                  </a:cubicBezTo>
                  <a:cubicBezTo>
                    <a:pt x="3801" y="2326"/>
                    <a:pt x="2696" y="1317"/>
                    <a:pt x="1594" y="304"/>
                  </a:cubicBezTo>
                  <a:cubicBezTo>
                    <a:pt x="1359" y="90"/>
                    <a:pt x="1138" y="1"/>
                    <a:pt x="94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32"/>
            <p:cNvSpPr/>
            <p:nvPr/>
          </p:nvSpPr>
          <p:spPr>
            <a:xfrm>
              <a:off x="1995825" y="1391550"/>
              <a:ext cx="137475" cy="242325"/>
            </a:xfrm>
            <a:custGeom>
              <a:avLst/>
              <a:gdLst/>
              <a:ahLst/>
              <a:cxnLst/>
              <a:rect l="l" t="t" r="r" b="b"/>
              <a:pathLst>
                <a:path w="5499" h="9693" extrusionOk="0">
                  <a:moveTo>
                    <a:pt x="249" y="1"/>
                  </a:moveTo>
                  <a:cubicBezTo>
                    <a:pt x="121" y="139"/>
                    <a:pt x="32" y="335"/>
                    <a:pt x="0" y="557"/>
                  </a:cubicBezTo>
                  <a:cubicBezTo>
                    <a:pt x="164" y="899"/>
                    <a:pt x="414" y="1266"/>
                    <a:pt x="603" y="1416"/>
                  </a:cubicBezTo>
                  <a:cubicBezTo>
                    <a:pt x="1615" y="2211"/>
                    <a:pt x="2688" y="2967"/>
                    <a:pt x="3687" y="3794"/>
                  </a:cubicBezTo>
                  <a:cubicBezTo>
                    <a:pt x="3598" y="3933"/>
                    <a:pt x="3459" y="4097"/>
                    <a:pt x="3292" y="4265"/>
                  </a:cubicBezTo>
                  <a:cubicBezTo>
                    <a:pt x="3626" y="4525"/>
                    <a:pt x="3980" y="4803"/>
                    <a:pt x="4237" y="5088"/>
                  </a:cubicBezTo>
                  <a:cubicBezTo>
                    <a:pt x="3840" y="5649"/>
                    <a:pt x="2949" y="6273"/>
                    <a:pt x="2553" y="6671"/>
                  </a:cubicBezTo>
                  <a:cubicBezTo>
                    <a:pt x="1808" y="7424"/>
                    <a:pt x="1067" y="8173"/>
                    <a:pt x="325" y="8922"/>
                  </a:cubicBezTo>
                  <a:cubicBezTo>
                    <a:pt x="275" y="8975"/>
                    <a:pt x="232" y="9029"/>
                    <a:pt x="196" y="9086"/>
                  </a:cubicBezTo>
                  <a:cubicBezTo>
                    <a:pt x="496" y="9424"/>
                    <a:pt x="842" y="9692"/>
                    <a:pt x="1041" y="9692"/>
                  </a:cubicBezTo>
                  <a:cubicBezTo>
                    <a:pt x="1088" y="9692"/>
                    <a:pt x="1123" y="9678"/>
                    <a:pt x="1152" y="9645"/>
                  </a:cubicBezTo>
                  <a:cubicBezTo>
                    <a:pt x="2022" y="8633"/>
                    <a:pt x="2928" y="7656"/>
                    <a:pt x="3887" y="6725"/>
                  </a:cubicBezTo>
                  <a:cubicBezTo>
                    <a:pt x="4461" y="6169"/>
                    <a:pt x="5499" y="5613"/>
                    <a:pt x="5331" y="4711"/>
                  </a:cubicBezTo>
                  <a:cubicBezTo>
                    <a:pt x="5174" y="3852"/>
                    <a:pt x="4329" y="3213"/>
                    <a:pt x="3705" y="2703"/>
                  </a:cubicBezTo>
                  <a:cubicBezTo>
                    <a:pt x="2621" y="1819"/>
                    <a:pt x="1498" y="970"/>
                    <a:pt x="396" y="107"/>
                  </a:cubicBezTo>
                  <a:cubicBezTo>
                    <a:pt x="343" y="65"/>
                    <a:pt x="297" y="29"/>
                    <a:pt x="2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32"/>
            <p:cNvSpPr/>
            <p:nvPr/>
          </p:nvSpPr>
          <p:spPr>
            <a:xfrm>
              <a:off x="2127325" y="1397150"/>
              <a:ext cx="167675" cy="219250"/>
            </a:xfrm>
            <a:custGeom>
              <a:avLst/>
              <a:gdLst/>
              <a:ahLst/>
              <a:cxnLst/>
              <a:rect l="l" t="t" r="r" b="b"/>
              <a:pathLst>
                <a:path w="6707" h="8770" extrusionOk="0">
                  <a:moveTo>
                    <a:pt x="374" y="1"/>
                  </a:moveTo>
                  <a:cubicBezTo>
                    <a:pt x="292" y="12"/>
                    <a:pt x="214" y="26"/>
                    <a:pt x="132" y="47"/>
                  </a:cubicBezTo>
                  <a:cubicBezTo>
                    <a:pt x="107" y="68"/>
                    <a:pt x="86" y="90"/>
                    <a:pt x="60" y="111"/>
                  </a:cubicBezTo>
                  <a:cubicBezTo>
                    <a:pt x="0" y="389"/>
                    <a:pt x="50" y="435"/>
                    <a:pt x="217" y="661"/>
                  </a:cubicBezTo>
                  <a:cubicBezTo>
                    <a:pt x="520" y="1070"/>
                    <a:pt x="1337" y="1409"/>
                    <a:pt x="1921" y="1409"/>
                  </a:cubicBezTo>
                  <a:cubicBezTo>
                    <a:pt x="2015" y="1409"/>
                    <a:pt x="2100" y="1403"/>
                    <a:pt x="2178" y="1385"/>
                  </a:cubicBezTo>
                  <a:cubicBezTo>
                    <a:pt x="2225" y="1373"/>
                    <a:pt x="2275" y="1363"/>
                    <a:pt x="2321" y="1352"/>
                  </a:cubicBezTo>
                  <a:cubicBezTo>
                    <a:pt x="2456" y="1320"/>
                    <a:pt x="2424" y="1231"/>
                    <a:pt x="2328" y="1124"/>
                  </a:cubicBezTo>
                  <a:lnTo>
                    <a:pt x="2328" y="1124"/>
                  </a:lnTo>
                  <a:cubicBezTo>
                    <a:pt x="3676" y="1598"/>
                    <a:pt x="5006" y="2251"/>
                    <a:pt x="6318" y="2857"/>
                  </a:cubicBezTo>
                  <a:cubicBezTo>
                    <a:pt x="4863" y="3666"/>
                    <a:pt x="3583" y="4686"/>
                    <a:pt x="2489" y="5906"/>
                  </a:cubicBezTo>
                  <a:cubicBezTo>
                    <a:pt x="3843" y="4768"/>
                    <a:pt x="5245" y="3702"/>
                    <a:pt x="6707" y="2708"/>
                  </a:cubicBezTo>
                  <a:cubicBezTo>
                    <a:pt x="4892" y="1873"/>
                    <a:pt x="3027" y="1153"/>
                    <a:pt x="1123" y="529"/>
                  </a:cubicBezTo>
                  <a:cubicBezTo>
                    <a:pt x="802" y="425"/>
                    <a:pt x="538" y="218"/>
                    <a:pt x="374" y="1"/>
                  </a:cubicBezTo>
                  <a:close/>
                  <a:moveTo>
                    <a:pt x="1761" y="6786"/>
                  </a:moveTo>
                  <a:cubicBezTo>
                    <a:pt x="1519" y="7104"/>
                    <a:pt x="1284" y="7436"/>
                    <a:pt x="1062" y="7774"/>
                  </a:cubicBezTo>
                  <a:cubicBezTo>
                    <a:pt x="905" y="8024"/>
                    <a:pt x="2214" y="8769"/>
                    <a:pt x="2867" y="8769"/>
                  </a:cubicBezTo>
                  <a:cubicBezTo>
                    <a:pt x="3009" y="8769"/>
                    <a:pt x="3124" y="8733"/>
                    <a:pt x="3177" y="8644"/>
                  </a:cubicBezTo>
                  <a:cubicBezTo>
                    <a:pt x="3455" y="8216"/>
                    <a:pt x="3751" y="7806"/>
                    <a:pt x="4068" y="7414"/>
                  </a:cubicBezTo>
                  <a:lnTo>
                    <a:pt x="4068" y="7414"/>
                  </a:lnTo>
                  <a:cubicBezTo>
                    <a:pt x="3932" y="7528"/>
                    <a:pt x="3801" y="7642"/>
                    <a:pt x="3669" y="7757"/>
                  </a:cubicBezTo>
                  <a:cubicBezTo>
                    <a:pt x="3583" y="7831"/>
                    <a:pt x="3462" y="7864"/>
                    <a:pt x="3326" y="7864"/>
                  </a:cubicBezTo>
                  <a:cubicBezTo>
                    <a:pt x="2749" y="7864"/>
                    <a:pt x="1857" y="7275"/>
                    <a:pt x="1761" y="678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2"/>
            <p:cNvSpPr/>
            <p:nvPr/>
          </p:nvSpPr>
          <p:spPr>
            <a:xfrm>
              <a:off x="2129450" y="1377000"/>
              <a:ext cx="241500" cy="205525"/>
            </a:xfrm>
            <a:custGeom>
              <a:avLst/>
              <a:gdLst/>
              <a:ahLst/>
              <a:cxnLst/>
              <a:rect l="l" t="t" r="r" b="b"/>
              <a:pathLst>
                <a:path w="9660" h="8221" extrusionOk="0">
                  <a:moveTo>
                    <a:pt x="2404" y="6712"/>
                  </a:moveTo>
                  <a:lnTo>
                    <a:pt x="2404" y="6712"/>
                  </a:lnTo>
                  <a:cubicBezTo>
                    <a:pt x="2204" y="6883"/>
                    <a:pt x="2004" y="7051"/>
                    <a:pt x="1808" y="7225"/>
                  </a:cubicBezTo>
                  <a:cubicBezTo>
                    <a:pt x="1687" y="7329"/>
                    <a:pt x="1651" y="7457"/>
                    <a:pt x="1676" y="7592"/>
                  </a:cubicBezTo>
                  <a:cubicBezTo>
                    <a:pt x="1908" y="7289"/>
                    <a:pt x="2150" y="6993"/>
                    <a:pt x="2404" y="6712"/>
                  </a:cubicBezTo>
                  <a:close/>
                  <a:moveTo>
                    <a:pt x="518" y="1"/>
                  </a:moveTo>
                  <a:cubicBezTo>
                    <a:pt x="7" y="1"/>
                    <a:pt x="1" y="422"/>
                    <a:pt x="289" y="807"/>
                  </a:cubicBezTo>
                  <a:cubicBezTo>
                    <a:pt x="381" y="792"/>
                    <a:pt x="475" y="789"/>
                    <a:pt x="567" y="789"/>
                  </a:cubicBezTo>
                  <a:cubicBezTo>
                    <a:pt x="1416" y="789"/>
                    <a:pt x="2243" y="1274"/>
                    <a:pt x="3017" y="1605"/>
                  </a:cubicBezTo>
                  <a:cubicBezTo>
                    <a:pt x="4600" y="2280"/>
                    <a:pt x="6184" y="2957"/>
                    <a:pt x="7767" y="3634"/>
                  </a:cubicBezTo>
                  <a:cubicBezTo>
                    <a:pt x="7827" y="3663"/>
                    <a:pt x="9015" y="4237"/>
                    <a:pt x="8626" y="4437"/>
                  </a:cubicBezTo>
                  <a:cubicBezTo>
                    <a:pt x="6800" y="5378"/>
                    <a:pt x="5246" y="6644"/>
                    <a:pt x="3983" y="8220"/>
                  </a:cubicBezTo>
                  <a:cubicBezTo>
                    <a:pt x="5623" y="6822"/>
                    <a:pt x="7346" y="5535"/>
                    <a:pt x="9150" y="4351"/>
                  </a:cubicBezTo>
                  <a:cubicBezTo>
                    <a:pt x="9660" y="4016"/>
                    <a:pt x="8786" y="3321"/>
                    <a:pt x="8533" y="3196"/>
                  </a:cubicBezTo>
                  <a:cubicBezTo>
                    <a:pt x="6105" y="1983"/>
                    <a:pt x="3616" y="942"/>
                    <a:pt x="1038" y="97"/>
                  </a:cubicBezTo>
                  <a:cubicBezTo>
                    <a:pt x="824" y="30"/>
                    <a:pt x="653" y="1"/>
                    <a:pt x="5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32"/>
            <p:cNvSpPr/>
            <p:nvPr/>
          </p:nvSpPr>
          <p:spPr>
            <a:xfrm>
              <a:off x="2136675" y="1396700"/>
              <a:ext cx="218150" cy="197050"/>
            </a:xfrm>
            <a:custGeom>
              <a:avLst/>
              <a:gdLst/>
              <a:ahLst/>
              <a:cxnLst/>
              <a:rect l="l" t="t" r="r" b="b"/>
              <a:pathLst>
                <a:path w="8726" h="7882" extrusionOk="0">
                  <a:moveTo>
                    <a:pt x="278" y="1"/>
                  </a:moveTo>
                  <a:cubicBezTo>
                    <a:pt x="186" y="1"/>
                    <a:pt x="92" y="4"/>
                    <a:pt x="0" y="19"/>
                  </a:cubicBezTo>
                  <a:cubicBezTo>
                    <a:pt x="164" y="236"/>
                    <a:pt x="428" y="443"/>
                    <a:pt x="749" y="547"/>
                  </a:cubicBezTo>
                  <a:cubicBezTo>
                    <a:pt x="2653" y="1171"/>
                    <a:pt x="4518" y="1891"/>
                    <a:pt x="6333" y="2726"/>
                  </a:cubicBezTo>
                  <a:cubicBezTo>
                    <a:pt x="4871" y="3720"/>
                    <a:pt x="3469" y="4786"/>
                    <a:pt x="2115" y="5924"/>
                  </a:cubicBezTo>
                  <a:cubicBezTo>
                    <a:pt x="1861" y="6205"/>
                    <a:pt x="1619" y="6501"/>
                    <a:pt x="1387" y="6804"/>
                  </a:cubicBezTo>
                  <a:cubicBezTo>
                    <a:pt x="1483" y="7293"/>
                    <a:pt x="2375" y="7882"/>
                    <a:pt x="2952" y="7882"/>
                  </a:cubicBezTo>
                  <a:cubicBezTo>
                    <a:pt x="3088" y="7882"/>
                    <a:pt x="3209" y="7849"/>
                    <a:pt x="3295" y="7775"/>
                  </a:cubicBezTo>
                  <a:cubicBezTo>
                    <a:pt x="3427" y="7660"/>
                    <a:pt x="3558" y="7546"/>
                    <a:pt x="3694" y="7432"/>
                  </a:cubicBezTo>
                  <a:cubicBezTo>
                    <a:pt x="4957" y="5856"/>
                    <a:pt x="6511" y="4590"/>
                    <a:pt x="8337" y="3649"/>
                  </a:cubicBezTo>
                  <a:cubicBezTo>
                    <a:pt x="8726" y="3449"/>
                    <a:pt x="7538" y="2875"/>
                    <a:pt x="7478" y="2846"/>
                  </a:cubicBezTo>
                  <a:cubicBezTo>
                    <a:pt x="5895" y="2169"/>
                    <a:pt x="4311" y="1492"/>
                    <a:pt x="2728" y="817"/>
                  </a:cubicBezTo>
                  <a:cubicBezTo>
                    <a:pt x="1954" y="486"/>
                    <a:pt x="1127" y="1"/>
                    <a:pt x="2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" name="Google Shape;905;p32"/>
          <p:cNvSpPr txBox="1">
            <a:spLocks/>
          </p:cNvSpPr>
          <p:nvPr/>
        </p:nvSpPr>
        <p:spPr>
          <a:xfrm>
            <a:off x="641611" y="2902586"/>
            <a:ext cx="4853188" cy="762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uli"/>
              <a:buChar char="●"/>
              <a:defRPr sz="16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uli"/>
              <a:buChar char="○"/>
              <a:defRPr sz="12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uli"/>
              <a:buChar char="■"/>
              <a:defRPr sz="12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uli"/>
              <a:buChar char="●"/>
              <a:defRPr sz="12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uli"/>
              <a:buChar char="○"/>
              <a:defRPr sz="12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uli"/>
              <a:buChar char="■"/>
              <a:defRPr sz="12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uli"/>
              <a:buChar char="●"/>
              <a:defRPr sz="12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uli"/>
              <a:buChar char="○"/>
              <a:defRPr sz="12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Muli"/>
              <a:buChar char="■"/>
              <a:defRPr sz="12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 marL="0" indent="0" algn="just">
              <a:spcAft>
                <a:spcPts val="1600"/>
              </a:spcAft>
              <a:buFont typeface="Muli"/>
              <a:buNone/>
            </a:pPr>
            <a:r>
              <a:rPr lang="sl-SI" dirty="0" smtClean="0"/>
              <a:t>= omogočajo učitelju vpogled v razumevanje in učenje učencev.</a:t>
            </a:r>
          </a:p>
          <a:p>
            <a:pPr marL="0" indent="0" algn="just">
              <a:spcAft>
                <a:spcPts val="1600"/>
              </a:spcAft>
              <a:buFont typeface="Muli"/>
              <a:buNone/>
            </a:pPr>
            <a:endParaRPr lang="sl-SI" dirty="0"/>
          </a:p>
        </p:txBody>
      </p:sp>
      <p:sp>
        <p:nvSpPr>
          <p:cNvPr id="45" name="Google Shape;905;p32"/>
          <p:cNvSpPr txBox="1">
            <a:spLocks/>
          </p:cNvSpPr>
          <p:nvPr/>
        </p:nvSpPr>
        <p:spPr>
          <a:xfrm>
            <a:off x="641611" y="3922047"/>
            <a:ext cx="4853188" cy="76280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uli"/>
              <a:buChar char="●"/>
              <a:defRPr sz="16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uli"/>
              <a:buChar char="○"/>
              <a:defRPr sz="12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uli"/>
              <a:buChar char="■"/>
              <a:defRPr sz="12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uli"/>
              <a:buChar char="●"/>
              <a:defRPr sz="12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uli"/>
              <a:buChar char="○"/>
              <a:defRPr sz="12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uli"/>
              <a:buChar char="■"/>
              <a:defRPr sz="12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uli"/>
              <a:buChar char="●"/>
              <a:defRPr sz="12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uli"/>
              <a:buChar char="○"/>
              <a:defRPr sz="12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Muli"/>
              <a:buChar char="■"/>
              <a:defRPr sz="12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 marL="0" indent="0" algn="just">
              <a:spcAft>
                <a:spcPts val="1600"/>
              </a:spcAft>
              <a:buFont typeface="Muli"/>
              <a:buNone/>
            </a:pPr>
            <a:r>
              <a:rPr lang="sl-SI" dirty="0" smtClean="0"/>
              <a:t>= omogočajo prilagajanje procesov poučevanja (izbiranje raznolikih dejavnosti za učence).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4882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3" name="Google Shape;943;p33"/>
          <p:cNvGrpSpPr/>
          <p:nvPr/>
        </p:nvGrpSpPr>
        <p:grpSpPr>
          <a:xfrm rot="-546322">
            <a:off x="897607" y="1747842"/>
            <a:ext cx="2817315" cy="2469552"/>
            <a:chOff x="2505075" y="4180600"/>
            <a:chExt cx="1092750" cy="957900"/>
          </a:xfrm>
        </p:grpSpPr>
        <p:sp>
          <p:nvSpPr>
            <p:cNvPr id="944" name="Google Shape;944;p33"/>
            <p:cNvSpPr/>
            <p:nvPr/>
          </p:nvSpPr>
          <p:spPr>
            <a:xfrm>
              <a:off x="2612200" y="4898650"/>
              <a:ext cx="984100" cy="235275"/>
            </a:xfrm>
            <a:custGeom>
              <a:avLst/>
              <a:gdLst/>
              <a:ahLst/>
              <a:cxnLst/>
              <a:rect l="l" t="t" r="r" b="b"/>
              <a:pathLst>
                <a:path w="39364" h="9411" extrusionOk="0">
                  <a:moveTo>
                    <a:pt x="6166" y="0"/>
                  </a:moveTo>
                  <a:cubicBezTo>
                    <a:pt x="6141" y="0"/>
                    <a:pt x="5339" y="652"/>
                    <a:pt x="5339" y="652"/>
                  </a:cubicBezTo>
                  <a:cubicBezTo>
                    <a:pt x="4688" y="2882"/>
                    <a:pt x="2357" y="5965"/>
                    <a:pt x="1" y="6617"/>
                  </a:cubicBezTo>
                  <a:cubicBezTo>
                    <a:pt x="5966" y="7068"/>
                    <a:pt x="13259" y="8321"/>
                    <a:pt x="19224" y="8797"/>
                  </a:cubicBezTo>
                  <a:cubicBezTo>
                    <a:pt x="22532" y="9048"/>
                    <a:pt x="25841" y="9248"/>
                    <a:pt x="29149" y="9349"/>
                  </a:cubicBezTo>
                  <a:cubicBezTo>
                    <a:pt x="29759" y="9367"/>
                    <a:pt x="30670" y="9411"/>
                    <a:pt x="31701" y="9411"/>
                  </a:cubicBezTo>
                  <a:cubicBezTo>
                    <a:pt x="34944" y="9411"/>
                    <a:pt x="39363" y="8971"/>
                    <a:pt x="39249" y="5890"/>
                  </a:cubicBezTo>
                  <a:lnTo>
                    <a:pt x="39224" y="5890"/>
                  </a:lnTo>
                  <a:cubicBezTo>
                    <a:pt x="28021" y="4988"/>
                    <a:pt x="17069" y="2682"/>
                    <a:pt x="616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33"/>
            <p:cNvSpPr/>
            <p:nvPr/>
          </p:nvSpPr>
          <p:spPr>
            <a:xfrm>
              <a:off x="2607825" y="4893625"/>
              <a:ext cx="990000" cy="244875"/>
            </a:xfrm>
            <a:custGeom>
              <a:avLst/>
              <a:gdLst/>
              <a:ahLst/>
              <a:cxnLst/>
              <a:rect l="l" t="t" r="r" b="b"/>
              <a:pathLst>
                <a:path w="39600" h="9795" extrusionOk="0">
                  <a:moveTo>
                    <a:pt x="6379" y="398"/>
                  </a:moveTo>
                  <a:lnTo>
                    <a:pt x="6379" y="398"/>
                  </a:lnTo>
                  <a:cubicBezTo>
                    <a:pt x="9057" y="1067"/>
                    <a:pt x="11759" y="1687"/>
                    <a:pt x="14462" y="2306"/>
                  </a:cubicBezTo>
                  <a:cubicBezTo>
                    <a:pt x="17218" y="2908"/>
                    <a:pt x="19950" y="3509"/>
                    <a:pt x="22707" y="4011"/>
                  </a:cubicBezTo>
                  <a:cubicBezTo>
                    <a:pt x="28194" y="5008"/>
                    <a:pt x="33731" y="5807"/>
                    <a:pt x="39293" y="6235"/>
                  </a:cubicBezTo>
                  <a:lnTo>
                    <a:pt x="39293" y="6235"/>
                  </a:lnTo>
                  <a:cubicBezTo>
                    <a:pt x="39281" y="6246"/>
                    <a:pt x="39274" y="6252"/>
                    <a:pt x="39274" y="6266"/>
                  </a:cubicBezTo>
                  <a:lnTo>
                    <a:pt x="39274" y="6392"/>
                  </a:lnTo>
                  <a:cubicBezTo>
                    <a:pt x="39249" y="6492"/>
                    <a:pt x="39249" y="6592"/>
                    <a:pt x="39224" y="6692"/>
                  </a:cubicBezTo>
                  <a:cubicBezTo>
                    <a:pt x="39199" y="6893"/>
                    <a:pt x="39123" y="7068"/>
                    <a:pt x="39023" y="7269"/>
                  </a:cubicBezTo>
                  <a:cubicBezTo>
                    <a:pt x="38848" y="7620"/>
                    <a:pt x="38572" y="7920"/>
                    <a:pt x="38246" y="8171"/>
                  </a:cubicBezTo>
                  <a:cubicBezTo>
                    <a:pt x="37595" y="8647"/>
                    <a:pt x="36767" y="8898"/>
                    <a:pt x="35965" y="9073"/>
                  </a:cubicBezTo>
                  <a:cubicBezTo>
                    <a:pt x="34654" y="9352"/>
                    <a:pt x="33295" y="9441"/>
                    <a:pt x="31939" y="9441"/>
                  </a:cubicBezTo>
                  <a:cubicBezTo>
                    <a:pt x="31585" y="9441"/>
                    <a:pt x="31231" y="9435"/>
                    <a:pt x="30878" y="9424"/>
                  </a:cubicBezTo>
                  <a:cubicBezTo>
                    <a:pt x="29173" y="9374"/>
                    <a:pt x="27469" y="9324"/>
                    <a:pt x="25740" y="9224"/>
                  </a:cubicBezTo>
                  <a:lnTo>
                    <a:pt x="20627" y="8948"/>
                  </a:lnTo>
                  <a:cubicBezTo>
                    <a:pt x="18898" y="8873"/>
                    <a:pt x="17218" y="8697"/>
                    <a:pt x="15514" y="8497"/>
                  </a:cubicBezTo>
                  <a:cubicBezTo>
                    <a:pt x="13810" y="8296"/>
                    <a:pt x="12106" y="8071"/>
                    <a:pt x="10401" y="7845"/>
                  </a:cubicBezTo>
                  <a:cubicBezTo>
                    <a:pt x="7272" y="7405"/>
                    <a:pt x="4121" y="6986"/>
                    <a:pt x="969" y="6707"/>
                  </a:cubicBezTo>
                  <a:lnTo>
                    <a:pt x="969" y="6707"/>
                  </a:lnTo>
                  <a:cubicBezTo>
                    <a:pt x="1378" y="6510"/>
                    <a:pt x="1757" y="6260"/>
                    <a:pt x="2106" y="5991"/>
                  </a:cubicBezTo>
                  <a:cubicBezTo>
                    <a:pt x="2657" y="5565"/>
                    <a:pt x="3158" y="5088"/>
                    <a:pt x="3609" y="4537"/>
                  </a:cubicBezTo>
                  <a:cubicBezTo>
                    <a:pt x="4061" y="4011"/>
                    <a:pt x="4487" y="3434"/>
                    <a:pt x="4837" y="2833"/>
                  </a:cubicBezTo>
                  <a:cubicBezTo>
                    <a:pt x="5181" y="2245"/>
                    <a:pt x="5476" y="1633"/>
                    <a:pt x="5676" y="973"/>
                  </a:cubicBezTo>
                  <a:lnTo>
                    <a:pt x="5676" y="973"/>
                  </a:lnTo>
                  <a:lnTo>
                    <a:pt x="6379" y="398"/>
                  </a:lnTo>
                  <a:close/>
                  <a:moveTo>
                    <a:pt x="6366" y="1"/>
                  </a:moveTo>
                  <a:cubicBezTo>
                    <a:pt x="6316" y="1"/>
                    <a:pt x="6266" y="1"/>
                    <a:pt x="6216" y="51"/>
                  </a:cubicBezTo>
                  <a:lnTo>
                    <a:pt x="6191" y="51"/>
                  </a:lnTo>
                  <a:lnTo>
                    <a:pt x="5389" y="727"/>
                  </a:lnTo>
                  <a:cubicBezTo>
                    <a:pt x="5364" y="752"/>
                    <a:pt x="5339" y="778"/>
                    <a:pt x="5339" y="803"/>
                  </a:cubicBezTo>
                  <a:cubicBezTo>
                    <a:pt x="5138" y="1454"/>
                    <a:pt x="4863" y="2081"/>
                    <a:pt x="4512" y="2657"/>
                  </a:cubicBezTo>
                  <a:cubicBezTo>
                    <a:pt x="4186" y="3234"/>
                    <a:pt x="3785" y="3785"/>
                    <a:pt x="3334" y="4311"/>
                  </a:cubicBezTo>
                  <a:cubicBezTo>
                    <a:pt x="2908" y="4838"/>
                    <a:pt x="2431" y="5314"/>
                    <a:pt x="1880" y="5715"/>
                  </a:cubicBezTo>
                  <a:cubicBezTo>
                    <a:pt x="1354" y="6116"/>
                    <a:pt x="777" y="6467"/>
                    <a:pt x="126" y="6642"/>
                  </a:cubicBezTo>
                  <a:cubicBezTo>
                    <a:pt x="76" y="6667"/>
                    <a:pt x="25" y="6742"/>
                    <a:pt x="0" y="6793"/>
                  </a:cubicBezTo>
                  <a:cubicBezTo>
                    <a:pt x="0" y="6893"/>
                    <a:pt x="76" y="6993"/>
                    <a:pt x="176" y="6993"/>
                  </a:cubicBezTo>
                  <a:cubicBezTo>
                    <a:pt x="3584" y="7244"/>
                    <a:pt x="6968" y="7720"/>
                    <a:pt x="10376" y="8121"/>
                  </a:cubicBezTo>
                  <a:cubicBezTo>
                    <a:pt x="12081" y="8321"/>
                    <a:pt x="13785" y="8547"/>
                    <a:pt x="15489" y="8722"/>
                  </a:cubicBezTo>
                  <a:cubicBezTo>
                    <a:pt x="17193" y="8923"/>
                    <a:pt x="18898" y="9048"/>
                    <a:pt x="20602" y="9224"/>
                  </a:cubicBezTo>
                  <a:cubicBezTo>
                    <a:pt x="24011" y="9550"/>
                    <a:pt x="27444" y="9675"/>
                    <a:pt x="30878" y="9775"/>
                  </a:cubicBezTo>
                  <a:cubicBezTo>
                    <a:pt x="31276" y="9787"/>
                    <a:pt x="31675" y="9794"/>
                    <a:pt x="32075" y="9794"/>
                  </a:cubicBezTo>
                  <a:cubicBezTo>
                    <a:pt x="33389" y="9794"/>
                    <a:pt x="34715" y="9712"/>
                    <a:pt x="36041" y="9424"/>
                  </a:cubicBezTo>
                  <a:cubicBezTo>
                    <a:pt x="36868" y="9249"/>
                    <a:pt x="37720" y="8973"/>
                    <a:pt x="38447" y="8422"/>
                  </a:cubicBezTo>
                  <a:cubicBezTo>
                    <a:pt x="38823" y="8171"/>
                    <a:pt x="39123" y="7820"/>
                    <a:pt x="39324" y="7394"/>
                  </a:cubicBezTo>
                  <a:cubicBezTo>
                    <a:pt x="39424" y="7194"/>
                    <a:pt x="39499" y="6968"/>
                    <a:pt x="39549" y="6768"/>
                  </a:cubicBezTo>
                  <a:cubicBezTo>
                    <a:pt x="39575" y="6642"/>
                    <a:pt x="39575" y="6542"/>
                    <a:pt x="39600" y="6417"/>
                  </a:cubicBezTo>
                  <a:cubicBezTo>
                    <a:pt x="39600" y="6341"/>
                    <a:pt x="39600" y="6316"/>
                    <a:pt x="39600" y="6241"/>
                  </a:cubicBezTo>
                  <a:cubicBezTo>
                    <a:pt x="39600" y="6141"/>
                    <a:pt x="39575" y="6041"/>
                    <a:pt x="39549" y="5966"/>
                  </a:cubicBezTo>
                  <a:cubicBezTo>
                    <a:pt x="39514" y="5948"/>
                    <a:pt x="39479" y="5930"/>
                    <a:pt x="39443" y="5930"/>
                  </a:cubicBezTo>
                  <a:cubicBezTo>
                    <a:pt x="39428" y="5930"/>
                    <a:pt x="39414" y="5933"/>
                    <a:pt x="39399" y="5940"/>
                  </a:cubicBezTo>
                  <a:cubicBezTo>
                    <a:pt x="33835" y="5464"/>
                    <a:pt x="28296" y="4637"/>
                    <a:pt x="22782" y="3610"/>
                  </a:cubicBezTo>
                  <a:cubicBezTo>
                    <a:pt x="20026" y="3083"/>
                    <a:pt x="17294" y="2532"/>
                    <a:pt x="14562" y="1930"/>
                  </a:cubicBezTo>
                  <a:cubicBezTo>
                    <a:pt x="11830" y="1329"/>
                    <a:pt x="9098" y="677"/>
                    <a:pt x="63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33"/>
            <p:cNvSpPr/>
            <p:nvPr/>
          </p:nvSpPr>
          <p:spPr>
            <a:xfrm>
              <a:off x="2508825" y="4184975"/>
              <a:ext cx="1038875" cy="879225"/>
            </a:xfrm>
            <a:custGeom>
              <a:avLst/>
              <a:gdLst/>
              <a:ahLst/>
              <a:cxnLst/>
              <a:rect l="l" t="t" r="r" b="b"/>
              <a:pathLst>
                <a:path w="41555" h="35169" extrusionOk="0">
                  <a:moveTo>
                    <a:pt x="40702" y="1"/>
                  </a:moveTo>
                  <a:cubicBezTo>
                    <a:pt x="27143" y="126"/>
                    <a:pt x="13660" y="652"/>
                    <a:pt x="101" y="1078"/>
                  </a:cubicBezTo>
                  <a:cubicBezTo>
                    <a:pt x="76" y="1078"/>
                    <a:pt x="51" y="1078"/>
                    <a:pt x="25" y="1053"/>
                  </a:cubicBezTo>
                  <a:lnTo>
                    <a:pt x="0" y="1078"/>
                  </a:lnTo>
                  <a:cubicBezTo>
                    <a:pt x="51" y="1103"/>
                    <a:pt x="101" y="1153"/>
                    <a:pt x="101" y="1254"/>
                  </a:cubicBezTo>
                  <a:cubicBezTo>
                    <a:pt x="752" y="7845"/>
                    <a:pt x="577" y="14612"/>
                    <a:pt x="802" y="21254"/>
                  </a:cubicBezTo>
                  <a:cubicBezTo>
                    <a:pt x="903" y="24537"/>
                    <a:pt x="878" y="27870"/>
                    <a:pt x="1103" y="31154"/>
                  </a:cubicBezTo>
                  <a:cubicBezTo>
                    <a:pt x="1236" y="33346"/>
                    <a:pt x="2622" y="35168"/>
                    <a:pt x="4511" y="35168"/>
                  </a:cubicBezTo>
                  <a:cubicBezTo>
                    <a:pt x="5127" y="35168"/>
                    <a:pt x="5795" y="34975"/>
                    <a:pt x="6492" y="34537"/>
                  </a:cubicBezTo>
                  <a:cubicBezTo>
                    <a:pt x="7995" y="33585"/>
                    <a:pt x="8772" y="31780"/>
                    <a:pt x="9324" y="30151"/>
                  </a:cubicBezTo>
                  <a:cubicBezTo>
                    <a:pt x="9374" y="30051"/>
                    <a:pt x="9399" y="29926"/>
                    <a:pt x="9474" y="29926"/>
                  </a:cubicBezTo>
                  <a:cubicBezTo>
                    <a:pt x="9491" y="29859"/>
                    <a:pt x="9563" y="29836"/>
                    <a:pt x="9654" y="29836"/>
                  </a:cubicBezTo>
                  <a:cubicBezTo>
                    <a:pt x="9700" y="29836"/>
                    <a:pt x="9750" y="29842"/>
                    <a:pt x="9800" y="29850"/>
                  </a:cubicBezTo>
                  <a:cubicBezTo>
                    <a:pt x="20376" y="31454"/>
                    <a:pt x="30878" y="33284"/>
                    <a:pt x="41555" y="34236"/>
                  </a:cubicBezTo>
                  <a:cubicBezTo>
                    <a:pt x="41128" y="31880"/>
                    <a:pt x="41304" y="29525"/>
                    <a:pt x="41404" y="27144"/>
                  </a:cubicBezTo>
                  <a:cubicBezTo>
                    <a:pt x="41479" y="24186"/>
                    <a:pt x="41529" y="21229"/>
                    <a:pt x="41504" y="18246"/>
                  </a:cubicBezTo>
                  <a:cubicBezTo>
                    <a:pt x="41454" y="12156"/>
                    <a:pt x="40928" y="6091"/>
                    <a:pt x="407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33"/>
            <p:cNvSpPr/>
            <p:nvPr/>
          </p:nvSpPr>
          <p:spPr>
            <a:xfrm>
              <a:off x="2505075" y="4180600"/>
              <a:ext cx="1047650" cy="887125"/>
            </a:xfrm>
            <a:custGeom>
              <a:avLst/>
              <a:gdLst/>
              <a:ahLst/>
              <a:cxnLst/>
              <a:rect l="l" t="t" r="r" b="b"/>
              <a:pathLst>
                <a:path w="41906" h="35485" extrusionOk="0">
                  <a:moveTo>
                    <a:pt x="40684" y="377"/>
                  </a:moveTo>
                  <a:cubicBezTo>
                    <a:pt x="40913" y="6408"/>
                    <a:pt x="41430" y="12415"/>
                    <a:pt x="41504" y="18421"/>
                  </a:cubicBezTo>
                  <a:cubicBezTo>
                    <a:pt x="41504" y="21103"/>
                    <a:pt x="41479" y="23760"/>
                    <a:pt x="41404" y="26416"/>
                  </a:cubicBezTo>
                  <a:cubicBezTo>
                    <a:pt x="41379" y="27745"/>
                    <a:pt x="41304" y="29098"/>
                    <a:pt x="41278" y="30426"/>
                  </a:cubicBezTo>
                  <a:cubicBezTo>
                    <a:pt x="41255" y="31690"/>
                    <a:pt x="41299" y="32976"/>
                    <a:pt x="41497" y="34241"/>
                  </a:cubicBezTo>
                  <a:lnTo>
                    <a:pt x="41497" y="34241"/>
                  </a:lnTo>
                  <a:cubicBezTo>
                    <a:pt x="36203" y="33742"/>
                    <a:pt x="30909" y="33048"/>
                    <a:pt x="25639" y="32256"/>
                  </a:cubicBezTo>
                  <a:lnTo>
                    <a:pt x="17619" y="31103"/>
                  </a:lnTo>
                  <a:cubicBezTo>
                    <a:pt x="16291" y="30903"/>
                    <a:pt x="14963" y="30677"/>
                    <a:pt x="13609" y="30476"/>
                  </a:cubicBezTo>
                  <a:lnTo>
                    <a:pt x="11604" y="30151"/>
                  </a:lnTo>
                  <a:lnTo>
                    <a:pt x="10627" y="30000"/>
                  </a:lnTo>
                  <a:lnTo>
                    <a:pt x="10125" y="29925"/>
                  </a:lnTo>
                  <a:cubicBezTo>
                    <a:pt x="10025" y="29925"/>
                    <a:pt x="9950" y="29900"/>
                    <a:pt x="9850" y="29900"/>
                  </a:cubicBezTo>
                  <a:lnTo>
                    <a:pt x="9699" y="29900"/>
                  </a:lnTo>
                  <a:cubicBezTo>
                    <a:pt x="9647" y="29918"/>
                    <a:pt x="9582" y="29947"/>
                    <a:pt x="9539" y="29998"/>
                  </a:cubicBezTo>
                  <a:lnTo>
                    <a:pt x="9539" y="29998"/>
                  </a:lnTo>
                  <a:cubicBezTo>
                    <a:pt x="9500" y="30015"/>
                    <a:pt x="9463" y="30036"/>
                    <a:pt x="9449" y="30050"/>
                  </a:cubicBezTo>
                  <a:cubicBezTo>
                    <a:pt x="9424" y="30101"/>
                    <a:pt x="9424" y="30151"/>
                    <a:pt x="9399" y="30176"/>
                  </a:cubicBezTo>
                  <a:lnTo>
                    <a:pt x="9348" y="30326"/>
                  </a:lnTo>
                  <a:lnTo>
                    <a:pt x="9223" y="30652"/>
                  </a:lnTo>
                  <a:cubicBezTo>
                    <a:pt x="9148" y="30877"/>
                    <a:pt x="9073" y="31078"/>
                    <a:pt x="8998" y="31278"/>
                  </a:cubicBezTo>
                  <a:cubicBezTo>
                    <a:pt x="8822" y="31705"/>
                    <a:pt x="8622" y="32106"/>
                    <a:pt x="8421" y="32507"/>
                  </a:cubicBezTo>
                  <a:cubicBezTo>
                    <a:pt x="7970" y="33284"/>
                    <a:pt x="7419" y="34010"/>
                    <a:pt x="6692" y="34512"/>
                  </a:cubicBezTo>
                  <a:cubicBezTo>
                    <a:pt x="6087" y="34908"/>
                    <a:pt x="5377" y="35200"/>
                    <a:pt x="4651" y="35200"/>
                  </a:cubicBezTo>
                  <a:cubicBezTo>
                    <a:pt x="4504" y="35200"/>
                    <a:pt x="4358" y="35188"/>
                    <a:pt x="4211" y="35163"/>
                  </a:cubicBezTo>
                  <a:cubicBezTo>
                    <a:pt x="3358" y="35013"/>
                    <a:pt x="2632" y="34436"/>
                    <a:pt x="2155" y="33685"/>
                  </a:cubicBezTo>
                  <a:cubicBezTo>
                    <a:pt x="1679" y="32958"/>
                    <a:pt x="1454" y="32080"/>
                    <a:pt x="1404" y="31203"/>
                  </a:cubicBezTo>
                  <a:cubicBezTo>
                    <a:pt x="1353" y="30276"/>
                    <a:pt x="1303" y="29374"/>
                    <a:pt x="1278" y="28471"/>
                  </a:cubicBezTo>
                  <a:cubicBezTo>
                    <a:pt x="1203" y="26667"/>
                    <a:pt x="1203" y="24837"/>
                    <a:pt x="1153" y="23033"/>
                  </a:cubicBezTo>
                  <a:cubicBezTo>
                    <a:pt x="1028" y="19374"/>
                    <a:pt x="1003" y="15765"/>
                    <a:pt x="952" y="12105"/>
                  </a:cubicBezTo>
                  <a:cubicBezTo>
                    <a:pt x="927" y="10301"/>
                    <a:pt x="877" y="8471"/>
                    <a:pt x="802" y="6667"/>
                  </a:cubicBezTo>
                  <a:cubicBezTo>
                    <a:pt x="752" y="5740"/>
                    <a:pt x="702" y="4837"/>
                    <a:pt x="652" y="3935"/>
                  </a:cubicBezTo>
                  <a:lnTo>
                    <a:pt x="551" y="2557"/>
                  </a:lnTo>
                  <a:lnTo>
                    <a:pt x="476" y="1880"/>
                  </a:lnTo>
                  <a:lnTo>
                    <a:pt x="451" y="1529"/>
                  </a:lnTo>
                  <a:cubicBezTo>
                    <a:pt x="451" y="1496"/>
                    <a:pt x="451" y="1474"/>
                    <a:pt x="444" y="1434"/>
                  </a:cubicBezTo>
                  <a:lnTo>
                    <a:pt x="444" y="1434"/>
                  </a:lnTo>
                  <a:lnTo>
                    <a:pt x="476" y="1429"/>
                  </a:lnTo>
                  <a:lnTo>
                    <a:pt x="802" y="1429"/>
                  </a:lnTo>
                  <a:lnTo>
                    <a:pt x="1429" y="1404"/>
                  </a:lnTo>
                  <a:lnTo>
                    <a:pt x="2707" y="1354"/>
                  </a:lnTo>
                  <a:lnTo>
                    <a:pt x="5263" y="1278"/>
                  </a:lnTo>
                  <a:lnTo>
                    <a:pt x="10351" y="1128"/>
                  </a:lnTo>
                  <a:lnTo>
                    <a:pt x="20526" y="802"/>
                  </a:lnTo>
                  <a:cubicBezTo>
                    <a:pt x="27237" y="628"/>
                    <a:pt x="33972" y="430"/>
                    <a:pt x="40684" y="377"/>
                  </a:cubicBezTo>
                  <a:close/>
                  <a:moveTo>
                    <a:pt x="40852" y="0"/>
                  </a:moveTo>
                  <a:cubicBezTo>
                    <a:pt x="34060" y="50"/>
                    <a:pt x="27293" y="176"/>
                    <a:pt x="20501" y="401"/>
                  </a:cubicBezTo>
                  <a:lnTo>
                    <a:pt x="251" y="1078"/>
                  </a:lnTo>
                  <a:lnTo>
                    <a:pt x="25" y="1078"/>
                  </a:lnTo>
                  <a:lnTo>
                    <a:pt x="0" y="1153"/>
                  </a:lnTo>
                  <a:lnTo>
                    <a:pt x="0" y="1178"/>
                  </a:lnTo>
                  <a:lnTo>
                    <a:pt x="75" y="1429"/>
                  </a:lnTo>
                  <a:lnTo>
                    <a:pt x="276" y="3960"/>
                  </a:lnTo>
                  <a:cubicBezTo>
                    <a:pt x="351" y="4862"/>
                    <a:pt x="401" y="5765"/>
                    <a:pt x="426" y="6667"/>
                  </a:cubicBezTo>
                  <a:cubicBezTo>
                    <a:pt x="526" y="8496"/>
                    <a:pt x="551" y="10301"/>
                    <a:pt x="602" y="12131"/>
                  </a:cubicBezTo>
                  <a:cubicBezTo>
                    <a:pt x="652" y="15765"/>
                    <a:pt x="702" y="19399"/>
                    <a:pt x="802" y="23033"/>
                  </a:cubicBezTo>
                  <a:cubicBezTo>
                    <a:pt x="852" y="24837"/>
                    <a:pt x="877" y="26667"/>
                    <a:pt x="927" y="28497"/>
                  </a:cubicBezTo>
                  <a:cubicBezTo>
                    <a:pt x="978" y="29399"/>
                    <a:pt x="1003" y="30301"/>
                    <a:pt x="1078" y="31203"/>
                  </a:cubicBezTo>
                  <a:cubicBezTo>
                    <a:pt x="1128" y="32131"/>
                    <a:pt x="1379" y="33083"/>
                    <a:pt x="1905" y="33860"/>
                  </a:cubicBezTo>
                  <a:cubicBezTo>
                    <a:pt x="2406" y="34662"/>
                    <a:pt x="3208" y="35314"/>
                    <a:pt x="4160" y="35439"/>
                  </a:cubicBezTo>
                  <a:cubicBezTo>
                    <a:pt x="4334" y="35470"/>
                    <a:pt x="4506" y="35485"/>
                    <a:pt x="4677" y="35485"/>
                  </a:cubicBezTo>
                  <a:cubicBezTo>
                    <a:pt x="5469" y="35485"/>
                    <a:pt x="6223" y="35170"/>
                    <a:pt x="6842" y="34737"/>
                  </a:cubicBezTo>
                  <a:cubicBezTo>
                    <a:pt x="7619" y="34211"/>
                    <a:pt x="8196" y="33434"/>
                    <a:pt x="8647" y="32632"/>
                  </a:cubicBezTo>
                  <a:cubicBezTo>
                    <a:pt x="8872" y="32231"/>
                    <a:pt x="9048" y="31805"/>
                    <a:pt x="9223" y="31379"/>
                  </a:cubicBezTo>
                  <a:cubicBezTo>
                    <a:pt x="9298" y="31178"/>
                    <a:pt x="9399" y="30953"/>
                    <a:pt x="9474" y="30727"/>
                  </a:cubicBezTo>
                  <a:lnTo>
                    <a:pt x="9574" y="30426"/>
                  </a:lnTo>
                  <a:lnTo>
                    <a:pt x="9624" y="30251"/>
                  </a:lnTo>
                  <a:cubicBezTo>
                    <a:pt x="9647" y="30228"/>
                    <a:pt x="9649" y="30226"/>
                    <a:pt x="9649" y="30206"/>
                  </a:cubicBezTo>
                  <a:lnTo>
                    <a:pt x="9649" y="30206"/>
                  </a:lnTo>
                  <a:lnTo>
                    <a:pt x="9749" y="30126"/>
                  </a:lnTo>
                  <a:lnTo>
                    <a:pt x="9749" y="30126"/>
                  </a:lnTo>
                  <a:cubicBezTo>
                    <a:pt x="9741" y="30142"/>
                    <a:pt x="9741" y="30148"/>
                    <a:pt x="9748" y="30148"/>
                  </a:cubicBezTo>
                  <a:cubicBezTo>
                    <a:pt x="9761" y="30148"/>
                    <a:pt x="9800" y="30126"/>
                    <a:pt x="9850" y="30126"/>
                  </a:cubicBezTo>
                  <a:cubicBezTo>
                    <a:pt x="9900" y="30151"/>
                    <a:pt x="10000" y="30151"/>
                    <a:pt x="10075" y="30176"/>
                  </a:cubicBezTo>
                  <a:lnTo>
                    <a:pt x="10577" y="30251"/>
                  </a:lnTo>
                  <a:lnTo>
                    <a:pt x="11579" y="30401"/>
                  </a:lnTo>
                  <a:lnTo>
                    <a:pt x="13584" y="30702"/>
                  </a:lnTo>
                  <a:cubicBezTo>
                    <a:pt x="14912" y="30903"/>
                    <a:pt x="16266" y="31103"/>
                    <a:pt x="17594" y="31329"/>
                  </a:cubicBezTo>
                  <a:cubicBezTo>
                    <a:pt x="20251" y="31755"/>
                    <a:pt x="22907" y="32206"/>
                    <a:pt x="25589" y="32607"/>
                  </a:cubicBezTo>
                  <a:cubicBezTo>
                    <a:pt x="30928" y="33384"/>
                    <a:pt x="36291" y="34111"/>
                    <a:pt x="41679" y="34587"/>
                  </a:cubicBezTo>
                  <a:lnTo>
                    <a:pt x="41905" y="34612"/>
                  </a:lnTo>
                  <a:lnTo>
                    <a:pt x="41905" y="34612"/>
                  </a:lnTo>
                  <a:lnTo>
                    <a:pt x="41855" y="34386"/>
                  </a:lnTo>
                  <a:cubicBezTo>
                    <a:pt x="41404" y="31780"/>
                    <a:pt x="41679" y="29098"/>
                    <a:pt x="41730" y="26441"/>
                  </a:cubicBezTo>
                  <a:cubicBezTo>
                    <a:pt x="41805" y="23760"/>
                    <a:pt x="41830" y="21103"/>
                    <a:pt x="41805" y="18421"/>
                  </a:cubicBezTo>
                  <a:cubicBezTo>
                    <a:pt x="41780" y="12331"/>
                    <a:pt x="41278" y="6266"/>
                    <a:pt x="41053" y="176"/>
                  </a:cubicBezTo>
                  <a:lnTo>
                    <a:pt x="4102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33"/>
            <p:cNvSpPr/>
            <p:nvPr/>
          </p:nvSpPr>
          <p:spPr>
            <a:xfrm>
              <a:off x="2849050" y="4283900"/>
              <a:ext cx="614675" cy="48350"/>
            </a:xfrm>
            <a:custGeom>
              <a:avLst/>
              <a:gdLst/>
              <a:ahLst/>
              <a:cxnLst/>
              <a:rect l="l" t="t" r="r" b="b"/>
              <a:pathLst>
                <a:path w="24587" h="1934" extrusionOk="0">
                  <a:moveTo>
                    <a:pt x="24207" y="1"/>
                  </a:moveTo>
                  <a:cubicBezTo>
                    <a:pt x="24192" y="1"/>
                    <a:pt x="24177" y="2"/>
                    <a:pt x="24161" y="3"/>
                  </a:cubicBezTo>
                  <a:cubicBezTo>
                    <a:pt x="16166" y="805"/>
                    <a:pt x="8221" y="1407"/>
                    <a:pt x="201" y="1633"/>
                  </a:cubicBezTo>
                  <a:cubicBezTo>
                    <a:pt x="1" y="1658"/>
                    <a:pt x="1" y="1933"/>
                    <a:pt x="201" y="1933"/>
                  </a:cubicBezTo>
                  <a:cubicBezTo>
                    <a:pt x="8171" y="1708"/>
                    <a:pt x="16216" y="1357"/>
                    <a:pt x="24161" y="630"/>
                  </a:cubicBezTo>
                  <a:cubicBezTo>
                    <a:pt x="24571" y="606"/>
                    <a:pt x="24587" y="1"/>
                    <a:pt x="2420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9" name="Google Shape;949;p33"/>
          <p:cNvGrpSpPr/>
          <p:nvPr/>
        </p:nvGrpSpPr>
        <p:grpSpPr>
          <a:xfrm rot="474737">
            <a:off x="6324405" y="2788705"/>
            <a:ext cx="2049331" cy="585348"/>
            <a:chOff x="4345425" y="2175475"/>
            <a:chExt cx="800750" cy="176025"/>
          </a:xfrm>
        </p:grpSpPr>
        <p:sp>
          <p:nvSpPr>
            <p:cNvPr id="950" name="Google Shape;950;p33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33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3" name="Google Shape;953;p33"/>
          <p:cNvSpPr txBox="1">
            <a:spLocks noGrp="1"/>
          </p:cNvSpPr>
          <p:nvPr>
            <p:ph type="subTitle" idx="1"/>
          </p:nvPr>
        </p:nvSpPr>
        <p:spPr>
          <a:xfrm>
            <a:off x="3532910" y="1366573"/>
            <a:ext cx="5458690" cy="97230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 smtClean="0"/>
              <a:t>Dokaze zbiramo, da ugotovimo skladnost ali razkorak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 smtClean="0"/>
              <a:t>med obstoječim in želenim učnim dosežkom.</a:t>
            </a:r>
            <a:endParaRPr dirty="0"/>
          </a:p>
        </p:txBody>
      </p:sp>
      <p:sp>
        <p:nvSpPr>
          <p:cNvPr id="954" name="Google Shape;954;p33"/>
          <p:cNvSpPr txBox="1"/>
          <p:nvPr/>
        </p:nvSpPr>
        <p:spPr>
          <a:xfrm rot="-545911">
            <a:off x="1764512" y="2300030"/>
            <a:ext cx="1803956" cy="976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b="1" dirty="0" smtClean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ZAKAJ zbiramo dokaze?</a:t>
            </a:r>
            <a:endParaRPr sz="16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955" name="Google Shape;955;p33"/>
          <p:cNvGrpSpPr/>
          <p:nvPr/>
        </p:nvGrpSpPr>
        <p:grpSpPr>
          <a:xfrm rot="-974667">
            <a:off x="1405175" y="2472660"/>
            <a:ext cx="503546" cy="1101252"/>
            <a:chOff x="5870175" y="1498275"/>
            <a:chExt cx="364450" cy="797050"/>
          </a:xfrm>
        </p:grpSpPr>
        <p:sp>
          <p:nvSpPr>
            <p:cNvPr id="956" name="Google Shape;956;p33"/>
            <p:cNvSpPr/>
            <p:nvPr/>
          </p:nvSpPr>
          <p:spPr>
            <a:xfrm>
              <a:off x="5870175" y="2109075"/>
              <a:ext cx="219475" cy="186250"/>
            </a:xfrm>
            <a:custGeom>
              <a:avLst/>
              <a:gdLst/>
              <a:ahLst/>
              <a:cxnLst/>
              <a:rect l="l" t="t" r="r" b="b"/>
              <a:pathLst>
                <a:path w="8779" h="7450" extrusionOk="0">
                  <a:moveTo>
                    <a:pt x="6020" y="1496"/>
                  </a:moveTo>
                  <a:cubicBezTo>
                    <a:pt x="6600" y="2107"/>
                    <a:pt x="7195" y="2719"/>
                    <a:pt x="7807" y="3314"/>
                  </a:cubicBezTo>
                  <a:cubicBezTo>
                    <a:pt x="7775" y="3361"/>
                    <a:pt x="7760" y="3440"/>
                    <a:pt x="7744" y="3502"/>
                  </a:cubicBezTo>
                  <a:cubicBezTo>
                    <a:pt x="7164" y="2938"/>
                    <a:pt x="6568" y="2405"/>
                    <a:pt x="5988" y="1856"/>
                  </a:cubicBezTo>
                  <a:cubicBezTo>
                    <a:pt x="6004" y="1731"/>
                    <a:pt x="6004" y="1606"/>
                    <a:pt x="6020" y="1496"/>
                  </a:cubicBezTo>
                  <a:close/>
                  <a:moveTo>
                    <a:pt x="1568" y="697"/>
                  </a:moveTo>
                  <a:cubicBezTo>
                    <a:pt x="2744" y="1104"/>
                    <a:pt x="4029" y="1292"/>
                    <a:pt x="5252" y="1480"/>
                  </a:cubicBezTo>
                  <a:lnTo>
                    <a:pt x="5267" y="1480"/>
                  </a:lnTo>
                  <a:cubicBezTo>
                    <a:pt x="5048" y="2421"/>
                    <a:pt x="4891" y="3346"/>
                    <a:pt x="4875" y="4317"/>
                  </a:cubicBezTo>
                  <a:cubicBezTo>
                    <a:pt x="4186" y="4098"/>
                    <a:pt x="3449" y="3988"/>
                    <a:pt x="2744" y="3816"/>
                  </a:cubicBezTo>
                  <a:cubicBezTo>
                    <a:pt x="2227" y="3690"/>
                    <a:pt x="1694" y="3581"/>
                    <a:pt x="1176" y="3487"/>
                  </a:cubicBezTo>
                  <a:cubicBezTo>
                    <a:pt x="1302" y="2954"/>
                    <a:pt x="1317" y="2389"/>
                    <a:pt x="1427" y="1841"/>
                  </a:cubicBezTo>
                  <a:cubicBezTo>
                    <a:pt x="1490" y="1465"/>
                    <a:pt x="1537" y="1088"/>
                    <a:pt x="1568" y="697"/>
                  </a:cubicBezTo>
                  <a:close/>
                  <a:moveTo>
                    <a:pt x="5957" y="2013"/>
                  </a:moveTo>
                  <a:cubicBezTo>
                    <a:pt x="6521" y="2562"/>
                    <a:pt x="7086" y="3126"/>
                    <a:pt x="7665" y="3675"/>
                  </a:cubicBezTo>
                  <a:cubicBezTo>
                    <a:pt x="7540" y="4067"/>
                    <a:pt x="7493" y="4474"/>
                    <a:pt x="7399" y="4850"/>
                  </a:cubicBezTo>
                  <a:cubicBezTo>
                    <a:pt x="7164" y="4599"/>
                    <a:pt x="6913" y="4349"/>
                    <a:pt x="6662" y="4082"/>
                  </a:cubicBezTo>
                  <a:cubicBezTo>
                    <a:pt x="6380" y="3769"/>
                    <a:pt x="6098" y="3455"/>
                    <a:pt x="5816" y="3142"/>
                  </a:cubicBezTo>
                  <a:cubicBezTo>
                    <a:pt x="5863" y="2766"/>
                    <a:pt x="5910" y="2389"/>
                    <a:pt x="5957" y="2013"/>
                  </a:cubicBezTo>
                  <a:close/>
                  <a:moveTo>
                    <a:pt x="5785" y="3424"/>
                  </a:moveTo>
                  <a:cubicBezTo>
                    <a:pt x="6239" y="4035"/>
                    <a:pt x="6741" y="4662"/>
                    <a:pt x="7336" y="5179"/>
                  </a:cubicBezTo>
                  <a:cubicBezTo>
                    <a:pt x="7274" y="5446"/>
                    <a:pt x="7211" y="5728"/>
                    <a:pt x="7148" y="5994"/>
                  </a:cubicBezTo>
                  <a:cubicBezTo>
                    <a:pt x="6741" y="5462"/>
                    <a:pt x="6192" y="4960"/>
                    <a:pt x="5644" y="4521"/>
                  </a:cubicBezTo>
                  <a:cubicBezTo>
                    <a:pt x="5706" y="4161"/>
                    <a:pt x="5738" y="3784"/>
                    <a:pt x="5785" y="3424"/>
                  </a:cubicBezTo>
                  <a:close/>
                  <a:moveTo>
                    <a:pt x="1020" y="4082"/>
                  </a:moveTo>
                  <a:lnTo>
                    <a:pt x="1020" y="4082"/>
                  </a:lnTo>
                  <a:cubicBezTo>
                    <a:pt x="1505" y="4302"/>
                    <a:pt x="2038" y="4490"/>
                    <a:pt x="2603" y="4662"/>
                  </a:cubicBezTo>
                  <a:cubicBezTo>
                    <a:pt x="2869" y="4976"/>
                    <a:pt x="3261" y="5273"/>
                    <a:pt x="3559" y="5556"/>
                  </a:cubicBezTo>
                  <a:cubicBezTo>
                    <a:pt x="3825" y="5791"/>
                    <a:pt x="4076" y="6057"/>
                    <a:pt x="4343" y="6292"/>
                  </a:cubicBezTo>
                  <a:cubicBezTo>
                    <a:pt x="3825" y="6183"/>
                    <a:pt x="3308" y="6057"/>
                    <a:pt x="2791" y="5947"/>
                  </a:cubicBezTo>
                  <a:cubicBezTo>
                    <a:pt x="2634" y="5571"/>
                    <a:pt x="2242" y="5195"/>
                    <a:pt x="1929" y="4897"/>
                  </a:cubicBezTo>
                  <a:cubicBezTo>
                    <a:pt x="1631" y="4615"/>
                    <a:pt x="1349" y="4333"/>
                    <a:pt x="1020" y="4082"/>
                  </a:cubicBezTo>
                  <a:close/>
                  <a:moveTo>
                    <a:pt x="3167" y="4819"/>
                  </a:moveTo>
                  <a:lnTo>
                    <a:pt x="3167" y="4819"/>
                  </a:lnTo>
                  <a:cubicBezTo>
                    <a:pt x="3622" y="4929"/>
                    <a:pt x="4060" y="5007"/>
                    <a:pt x="4499" y="5070"/>
                  </a:cubicBezTo>
                  <a:cubicBezTo>
                    <a:pt x="4985" y="5587"/>
                    <a:pt x="5487" y="6120"/>
                    <a:pt x="6004" y="6637"/>
                  </a:cubicBezTo>
                  <a:cubicBezTo>
                    <a:pt x="5612" y="6559"/>
                    <a:pt x="5220" y="6480"/>
                    <a:pt x="4828" y="6402"/>
                  </a:cubicBezTo>
                  <a:cubicBezTo>
                    <a:pt x="4578" y="6089"/>
                    <a:pt x="4217" y="5806"/>
                    <a:pt x="3919" y="5524"/>
                  </a:cubicBezTo>
                  <a:cubicBezTo>
                    <a:pt x="3669" y="5305"/>
                    <a:pt x="3433" y="5054"/>
                    <a:pt x="3167" y="4819"/>
                  </a:cubicBezTo>
                  <a:close/>
                  <a:moveTo>
                    <a:pt x="5612" y="4709"/>
                  </a:moveTo>
                  <a:cubicBezTo>
                    <a:pt x="6161" y="5242"/>
                    <a:pt x="6615" y="5791"/>
                    <a:pt x="7070" y="6339"/>
                  </a:cubicBezTo>
                  <a:cubicBezTo>
                    <a:pt x="7039" y="6512"/>
                    <a:pt x="7007" y="6684"/>
                    <a:pt x="6976" y="6857"/>
                  </a:cubicBezTo>
                  <a:cubicBezTo>
                    <a:pt x="6835" y="6825"/>
                    <a:pt x="6694" y="6794"/>
                    <a:pt x="6553" y="6763"/>
                  </a:cubicBezTo>
                  <a:cubicBezTo>
                    <a:pt x="6035" y="6183"/>
                    <a:pt x="5455" y="5650"/>
                    <a:pt x="4875" y="5101"/>
                  </a:cubicBezTo>
                  <a:cubicBezTo>
                    <a:pt x="4922" y="5101"/>
                    <a:pt x="4970" y="5117"/>
                    <a:pt x="5001" y="5117"/>
                  </a:cubicBezTo>
                  <a:cubicBezTo>
                    <a:pt x="5064" y="5117"/>
                    <a:pt x="5111" y="5101"/>
                    <a:pt x="5158" y="5101"/>
                  </a:cubicBezTo>
                  <a:cubicBezTo>
                    <a:pt x="5203" y="5112"/>
                    <a:pt x="5249" y="5118"/>
                    <a:pt x="5293" y="5118"/>
                  </a:cubicBezTo>
                  <a:cubicBezTo>
                    <a:pt x="5434" y="5118"/>
                    <a:pt x="5557" y="5060"/>
                    <a:pt x="5581" y="4929"/>
                  </a:cubicBezTo>
                  <a:cubicBezTo>
                    <a:pt x="5596" y="4866"/>
                    <a:pt x="5612" y="4788"/>
                    <a:pt x="5612" y="4709"/>
                  </a:cubicBezTo>
                  <a:close/>
                  <a:moveTo>
                    <a:pt x="1519" y="0"/>
                  </a:moveTo>
                  <a:cubicBezTo>
                    <a:pt x="1470" y="0"/>
                    <a:pt x="1429" y="11"/>
                    <a:pt x="1396" y="23"/>
                  </a:cubicBezTo>
                  <a:cubicBezTo>
                    <a:pt x="1356" y="13"/>
                    <a:pt x="1315" y="7"/>
                    <a:pt x="1275" y="7"/>
                  </a:cubicBezTo>
                  <a:cubicBezTo>
                    <a:pt x="1189" y="7"/>
                    <a:pt x="1109" y="32"/>
                    <a:pt x="1067" y="85"/>
                  </a:cubicBezTo>
                  <a:cubicBezTo>
                    <a:pt x="346" y="994"/>
                    <a:pt x="1" y="2374"/>
                    <a:pt x="173" y="3502"/>
                  </a:cubicBezTo>
                  <a:cubicBezTo>
                    <a:pt x="189" y="3628"/>
                    <a:pt x="252" y="3706"/>
                    <a:pt x="346" y="3769"/>
                  </a:cubicBezTo>
                  <a:cubicBezTo>
                    <a:pt x="252" y="3816"/>
                    <a:pt x="189" y="3894"/>
                    <a:pt x="220" y="4004"/>
                  </a:cubicBezTo>
                  <a:cubicBezTo>
                    <a:pt x="440" y="4443"/>
                    <a:pt x="847" y="4850"/>
                    <a:pt x="1223" y="5242"/>
                  </a:cubicBezTo>
                  <a:cubicBezTo>
                    <a:pt x="1458" y="5493"/>
                    <a:pt x="1741" y="5806"/>
                    <a:pt x="2054" y="6026"/>
                  </a:cubicBezTo>
                  <a:cubicBezTo>
                    <a:pt x="2023" y="6120"/>
                    <a:pt x="2070" y="6230"/>
                    <a:pt x="2227" y="6292"/>
                  </a:cubicBezTo>
                  <a:cubicBezTo>
                    <a:pt x="3684" y="6825"/>
                    <a:pt x="5487" y="7342"/>
                    <a:pt x="7039" y="7437"/>
                  </a:cubicBezTo>
                  <a:cubicBezTo>
                    <a:pt x="7086" y="7437"/>
                    <a:pt x="7133" y="7437"/>
                    <a:pt x="7180" y="7421"/>
                  </a:cubicBezTo>
                  <a:cubicBezTo>
                    <a:pt x="7227" y="7439"/>
                    <a:pt x="7277" y="7450"/>
                    <a:pt x="7324" y="7450"/>
                  </a:cubicBezTo>
                  <a:cubicBezTo>
                    <a:pt x="7401" y="7450"/>
                    <a:pt x="7470" y="7420"/>
                    <a:pt x="7509" y="7342"/>
                  </a:cubicBezTo>
                  <a:cubicBezTo>
                    <a:pt x="7807" y="6684"/>
                    <a:pt x="8010" y="6026"/>
                    <a:pt x="8167" y="5320"/>
                  </a:cubicBezTo>
                  <a:cubicBezTo>
                    <a:pt x="8292" y="4788"/>
                    <a:pt x="8481" y="4208"/>
                    <a:pt x="8465" y="3628"/>
                  </a:cubicBezTo>
                  <a:cubicBezTo>
                    <a:pt x="8653" y="3565"/>
                    <a:pt x="8778" y="3393"/>
                    <a:pt x="8622" y="3236"/>
                  </a:cubicBezTo>
                  <a:cubicBezTo>
                    <a:pt x="7744" y="2358"/>
                    <a:pt x="6819" y="1496"/>
                    <a:pt x="5863" y="681"/>
                  </a:cubicBezTo>
                  <a:cubicBezTo>
                    <a:pt x="5805" y="631"/>
                    <a:pt x="5738" y="610"/>
                    <a:pt x="5673" y="610"/>
                  </a:cubicBezTo>
                  <a:cubicBezTo>
                    <a:pt x="5596" y="610"/>
                    <a:pt x="5522" y="638"/>
                    <a:pt x="5471" y="681"/>
                  </a:cubicBezTo>
                  <a:cubicBezTo>
                    <a:pt x="5424" y="665"/>
                    <a:pt x="5361" y="650"/>
                    <a:pt x="5299" y="634"/>
                  </a:cubicBezTo>
                  <a:cubicBezTo>
                    <a:pt x="4060" y="461"/>
                    <a:pt x="2822" y="148"/>
                    <a:pt x="1584" y="7"/>
                  </a:cubicBezTo>
                  <a:cubicBezTo>
                    <a:pt x="1561" y="2"/>
                    <a:pt x="1539" y="0"/>
                    <a:pt x="15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33"/>
            <p:cNvSpPr/>
            <p:nvPr/>
          </p:nvSpPr>
          <p:spPr>
            <a:xfrm>
              <a:off x="5906500" y="1498275"/>
              <a:ext cx="328125" cy="569175"/>
            </a:xfrm>
            <a:custGeom>
              <a:avLst/>
              <a:gdLst/>
              <a:ahLst/>
              <a:cxnLst/>
              <a:rect l="l" t="t" r="r" b="b"/>
              <a:pathLst>
                <a:path w="13125" h="22767" extrusionOk="0">
                  <a:moveTo>
                    <a:pt x="9990" y="2777"/>
                  </a:moveTo>
                  <a:cubicBezTo>
                    <a:pt x="10131" y="2887"/>
                    <a:pt x="10288" y="2996"/>
                    <a:pt x="10413" y="3106"/>
                  </a:cubicBezTo>
                  <a:cubicBezTo>
                    <a:pt x="10946" y="3529"/>
                    <a:pt x="11526" y="3921"/>
                    <a:pt x="12122" y="4297"/>
                  </a:cubicBezTo>
                  <a:cubicBezTo>
                    <a:pt x="12028" y="4642"/>
                    <a:pt x="11965" y="4971"/>
                    <a:pt x="11887" y="5301"/>
                  </a:cubicBezTo>
                  <a:cubicBezTo>
                    <a:pt x="11260" y="4611"/>
                    <a:pt x="10554" y="3921"/>
                    <a:pt x="9927" y="3247"/>
                  </a:cubicBezTo>
                  <a:cubicBezTo>
                    <a:pt x="9943" y="3090"/>
                    <a:pt x="9974" y="2934"/>
                    <a:pt x="9990" y="2777"/>
                  </a:cubicBezTo>
                  <a:close/>
                  <a:moveTo>
                    <a:pt x="9880" y="3561"/>
                  </a:moveTo>
                  <a:cubicBezTo>
                    <a:pt x="10492" y="4297"/>
                    <a:pt x="11087" y="5081"/>
                    <a:pt x="11761" y="5786"/>
                  </a:cubicBezTo>
                  <a:cubicBezTo>
                    <a:pt x="11667" y="6241"/>
                    <a:pt x="11573" y="6696"/>
                    <a:pt x="11479" y="7134"/>
                  </a:cubicBezTo>
                  <a:cubicBezTo>
                    <a:pt x="11213" y="6821"/>
                    <a:pt x="10883" y="6507"/>
                    <a:pt x="10617" y="6194"/>
                  </a:cubicBezTo>
                  <a:cubicBezTo>
                    <a:pt x="10288" y="5802"/>
                    <a:pt x="9959" y="5410"/>
                    <a:pt x="9645" y="5018"/>
                  </a:cubicBezTo>
                  <a:cubicBezTo>
                    <a:pt x="9739" y="4532"/>
                    <a:pt x="9818" y="4047"/>
                    <a:pt x="9880" y="3561"/>
                  </a:cubicBezTo>
                  <a:close/>
                  <a:moveTo>
                    <a:pt x="9614" y="5222"/>
                  </a:moveTo>
                  <a:cubicBezTo>
                    <a:pt x="9896" y="5598"/>
                    <a:pt x="10194" y="5975"/>
                    <a:pt x="10492" y="6335"/>
                  </a:cubicBezTo>
                  <a:cubicBezTo>
                    <a:pt x="10789" y="6696"/>
                    <a:pt x="11072" y="7103"/>
                    <a:pt x="11416" y="7432"/>
                  </a:cubicBezTo>
                  <a:cubicBezTo>
                    <a:pt x="11322" y="7902"/>
                    <a:pt x="11228" y="8388"/>
                    <a:pt x="11134" y="8874"/>
                  </a:cubicBezTo>
                  <a:cubicBezTo>
                    <a:pt x="10789" y="8498"/>
                    <a:pt x="10398" y="8153"/>
                    <a:pt x="10068" y="7793"/>
                  </a:cubicBezTo>
                  <a:cubicBezTo>
                    <a:pt x="9802" y="7495"/>
                    <a:pt x="9535" y="7181"/>
                    <a:pt x="9269" y="6884"/>
                  </a:cubicBezTo>
                  <a:cubicBezTo>
                    <a:pt x="9394" y="6335"/>
                    <a:pt x="9504" y="5771"/>
                    <a:pt x="9614" y="5222"/>
                  </a:cubicBezTo>
                  <a:close/>
                  <a:moveTo>
                    <a:pt x="9206" y="7150"/>
                  </a:moveTo>
                  <a:cubicBezTo>
                    <a:pt x="9426" y="7432"/>
                    <a:pt x="9661" y="7699"/>
                    <a:pt x="9896" y="7965"/>
                  </a:cubicBezTo>
                  <a:cubicBezTo>
                    <a:pt x="10256" y="8388"/>
                    <a:pt x="10617" y="8827"/>
                    <a:pt x="11056" y="9203"/>
                  </a:cubicBezTo>
                  <a:cubicBezTo>
                    <a:pt x="10962" y="9736"/>
                    <a:pt x="10852" y="10254"/>
                    <a:pt x="10727" y="10771"/>
                  </a:cubicBezTo>
                  <a:cubicBezTo>
                    <a:pt x="10178" y="10097"/>
                    <a:pt x="9504" y="9439"/>
                    <a:pt x="8846" y="8796"/>
                  </a:cubicBezTo>
                  <a:cubicBezTo>
                    <a:pt x="8971" y="8247"/>
                    <a:pt x="9097" y="7699"/>
                    <a:pt x="9206" y="7150"/>
                  </a:cubicBezTo>
                  <a:close/>
                  <a:moveTo>
                    <a:pt x="8783" y="9062"/>
                  </a:moveTo>
                  <a:cubicBezTo>
                    <a:pt x="9379" y="9752"/>
                    <a:pt x="9974" y="10457"/>
                    <a:pt x="10664" y="11069"/>
                  </a:cubicBezTo>
                  <a:cubicBezTo>
                    <a:pt x="10570" y="11508"/>
                    <a:pt x="10460" y="11946"/>
                    <a:pt x="10335" y="12385"/>
                  </a:cubicBezTo>
                  <a:cubicBezTo>
                    <a:pt x="10037" y="12040"/>
                    <a:pt x="9692" y="11711"/>
                    <a:pt x="9410" y="11367"/>
                  </a:cubicBezTo>
                  <a:cubicBezTo>
                    <a:pt x="9097" y="10990"/>
                    <a:pt x="8799" y="10614"/>
                    <a:pt x="8517" y="10238"/>
                  </a:cubicBezTo>
                  <a:cubicBezTo>
                    <a:pt x="8611" y="9846"/>
                    <a:pt x="8689" y="9454"/>
                    <a:pt x="8783" y="9062"/>
                  </a:cubicBezTo>
                  <a:close/>
                  <a:moveTo>
                    <a:pt x="8454" y="10536"/>
                  </a:moveTo>
                  <a:cubicBezTo>
                    <a:pt x="8971" y="11272"/>
                    <a:pt x="9551" y="12072"/>
                    <a:pt x="10256" y="12699"/>
                  </a:cubicBezTo>
                  <a:cubicBezTo>
                    <a:pt x="10209" y="12871"/>
                    <a:pt x="10162" y="13044"/>
                    <a:pt x="10115" y="13232"/>
                  </a:cubicBezTo>
                  <a:cubicBezTo>
                    <a:pt x="10006" y="13561"/>
                    <a:pt x="9912" y="13874"/>
                    <a:pt x="9818" y="14204"/>
                  </a:cubicBezTo>
                  <a:cubicBezTo>
                    <a:pt x="9316" y="13545"/>
                    <a:pt x="8705" y="12903"/>
                    <a:pt x="8109" y="12260"/>
                  </a:cubicBezTo>
                  <a:cubicBezTo>
                    <a:pt x="8172" y="11962"/>
                    <a:pt x="8219" y="11664"/>
                    <a:pt x="8282" y="11367"/>
                  </a:cubicBezTo>
                  <a:cubicBezTo>
                    <a:pt x="8329" y="11084"/>
                    <a:pt x="8391" y="10818"/>
                    <a:pt x="8454" y="10536"/>
                  </a:cubicBezTo>
                  <a:close/>
                  <a:moveTo>
                    <a:pt x="8062" y="12479"/>
                  </a:moveTo>
                  <a:cubicBezTo>
                    <a:pt x="8595" y="13153"/>
                    <a:pt x="9128" y="13812"/>
                    <a:pt x="9755" y="14423"/>
                  </a:cubicBezTo>
                  <a:cubicBezTo>
                    <a:pt x="9598" y="14893"/>
                    <a:pt x="9457" y="15363"/>
                    <a:pt x="9316" y="15834"/>
                  </a:cubicBezTo>
                  <a:cubicBezTo>
                    <a:pt x="8971" y="15191"/>
                    <a:pt x="8376" y="14533"/>
                    <a:pt x="7796" y="13968"/>
                  </a:cubicBezTo>
                  <a:cubicBezTo>
                    <a:pt x="7890" y="13467"/>
                    <a:pt x="7968" y="12981"/>
                    <a:pt x="8062" y="12479"/>
                  </a:cubicBezTo>
                  <a:close/>
                  <a:moveTo>
                    <a:pt x="7749" y="14204"/>
                  </a:moveTo>
                  <a:cubicBezTo>
                    <a:pt x="7968" y="14439"/>
                    <a:pt x="8172" y="14674"/>
                    <a:pt x="8360" y="14909"/>
                  </a:cubicBezTo>
                  <a:cubicBezTo>
                    <a:pt x="8673" y="15316"/>
                    <a:pt x="8908" y="15740"/>
                    <a:pt x="9222" y="16147"/>
                  </a:cubicBezTo>
                  <a:cubicBezTo>
                    <a:pt x="9081" y="16633"/>
                    <a:pt x="8924" y="17135"/>
                    <a:pt x="8767" y="17636"/>
                  </a:cubicBezTo>
                  <a:cubicBezTo>
                    <a:pt x="8344" y="16978"/>
                    <a:pt x="7890" y="16335"/>
                    <a:pt x="7482" y="15661"/>
                  </a:cubicBezTo>
                  <a:cubicBezTo>
                    <a:pt x="7576" y="15175"/>
                    <a:pt x="7670" y="14689"/>
                    <a:pt x="7749" y="14204"/>
                  </a:cubicBezTo>
                  <a:close/>
                  <a:moveTo>
                    <a:pt x="7435" y="15881"/>
                  </a:moveTo>
                  <a:cubicBezTo>
                    <a:pt x="7827" y="16555"/>
                    <a:pt x="8219" y="17229"/>
                    <a:pt x="8705" y="17871"/>
                  </a:cubicBezTo>
                  <a:cubicBezTo>
                    <a:pt x="8595" y="18248"/>
                    <a:pt x="8485" y="18608"/>
                    <a:pt x="8391" y="18984"/>
                  </a:cubicBezTo>
                  <a:cubicBezTo>
                    <a:pt x="7984" y="18404"/>
                    <a:pt x="7545" y="17840"/>
                    <a:pt x="7153" y="17260"/>
                  </a:cubicBezTo>
                  <a:cubicBezTo>
                    <a:pt x="7263" y="16805"/>
                    <a:pt x="7357" y="16351"/>
                    <a:pt x="7435" y="15881"/>
                  </a:cubicBezTo>
                  <a:close/>
                  <a:moveTo>
                    <a:pt x="2341" y="708"/>
                  </a:moveTo>
                  <a:cubicBezTo>
                    <a:pt x="3595" y="1084"/>
                    <a:pt x="4896" y="1335"/>
                    <a:pt x="6165" y="1601"/>
                  </a:cubicBezTo>
                  <a:cubicBezTo>
                    <a:pt x="7167" y="1826"/>
                    <a:pt x="8153" y="2121"/>
                    <a:pt x="9153" y="2121"/>
                  </a:cubicBezTo>
                  <a:cubicBezTo>
                    <a:pt x="9202" y="2121"/>
                    <a:pt x="9251" y="2120"/>
                    <a:pt x="9300" y="2119"/>
                  </a:cubicBezTo>
                  <a:lnTo>
                    <a:pt x="9300" y="2119"/>
                  </a:lnTo>
                  <a:cubicBezTo>
                    <a:pt x="8689" y="4015"/>
                    <a:pt x="8297" y="6006"/>
                    <a:pt x="7937" y="7997"/>
                  </a:cubicBezTo>
                  <a:cubicBezTo>
                    <a:pt x="7905" y="8012"/>
                    <a:pt x="7874" y="8044"/>
                    <a:pt x="7921" y="8075"/>
                  </a:cubicBezTo>
                  <a:cubicBezTo>
                    <a:pt x="7921" y="8075"/>
                    <a:pt x="7921" y="8091"/>
                    <a:pt x="7921" y="8091"/>
                  </a:cubicBezTo>
                  <a:cubicBezTo>
                    <a:pt x="7717" y="9219"/>
                    <a:pt x="7513" y="10363"/>
                    <a:pt x="7278" y="11476"/>
                  </a:cubicBezTo>
                  <a:cubicBezTo>
                    <a:pt x="6714" y="14188"/>
                    <a:pt x="5899" y="16962"/>
                    <a:pt x="5727" y="19752"/>
                  </a:cubicBezTo>
                  <a:cubicBezTo>
                    <a:pt x="5710" y="19746"/>
                    <a:pt x="5692" y="19742"/>
                    <a:pt x="5676" y="19742"/>
                  </a:cubicBezTo>
                  <a:cubicBezTo>
                    <a:pt x="5615" y="19742"/>
                    <a:pt x="5568" y="19785"/>
                    <a:pt x="5617" y="19846"/>
                  </a:cubicBezTo>
                  <a:cubicBezTo>
                    <a:pt x="5648" y="19878"/>
                    <a:pt x="5680" y="19925"/>
                    <a:pt x="5727" y="19972"/>
                  </a:cubicBezTo>
                  <a:cubicBezTo>
                    <a:pt x="5711" y="20034"/>
                    <a:pt x="5711" y="20097"/>
                    <a:pt x="5711" y="20160"/>
                  </a:cubicBezTo>
                  <a:cubicBezTo>
                    <a:pt x="4990" y="19862"/>
                    <a:pt x="4128" y="19799"/>
                    <a:pt x="3360" y="19627"/>
                  </a:cubicBezTo>
                  <a:cubicBezTo>
                    <a:pt x="2482" y="19423"/>
                    <a:pt x="1620" y="19204"/>
                    <a:pt x="742" y="19047"/>
                  </a:cubicBezTo>
                  <a:cubicBezTo>
                    <a:pt x="1463" y="15975"/>
                    <a:pt x="1557" y="12746"/>
                    <a:pt x="1792" y="9580"/>
                  </a:cubicBezTo>
                  <a:cubicBezTo>
                    <a:pt x="2027" y="6633"/>
                    <a:pt x="2247" y="3670"/>
                    <a:pt x="2341" y="708"/>
                  </a:cubicBezTo>
                  <a:close/>
                  <a:moveTo>
                    <a:pt x="7059" y="17621"/>
                  </a:moveTo>
                  <a:cubicBezTo>
                    <a:pt x="7419" y="18216"/>
                    <a:pt x="7811" y="18827"/>
                    <a:pt x="8282" y="19376"/>
                  </a:cubicBezTo>
                  <a:cubicBezTo>
                    <a:pt x="8203" y="19674"/>
                    <a:pt x="8109" y="19956"/>
                    <a:pt x="8046" y="20254"/>
                  </a:cubicBezTo>
                  <a:cubicBezTo>
                    <a:pt x="7811" y="20019"/>
                    <a:pt x="7592" y="19784"/>
                    <a:pt x="7388" y="19548"/>
                  </a:cubicBezTo>
                  <a:cubicBezTo>
                    <a:pt x="7169" y="19282"/>
                    <a:pt x="6949" y="19031"/>
                    <a:pt x="6761" y="18765"/>
                  </a:cubicBezTo>
                  <a:cubicBezTo>
                    <a:pt x="6871" y="18389"/>
                    <a:pt x="6965" y="17997"/>
                    <a:pt x="7059" y="17621"/>
                  </a:cubicBezTo>
                  <a:close/>
                  <a:moveTo>
                    <a:pt x="601" y="19392"/>
                  </a:moveTo>
                  <a:cubicBezTo>
                    <a:pt x="1024" y="19580"/>
                    <a:pt x="1432" y="19721"/>
                    <a:pt x="1855" y="19862"/>
                  </a:cubicBezTo>
                  <a:cubicBezTo>
                    <a:pt x="2074" y="20175"/>
                    <a:pt x="2310" y="20473"/>
                    <a:pt x="2592" y="20755"/>
                  </a:cubicBezTo>
                  <a:cubicBezTo>
                    <a:pt x="2843" y="21022"/>
                    <a:pt x="3125" y="21351"/>
                    <a:pt x="3469" y="21570"/>
                  </a:cubicBezTo>
                  <a:cubicBezTo>
                    <a:pt x="3046" y="21508"/>
                    <a:pt x="2639" y="21461"/>
                    <a:pt x="2231" y="21382"/>
                  </a:cubicBezTo>
                  <a:cubicBezTo>
                    <a:pt x="2090" y="21053"/>
                    <a:pt x="1714" y="20708"/>
                    <a:pt x="1495" y="20426"/>
                  </a:cubicBezTo>
                  <a:cubicBezTo>
                    <a:pt x="1212" y="20081"/>
                    <a:pt x="915" y="19737"/>
                    <a:pt x="601" y="19392"/>
                  </a:cubicBezTo>
                  <a:close/>
                  <a:moveTo>
                    <a:pt x="2247" y="19972"/>
                  </a:moveTo>
                  <a:lnTo>
                    <a:pt x="2247" y="19972"/>
                  </a:lnTo>
                  <a:cubicBezTo>
                    <a:pt x="2529" y="20050"/>
                    <a:pt x="2795" y="20128"/>
                    <a:pt x="3078" y="20191"/>
                  </a:cubicBezTo>
                  <a:cubicBezTo>
                    <a:pt x="3375" y="20505"/>
                    <a:pt x="3689" y="20818"/>
                    <a:pt x="3971" y="21147"/>
                  </a:cubicBezTo>
                  <a:cubicBezTo>
                    <a:pt x="4143" y="21335"/>
                    <a:pt x="4300" y="21523"/>
                    <a:pt x="4457" y="21712"/>
                  </a:cubicBezTo>
                  <a:cubicBezTo>
                    <a:pt x="4253" y="21680"/>
                    <a:pt x="4049" y="21649"/>
                    <a:pt x="3846" y="21618"/>
                  </a:cubicBezTo>
                  <a:cubicBezTo>
                    <a:pt x="3846" y="21602"/>
                    <a:pt x="3846" y="21586"/>
                    <a:pt x="3830" y="21555"/>
                  </a:cubicBezTo>
                  <a:cubicBezTo>
                    <a:pt x="3564" y="21210"/>
                    <a:pt x="3109" y="20928"/>
                    <a:pt x="2795" y="20599"/>
                  </a:cubicBezTo>
                  <a:cubicBezTo>
                    <a:pt x="2592" y="20395"/>
                    <a:pt x="2419" y="20191"/>
                    <a:pt x="2247" y="19972"/>
                  </a:cubicBezTo>
                  <a:close/>
                  <a:moveTo>
                    <a:pt x="6683" y="19016"/>
                  </a:moveTo>
                  <a:cubicBezTo>
                    <a:pt x="7043" y="19564"/>
                    <a:pt x="7466" y="20113"/>
                    <a:pt x="7952" y="20567"/>
                  </a:cubicBezTo>
                  <a:cubicBezTo>
                    <a:pt x="7843" y="21006"/>
                    <a:pt x="7749" y="21429"/>
                    <a:pt x="7655" y="21868"/>
                  </a:cubicBezTo>
                  <a:cubicBezTo>
                    <a:pt x="7451" y="21618"/>
                    <a:pt x="7231" y="21382"/>
                    <a:pt x="7028" y="21147"/>
                  </a:cubicBezTo>
                  <a:cubicBezTo>
                    <a:pt x="6777" y="20849"/>
                    <a:pt x="6510" y="20567"/>
                    <a:pt x="6244" y="20270"/>
                  </a:cubicBezTo>
                  <a:cubicBezTo>
                    <a:pt x="6416" y="19862"/>
                    <a:pt x="6557" y="19439"/>
                    <a:pt x="6683" y="19016"/>
                  </a:cubicBezTo>
                  <a:close/>
                  <a:moveTo>
                    <a:pt x="3391" y="20270"/>
                  </a:moveTo>
                  <a:cubicBezTo>
                    <a:pt x="3877" y="20379"/>
                    <a:pt x="4394" y="20505"/>
                    <a:pt x="4896" y="20567"/>
                  </a:cubicBezTo>
                  <a:cubicBezTo>
                    <a:pt x="5162" y="20881"/>
                    <a:pt x="5429" y="21179"/>
                    <a:pt x="5695" y="21492"/>
                  </a:cubicBezTo>
                  <a:cubicBezTo>
                    <a:pt x="5836" y="21665"/>
                    <a:pt x="5977" y="21837"/>
                    <a:pt x="6134" y="22009"/>
                  </a:cubicBezTo>
                  <a:cubicBezTo>
                    <a:pt x="5742" y="21931"/>
                    <a:pt x="5335" y="21853"/>
                    <a:pt x="4927" y="21790"/>
                  </a:cubicBezTo>
                  <a:cubicBezTo>
                    <a:pt x="4676" y="21492"/>
                    <a:pt x="4363" y="21194"/>
                    <a:pt x="4081" y="20928"/>
                  </a:cubicBezTo>
                  <a:cubicBezTo>
                    <a:pt x="3861" y="20693"/>
                    <a:pt x="3626" y="20489"/>
                    <a:pt x="3391" y="20270"/>
                  </a:cubicBezTo>
                  <a:close/>
                  <a:moveTo>
                    <a:pt x="6150" y="20489"/>
                  </a:moveTo>
                  <a:cubicBezTo>
                    <a:pt x="6354" y="20740"/>
                    <a:pt x="6573" y="20991"/>
                    <a:pt x="6792" y="21241"/>
                  </a:cubicBezTo>
                  <a:cubicBezTo>
                    <a:pt x="7043" y="21570"/>
                    <a:pt x="7278" y="21931"/>
                    <a:pt x="7560" y="22260"/>
                  </a:cubicBezTo>
                  <a:cubicBezTo>
                    <a:pt x="7545" y="22339"/>
                    <a:pt x="7529" y="22401"/>
                    <a:pt x="7513" y="22480"/>
                  </a:cubicBezTo>
                  <a:cubicBezTo>
                    <a:pt x="7482" y="22417"/>
                    <a:pt x="7419" y="22339"/>
                    <a:pt x="7294" y="22307"/>
                  </a:cubicBezTo>
                  <a:cubicBezTo>
                    <a:pt x="7106" y="22244"/>
                    <a:pt x="6918" y="22197"/>
                    <a:pt x="6730" y="22150"/>
                  </a:cubicBezTo>
                  <a:cubicBezTo>
                    <a:pt x="6479" y="21853"/>
                    <a:pt x="6197" y="21570"/>
                    <a:pt x="5930" y="21304"/>
                  </a:cubicBezTo>
                  <a:cubicBezTo>
                    <a:pt x="5711" y="21069"/>
                    <a:pt x="5491" y="20834"/>
                    <a:pt x="5272" y="20599"/>
                  </a:cubicBezTo>
                  <a:cubicBezTo>
                    <a:pt x="5429" y="20599"/>
                    <a:pt x="5570" y="20599"/>
                    <a:pt x="5727" y="20583"/>
                  </a:cubicBezTo>
                  <a:cubicBezTo>
                    <a:pt x="5774" y="20567"/>
                    <a:pt x="5805" y="20552"/>
                    <a:pt x="5836" y="20536"/>
                  </a:cubicBezTo>
                  <a:cubicBezTo>
                    <a:pt x="5873" y="20546"/>
                    <a:pt x="5911" y="20552"/>
                    <a:pt x="5949" y="20552"/>
                  </a:cubicBezTo>
                  <a:cubicBezTo>
                    <a:pt x="6024" y="20552"/>
                    <a:pt x="6098" y="20531"/>
                    <a:pt x="6150" y="20489"/>
                  </a:cubicBezTo>
                  <a:close/>
                  <a:moveTo>
                    <a:pt x="2031" y="0"/>
                  </a:moveTo>
                  <a:cubicBezTo>
                    <a:pt x="1865" y="0"/>
                    <a:pt x="1773" y="61"/>
                    <a:pt x="1745" y="159"/>
                  </a:cubicBezTo>
                  <a:cubicBezTo>
                    <a:pt x="1604" y="175"/>
                    <a:pt x="1479" y="253"/>
                    <a:pt x="1463" y="379"/>
                  </a:cubicBezTo>
                  <a:cubicBezTo>
                    <a:pt x="1259" y="3623"/>
                    <a:pt x="1118" y="6852"/>
                    <a:pt x="883" y="10081"/>
                  </a:cubicBezTo>
                  <a:cubicBezTo>
                    <a:pt x="664" y="13075"/>
                    <a:pt x="209" y="16053"/>
                    <a:pt x="288" y="19094"/>
                  </a:cubicBezTo>
                  <a:cubicBezTo>
                    <a:pt x="264" y="19089"/>
                    <a:pt x="239" y="19086"/>
                    <a:pt x="216" y="19086"/>
                  </a:cubicBezTo>
                  <a:cubicBezTo>
                    <a:pt x="100" y="19086"/>
                    <a:pt x="0" y="19149"/>
                    <a:pt x="52" y="19266"/>
                  </a:cubicBezTo>
                  <a:cubicBezTo>
                    <a:pt x="288" y="19721"/>
                    <a:pt x="538" y="20175"/>
                    <a:pt x="852" y="20614"/>
                  </a:cubicBezTo>
                  <a:cubicBezTo>
                    <a:pt x="1040" y="20881"/>
                    <a:pt x="1259" y="21288"/>
                    <a:pt x="1573" y="21539"/>
                  </a:cubicBezTo>
                  <a:cubicBezTo>
                    <a:pt x="1589" y="21602"/>
                    <a:pt x="1651" y="21665"/>
                    <a:pt x="1761" y="21696"/>
                  </a:cubicBezTo>
                  <a:cubicBezTo>
                    <a:pt x="1792" y="21712"/>
                    <a:pt x="1824" y="21727"/>
                    <a:pt x="1871" y="21743"/>
                  </a:cubicBezTo>
                  <a:cubicBezTo>
                    <a:pt x="1871" y="21743"/>
                    <a:pt x="1886" y="21743"/>
                    <a:pt x="1902" y="21759"/>
                  </a:cubicBezTo>
                  <a:cubicBezTo>
                    <a:pt x="1918" y="21759"/>
                    <a:pt x="1949" y="21759"/>
                    <a:pt x="1980" y="21774"/>
                  </a:cubicBezTo>
                  <a:cubicBezTo>
                    <a:pt x="3539" y="22249"/>
                    <a:pt x="5380" y="22767"/>
                    <a:pt x="6995" y="22767"/>
                  </a:cubicBezTo>
                  <a:cubicBezTo>
                    <a:pt x="7085" y="22767"/>
                    <a:pt x="7174" y="22765"/>
                    <a:pt x="7263" y="22762"/>
                  </a:cubicBezTo>
                  <a:cubicBezTo>
                    <a:pt x="7404" y="22746"/>
                    <a:pt x="7482" y="22683"/>
                    <a:pt x="7513" y="22621"/>
                  </a:cubicBezTo>
                  <a:cubicBezTo>
                    <a:pt x="7552" y="22699"/>
                    <a:pt x="7664" y="22759"/>
                    <a:pt x="7762" y="22759"/>
                  </a:cubicBezTo>
                  <a:cubicBezTo>
                    <a:pt x="7822" y="22759"/>
                    <a:pt x="7876" y="22737"/>
                    <a:pt x="7905" y="22683"/>
                  </a:cubicBezTo>
                  <a:cubicBezTo>
                    <a:pt x="7921" y="22636"/>
                    <a:pt x="7937" y="22605"/>
                    <a:pt x="7952" y="22574"/>
                  </a:cubicBezTo>
                  <a:cubicBezTo>
                    <a:pt x="8015" y="22558"/>
                    <a:pt x="8062" y="22511"/>
                    <a:pt x="8031" y="22464"/>
                  </a:cubicBezTo>
                  <a:cubicBezTo>
                    <a:pt x="8031" y="22448"/>
                    <a:pt x="8015" y="22433"/>
                    <a:pt x="8015" y="22417"/>
                  </a:cubicBezTo>
                  <a:cubicBezTo>
                    <a:pt x="9285" y="19658"/>
                    <a:pt x="10053" y="16696"/>
                    <a:pt x="10727" y="13749"/>
                  </a:cubicBezTo>
                  <a:cubicBezTo>
                    <a:pt x="11275" y="11335"/>
                    <a:pt x="12012" y="8906"/>
                    <a:pt x="12498" y="6460"/>
                  </a:cubicBezTo>
                  <a:cubicBezTo>
                    <a:pt x="12505" y="6461"/>
                    <a:pt x="12512" y="6462"/>
                    <a:pt x="12519" y="6462"/>
                  </a:cubicBezTo>
                  <a:cubicBezTo>
                    <a:pt x="12621" y="6462"/>
                    <a:pt x="12713" y="6359"/>
                    <a:pt x="12655" y="6257"/>
                  </a:cubicBezTo>
                  <a:cubicBezTo>
                    <a:pt x="12623" y="6225"/>
                    <a:pt x="12592" y="6178"/>
                    <a:pt x="12561" y="6131"/>
                  </a:cubicBezTo>
                  <a:cubicBezTo>
                    <a:pt x="12655" y="5598"/>
                    <a:pt x="12749" y="5065"/>
                    <a:pt x="12811" y="4532"/>
                  </a:cubicBezTo>
                  <a:cubicBezTo>
                    <a:pt x="13031" y="4470"/>
                    <a:pt x="13125" y="4235"/>
                    <a:pt x="12890" y="4031"/>
                  </a:cubicBezTo>
                  <a:cubicBezTo>
                    <a:pt x="12890" y="4015"/>
                    <a:pt x="12890" y="3984"/>
                    <a:pt x="12890" y="3953"/>
                  </a:cubicBezTo>
                  <a:cubicBezTo>
                    <a:pt x="12913" y="3767"/>
                    <a:pt x="12704" y="3633"/>
                    <a:pt x="12518" y="3633"/>
                  </a:cubicBezTo>
                  <a:cubicBezTo>
                    <a:pt x="12453" y="3633"/>
                    <a:pt x="12390" y="3649"/>
                    <a:pt x="12341" y="3686"/>
                  </a:cubicBezTo>
                  <a:cubicBezTo>
                    <a:pt x="11855" y="3373"/>
                    <a:pt x="11369" y="3043"/>
                    <a:pt x="10930" y="2699"/>
                  </a:cubicBezTo>
                  <a:cubicBezTo>
                    <a:pt x="10476" y="2354"/>
                    <a:pt x="10053" y="1899"/>
                    <a:pt x="9535" y="1633"/>
                  </a:cubicBezTo>
                  <a:cubicBezTo>
                    <a:pt x="9504" y="1617"/>
                    <a:pt x="9488" y="1601"/>
                    <a:pt x="9473" y="1586"/>
                  </a:cubicBezTo>
                  <a:cubicBezTo>
                    <a:pt x="8407" y="1037"/>
                    <a:pt x="7012" y="896"/>
                    <a:pt x="5821" y="661"/>
                  </a:cubicBezTo>
                  <a:cubicBezTo>
                    <a:pt x="4582" y="410"/>
                    <a:pt x="3344" y="112"/>
                    <a:pt x="2090" y="3"/>
                  </a:cubicBezTo>
                  <a:cubicBezTo>
                    <a:pt x="2069" y="1"/>
                    <a:pt x="2050" y="0"/>
                    <a:pt x="20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8" name="Google Shape;958;p33"/>
          <p:cNvSpPr/>
          <p:nvPr/>
        </p:nvSpPr>
        <p:spPr>
          <a:xfrm rot="-1036824">
            <a:off x="3642875" y="929302"/>
            <a:ext cx="932333" cy="512408"/>
          </a:xfrm>
          <a:custGeom>
            <a:avLst/>
            <a:gdLst/>
            <a:ahLst/>
            <a:cxnLst/>
            <a:rect l="l" t="t" r="r" b="b"/>
            <a:pathLst>
              <a:path w="17773" h="9768" extrusionOk="0">
                <a:moveTo>
                  <a:pt x="3304" y="1"/>
                </a:moveTo>
                <a:cubicBezTo>
                  <a:pt x="3172" y="1"/>
                  <a:pt x="3045" y="62"/>
                  <a:pt x="2971" y="211"/>
                </a:cubicBezTo>
                <a:cubicBezTo>
                  <a:pt x="2857" y="439"/>
                  <a:pt x="2743" y="690"/>
                  <a:pt x="2629" y="918"/>
                </a:cubicBezTo>
                <a:cubicBezTo>
                  <a:pt x="2629" y="941"/>
                  <a:pt x="2606" y="964"/>
                  <a:pt x="2583" y="1009"/>
                </a:cubicBezTo>
                <a:cubicBezTo>
                  <a:pt x="2058" y="2105"/>
                  <a:pt x="1510" y="3201"/>
                  <a:pt x="985" y="4296"/>
                </a:cubicBezTo>
                <a:cubicBezTo>
                  <a:pt x="985" y="4319"/>
                  <a:pt x="985" y="4319"/>
                  <a:pt x="985" y="4319"/>
                </a:cubicBezTo>
                <a:cubicBezTo>
                  <a:pt x="825" y="4593"/>
                  <a:pt x="643" y="4844"/>
                  <a:pt x="483" y="5118"/>
                </a:cubicBezTo>
                <a:cubicBezTo>
                  <a:pt x="369" y="5209"/>
                  <a:pt x="255" y="5323"/>
                  <a:pt x="141" y="5438"/>
                </a:cubicBezTo>
                <a:cubicBezTo>
                  <a:pt x="49" y="5529"/>
                  <a:pt x="49" y="5643"/>
                  <a:pt x="95" y="5711"/>
                </a:cubicBezTo>
                <a:cubicBezTo>
                  <a:pt x="0" y="5996"/>
                  <a:pt x="173" y="6327"/>
                  <a:pt x="469" y="6327"/>
                </a:cubicBezTo>
                <a:cubicBezTo>
                  <a:pt x="530" y="6327"/>
                  <a:pt x="596" y="6313"/>
                  <a:pt x="666" y="6282"/>
                </a:cubicBezTo>
                <a:cubicBezTo>
                  <a:pt x="711" y="6259"/>
                  <a:pt x="757" y="6236"/>
                  <a:pt x="803" y="6214"/>
                </a:cubicBezTo>
                <a:lnTo>
                  <a:pt x="917" y="6214"/>
                </a:lnTo>
                <a:cubicBezTo>
                  <a:pt x="962" y="6282"/>
                  <a:pt x="1031" y="6328"/>
                  <a:pt x="1122" y="6328"/>
                </a:cubicBezTo>
                <a:lnTo>
                  <a:pt x="3336" y="6830"/>
                </a:lnTo>
                <a:lnTo>
                  <a:pt x="3519" y="6830"/>
                </a:lnTo>
                <a:cubicBezTo>
                  <a:pt x="3633" y="6853"/>
                  <a:pt x="3770" y="6898"/>
                  <a:pt x="3907" y="6944"/>
                </a:cubicBezTo>
                <a:cubicBezTo>
                  <a:pt x="3951" y="6957"/>
                  <a:pt x="3993" y="6962"/>
                  <a:pt x="4033" y="6962"/>
                </a:cubicBezTo>
                <a:cubicBezTo>
                  <a:pt x="4427" y="6962"/>
                  <a:pt x="4601" y="6396"/>
                  <a:pt x="4249" y="6168"/>
                </a:cubicBezTo>
                <a:cubicBezTo>
                  <a:pt x="4500" y="6145"/>
                  <a:pt x="4592" y="5757"/>
                  <a:pt x="4318" y="5666"/>
                </a:cubicBezTo>
                <a:cubicBezTo>
                  <a:pt x="3861" y="5529"/>
                  <a:pt x="3405" y="5438"/>
                  <a:pt x="2971" y="5346"/>
                </a:cubicBezTo>
                <a:cubicBezTo>
                  <a:pt x="4744" y="4737"/>
                  <a:pt x="6686" y="4321"/>
                  <a:pt x="8540" y="4321"/>
                </a:cubicBezTo>
                <a:cubicBezTo>
                  <a:pt x="9811" y="4321"/>
                  <a:pt x="11041" y="4517"/>
                  <a:pt x="12147" y="4981"/>
                </a:cubicBezTo>
                <a:cubicBezTo>
                  <a:pt x="13311" y="5780"/>
                  <a:pt x="14292" y="6830"/>
                  <a:pt x="15228" y="7971"/>
                </a:cubicBezTo>
                <a:cubicBezTo>
                  <a:pt x="14886" y="7925"/>
                  <a:pt x="14543" y="7857"/>
                  <a:pt x="14201" y="7789"/>
                </a:cubicBezTo>
                <a:cubicBezTo>
                  <a:pt x="13767" y="7674"/>
                  <a:pt x="13356" y="7560"/>
                  <a:pt x="12923" y="7446"/>
                </a:cubicBezTo>
                <a:cubicBezTo>
                  <a:pt x="12881" y="7434"/>
                  <a:pt x="12839" y="7428"/>
                  <a:pt x="12799" y="7428"/>
                </a:cubicBezTo>
                <a:cubicBezTo>
                  <a:pt x="12406" y="7428"/>
                  <a:pt x="12143" y="7994"/>
                  <a:pt x="12558" y="8222"/>
                </a:cubicBezTo>
                <a:cubicBezTo>
                  <a:pt x="13790" y="8930"/>
                  <a:pt x="15046" y="9432"/>
                  <a:pt x="16438" y="9751"/>
                </a:cubicBezTo>
                <a:cubicBezTo>
                  <a:pt x="16480" y="9762"/>
                  <a:pt x="16522" y="9767"/>
                  <a:pt x="16563" y="9767"/>
                </a:cubicBezTo>
                <a:cubicBezTo>
                  <a:pt x="16785" y="9767"/>
                  <a:pt x="16970" y="9614"/>
                  <a:pt x="17009" y="9363"/>
                </a:cubicBezTo>
                <a:cubicBezTo>
                  <a:pt x="17009" y="9227"/>
                  <a:pt x="17031" y="9090"/>
                  <a:pt x="17054" y="8953"/>
                </a:cubicBezTo>
                <a:cubicBezTo>
                  <a:pt x="17123" y="8907"/>
                  <a:pt x="17191" y="8838"/>
                  <a:pt x="17237" y="8770"/>
                </a:cubicBezTo>
                <a:cubicBezTo>
                  <a:pt x="17351" y="8724"/>
                  <a:pt x="17465" y="8587"/>
                  <a:pt x="17488" y="8405"/>
                </a:cubicBezTo>
                <a:cubicBezTo>
                  <a:pt x="17556" y="7903"/>
                  <a:pt x="17533" y="7469"/>
                  <a:pt x="17442" y="7035"/>
                </a:cubicBezTo>
                <a:cubicBezTo>
                  <a:pt x="17442" y="6077"/>
                  <a:pt x="17533" y="5141"/>
                  <a:pt x="17716" y="4205"/>
                </a:cubicBezTo>
                <a:cubicBezTo>
                  <a:pt x="17773" y="3866"/>
                  <a:pt x="17480" y="3632"/>
                  <a:pt x="17227" y="3632"/>
                </a:cubicBezTo>
                <a:cubicBezTo>
                  <a:pt x="17071" y="3632"/>
                  <a:pt x="16929" y="3722"/>
                  <a:pt x="16894" y="3931"/>
                </a:cubicBezTo>
                <a:cubicBezTo>
                  <a:pt x="16780" y="4502"/>
                  <a:pt x="16689" y="5095"/>
                  <a:pt x="16598" y="5666"/>
                </a:cubicBezTo>
                <a:cubicBezTo>
                  <a:pt x="16324" y="5711"/>
                  <a:pt x="16073" y="5963"/>
                  <a:pt x="16232" y="6282"/>
                </a:cubicBezTo>
                <a:cubicBezTo>
                  <a:pt x="16324" y="6442"/>
                  <a:pt x="16392" y="6579"/>
                  <a:pt x="16438" y="6716"/>
                </a:cubicBezTo>
                <a:cubicBezTo>
                  <a:pt x="16415" y="6853"/>
                  <a:pt x="16415" y="6990"/>
                  <a:pt x="16392" y="7127"/>
                </a:cubicBezTo>
                <a:cubicBezTo>
                  <a:pt x="15160" y="5506"/>
                  <a:pt x="13585" y="4410"/>
                  <a:pt x="11827" y="3794"/>
                </a:cubicBezTo>
                <a:cubicBezTo>
                  <a:pt x="10960" y="3292"/>
                  <a:pt x="9978" y="2927"/>
                  <a:pt x="8883" y="2721"/>
                </a:cubicBezTo>
                <a:cubicBezTo>
                  <a:pt x="8296" y="2610"/>
                  <a:pt x="7705" y="2556"/>
                  <a:pt x="7117" y="2556"/>
                </a:cubicBezTo>
                <a:cubicBezTo>
                  <a:pt x="5416" y="2556"/>
                  <a:pt x="3739" y="3009"/>
                  <a:pt x="2263" y="3840"/>
                </a:cubicBezTo>
                <a:cubicBezTo>
                  <a:pt x="2377" y="3634"/>
                  <a:pt x="2492" y="3429"/>
                  <a:pt x="2583" y="3201"/>
                </a:cubicBezTo>
                <a:cubicBezTo>
                  <a:pt x="2857" y="2813"/>
                  <a:pt x="3062" y="2356"/>
                  <a:pt x="3222" y="1900"/>
                </a:cubicBezTo>
                <a:cubicBezTo>
                  <a:pt x="3405" y="1466"/>
                  <a:pt x="3587" y="1032"/>
                  <a:pt x="3770" y="576"/>
                </a:cubicBezTo>
                <a:cubicBezTo>
                  <a:pt x="3878" y="267"/>
                  <a:pt x="3580" y="1"/>
                  <a:pt x="33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59" name="Google Shape;959;p33"/>
          <p:cNvGrpSpPr/>
          <p:nvPr/>
        </p:nvGrpSpPr>
        <p:grpSpPr>
          <a:xfrm rot="-8593293">
            <a:off x="48531" y="-510565"/>
            <a:ext cx="2429474" cy="1577941"/>
            <a:chOff x="5118990" y="4122087"/>
            <a:chExt cx="1882464" cy="1222659"/>
          </a:xfrm>
        </p:grpSpPr>
        <p:sp>
          <p:nvSpPr>
            <p:cNvPr id="960" name="Google Shape;960;p33"/>
            <p:cNvSpPr/>
            <p:nvPr/>
          </p:nvSpPr>
          <p:spPr>
            <a:xfrm rot="787510">
              <a:off x="5385771" y="4227679"/>
              <a:ext cx="603559" cy="359284"/>
            </a:xfrm>
            <a:custGeom>
              <a:avLst/>
              <a:gdLst/>
              <a:ahLst/>
              <a:cxnLst/>
              <a:rect l="l" t="t" r="r" b="b"/>
              <a:pathLst>
                <a:path w="15749" h="9375" extrusionOk="0">
                  <a:moveTo>
                    <a:pt x="9397" y="3441"/>
                  </a:moveTo>
                  <a:cubicBezTo>
                    <a:pt x="9426" y="3441"/>
                    <a:pt x="9456" y="3446"/>
                    <a:pt x="9484" y="3453"/>
                  </a:cubicBezTo>
                  <a:cubicBezTo>
                    <a:pt x="9511" y="3453"/>
                    <a:pt x="9538" y="3462"/>
                    <a:pt x="9565" y="3471"/>
                  </a:cubicBezTo>
                  <a:cubicBezTo>
                    <a:pt x="9781" y="3561"/>
                    <a:pt x="9862" y="3705"/>
                    <a:pt x="9808" y="3930"/>
                  </a:cubicBezTo>
                  <a:cubicBezTo>
                    <a:pt x="9765" y="4109"/>
                    <a:pt x="9683" y="4191"/>
                    <a:pt x="9539" y="4191"/>
                  </a:cubicBezTo>
                  <a:cubicBezTo>
                    <a:pt x="9501" y="4191"/>
                    <a:pt x="9459" y="4185"/>
                    <a:pt x="9412" y="4174"/>
                  </a:cubicBezTo>
                  <a:cubicBezTo>
                    <a:pt x="9267" y="4147"/>
                    <a:pt x="9186" y="4066"/>
                    <a:pt x="9168" y="3939"/>
                  </a:cubicBezTo>
                  <a:cubicBezTo>
                    <a:pt x="9159" y="3795"/>
                    <a:pt x="9159" y="3714"/>
                    <a:pt x="9159" y="3705"/>
                  </a:cubicBezTo>
                  <a:cubicBezTo>
                    <a:pt x="9207" y="3492"/>
                    <a:pt x="9303" y="3441"/>
                    <a:pt x="9397" y="3441"/>
                  </a:cubicBezTo>
                  <a:close/>
                  <a:moveTo>
                    <a:pt x="8451" y="3776"/>
                  </a:moveTo>
                  <a:cubicBezTo>
                    <a:pt x="8510" y="3776"/>
                    <a:pt x="8562" y="3781"/>
                    <a:pt x="8609" y="3786"/>
                  </a:cubicBezTo>
                  <a:cubicBezTo>
                    <a:pt x="8717" y="3813"/>
                    <a:pt x="8844" y="3885"/>
                    <a:pt x="8781" y="4147"/>
                  </a:cubicBezTo>
                  <a:cubicBezTo>
                    <a:pt x="8763" y="4183"/>
                    <a:pt x="8582" y="4336"/>
                    <a:pt x="7095" y="4733"/>
                  </a:cubicBezTo>
                  <a:cubicBezTo>
                    <a:pt x="6230" y="4952"/>
                    <a:pt x="5579" y="5062"/>
                    <a:pt x="5151" y="5062"/>
                  </a:cubicBezTo>
                  <a:cubicBezTo>
                    <a:pt x="5017" y="5062"/>
                    <a:pt x="4905" y="5052"/>
                    <a:pt x="4814" y="5030"/>
                  </a:cubicBezTo>
                  <a:cubicBezTo>
                    <a:pt x="4445" y="4949"/>
                    <a:pt x="4436" y="4769"/>
                    <a:pt x="4472" y="4616"/>
                  </a:cubicBezTo>
                  <a:cubicBezTo>
                    <a:pt x="4517" y="4435"/>
                    <a:pt x="4697" y="4336"/>
                    <a:pt x="5031" y="4300"/>
                  </a:cubicBezTo>
                  <a:cubicBezTo>
                    <a:pt x="5851" y="4237"/>
                    <a:pt x="6500" y="4156"/>
                    <a:pt x="6942" y="4066"/>
                  </a:cubicBezTo>
                  <a:cubicBezTo>
                    <a:pt x="7257" y="4003"/>
                    <a:pt x="7726" y="3903"/>
                    <a:pt x="8312" y="3786"/>
                  </a:cubicBezTo>
                  <a:cubicBezTo>
                    <a:pt x="8361" y="3779"/>
                    <a:pt x="8408" y="3776"/>
                    <a:pt x="8451" y="3776"/>
                  </a:cubicBezTo>
                  <a:close/>
                  <a:moveTo>
                    <a:pt x="587" y="3687"/>
                  </a:moveTo>
                  <a:lnTo>
                    <a:pt x="1" y="6238"/>
                  </a:lnTo>
                  <a:lnTo>
                    <a:pt x="1416" y="6563"/>
                  </a:lnTo>
                  <a:lnTo>
                    <a:pt x="2002" y="4012"/>
                  </a:lnTo>
                  <a:lnTo>
                    <a:pt x="587" y="3687"/>
                  </a:lnTo>
                  <a:close/>
                  <a:moveTo>
                    <a:pt x="13116" y="1235"/>
                  </a:moveTo>
                  <a:lnTo>
                    <a:pt x="12972" y="1289"/>
                  </a:lnTo>
                  <a:cubicBezTo>
                    <a:pt x="12008" y="1668"/>
                    <a:pt x="10556" y="2110"/>
                    <a:pt x="8654" y="2623"/>
                  </a:cubicBezTo>
                  <a:cubicBezTo>
                    <a:pt x="5806" y="3399"/>
                    <a:pt x="3922" y="3795"/>
                    <a:pt x="3075" y="3795"/>
                  </a:cubicBezTo>
                  <a:lnTo>
                    <a:pt x="3012" y="3795"/>
                  </a:lnTo>
                  <a:lnTo>
                    <a:pt x="2327" y="6770"/>
                  </a:lnTo>
                  <a:lnTo>
                    <a:pt x="11368" y="8843"/>
                  </a:lnTo>
                  <a:lnTo>
                    <a:pt x="13116" y="1235"/>
                  </a:lnTo>
                  <a:close/>
                  <a:moveTo>
                    <a:pt x="14288" y="0"/>
                  </a:moveTo>
                  <a:lnTo>
                    <a:pt x="12215" y="9041"/>
                  </a:lnTo>
                  <a:lnTo>
                    <a:pt x="13675" y="9375"/>
                  </a:lnTo>
                  <a:lnTo>
                    <a:pt x="15748" y="334"/>
                  </a:lnTo>
                  <a:lnTo>
                    <a:pt x="14288" y="0"/>
                  </a:lnTo>
                  <a:close/>
                </a:path>
              </a:pathLst>
            </a:custGeom>
            <a:solidFill>
              <a:srgbClr val="3C3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33"/>
            <p:cNvSpPr/>
            <p:nvPr/>
          </p:nvSpPr>
          <p:spPr>
            <a:xfrm rot="787510">
              <a:off x="5335021" y="4244664"/>
              <a:ext cx="556881" cy="639813"/>
            </a:xfrm>
            <a:custGeom>
              <a:avLst/>
              <a:gdLst/>
              <a:ahLst/>
              <a:cxnLst/>
              <a:rect l="l" t="t" r="r" b="b"/>
              <a:pathLst>
                <a:path w="14531" h="16695" extrusionOk="0">
                  <a:moveTo>
                    <a:pt x="14531" y="1"/>
                  </a:moveTo>
                  <a:cubicBezTo>
                    <a:pt x="14279" y="172"/>
                    <a:pt x="13891" y="370"/>
                    <a:pt x="13350" y="587"/>
                  </a:cubicBezTo>
                  <a:lnTo>
                    <a:pt x="11646" y="7978"/>
                  </a:lnTo>
                  <a:lnTo>
                    <a:pt x="2759" y="5941"/>
                  </a:lnTo>
                  <a:lnTo>
                    <a:pt x="3318" y="3534"/>
                  </a:lnTo>
                  <a:lnTo>
                    <a:pt x="2254" y="3291"/>
                  </a:lnTo>
                  <a:lnTo>
                    <a:pt x="1704" y="5697"/>
                  </a:lnTo>
                  <a:lnTo>
                    <a:pt x="433" y="5400"/>
                  </a:lnTo>
                  <a:lnTo>
                    <a:pt x="109" y="6842"/>
                  </a:lnTo>
                  <a:lnTo>
                    <a:pt x="0" y="7311"/>
                  </a:lnTo>
                  <a:lnTo>
                    <a:pt x="2326" y="7852"/>
                  </a:lnTo>
                  <a:lnTo>
                    <a:pt x="2236" y="8248"/>
                  </a:lnTo>
                  <a:cubicBezTo>
                    <a:pt x="2984" y="8501"/>
                    <a:pt x="4507" y="9645"/>
                    <a:pt x="6797" y="11683"/>
                  </a:cubicBezTo>
                  <a:cubicBezTo>
                    <a:pt x="9014" y="13648"/>
                    <a:pt x="10384" y="15027"/>
                    <a:pt x="10907" y="15811"/>
                  </a:cubicBezTo>
                  <a:lnTo>
                    <a:pt x="10772" y="16397"/>
                  </a:lnTo>
                  <a:lnTo>
                    <a:pt x="12079" y="16694"/>
                  </a:lnTo>
                  <a:lnTo>
                    <a:pt x="13954" y="8510"/>
                  </a:lnTo>
                  <a:lnTo>
                    <a:pt x="12656" y="8203"/>
                  </a:lnTo>
                  <a:lnTo>
                    <a:pt x="14531" y="1"/>
                  </a:lnTo>
                  <a:close/>
                </a:path>
              </a:pathLst>
            </a:custGeom>
            <a:solidFill>
              <a:srgbClr val="3033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33"/>
            <p:cNvSpPr/>
            <p:nvPr/>
          </p:nvSpPr>
          <p:spPr>
            <a:xfrm rot="787510">
              <a:off x="5274233" y="4284717"/>
              <a:ext cx="108494" cy="89486"/>
            </a:xfrm>
            <a:custGeom>
              <a:avLst/>
              <a:gdLst/>
              <a:ahLst/>
              <a:cxnLst/>
              <a:rect l="l" t="t" r="r" b="b"/>
              <a:pathLst>
                <a:path w="2831" h="2335" extrusionOk="0">
                  <a:moveTo>
                    <a:pt x="0" y="0"/>
                  </a:moveTo>
                  <a:lnTo>
                    <a:pt x="198" y="1118"/>
                  </a:lnTo>
                  <a:lnTo>
                    <a:pt x="325" y="1848"/>
                  </a:lnTo>
                  <a:lnTo>
                    <a:pt x="2443" y="2335"/>
                  </a:lnTo>
                  <a:lnTo>
                    <a:pt x="2831" y="6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33"/>
            <p:cNvSpPr/>
            <p:nvPr/>
          </p:nvSpPr>
          <p:spPr>
            <a:xfrm rot="787510">
              <a:off x="5276253" y="4313238"/>
              <a:ext cx="125778" cy="126468"/>
            </a:xfrm>
            <a:custGeom>
              <a:avLst/>
              <a:gdLst/>
              <a:ahLst/>
              <a:cxnLst/>
              <a:rect l="l" t="t" r="r" b="b"/>
              <a:pathLst>
                <a:path w="3282" h="3300" extrusionOk="0">
                  <a:moveTo>
                    <a:pt x="2507" y="0"/>
                  </a:moveTo>
                  <a:lnTo>
                    <a:pt x="2119" y="1686"/>
                  </a:lnTo>
                  <a:lnTo>
                    <a:pt x="1" y="1199"/>
                  </a:lnTo>
                  <a:lnTo>
                    <a:pt x="298" y="2776"/>
                  </a:lnTo>
                  <a:lnTo>
                    <a:pt x="2570" y="3299"/>
                  </a:lnTo>
                  <a:lnTo>
                    <a:pt x="2894" y="1857"/>
                  </a:lnTo>
                  <a:lnTo>
                    <a:pt x="3282" y="180"/>
                  </a:lnTo>
                  <a:lnTo>
                    <a:pt x="2507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33"/>
            <p:cNvSpPr/>
            <p:nvPr/>
          </p:nvSpPr>
          <p:spPr>
            <a:xfrm rot="787510">
              <a:off x="5556472" y="4350491"/>
              <a:ext cx="214919" cy="68331"/>
            </a:xfrm>
            <a:custGeom>
              <a:avLst/>
              <a:gdLst/>
              <a:ahLst/>
              <a:cxnLst/>
              <a:rect l="l" t="t" r="r" b="b"/>
              <a:pathLst>
                <a:path w="5608" h="1783" extrusionOk="0">
                  <a:moveTo>
                    <a:pt x="5066" y="0"/>
                  </a:moveTo>
                  <a:cubicBezTo>
                    <a:pt x="4904" y="0"/>
                    <a:pt x="4798" y="107"/>
                    <a:pt x="4751" y="327"/>
                  </a:cubicBezTo>
                  <a:cubicBezTo>
                    <a:pt x="4751" y="336"/>
                    <a:pt x="4751" y="426"/>
                    <a:pt x="4751" y="579"/>
                  </a:cubicBezTo>
                  <a:cubicBezTo>
                    <a:pt x="4778" y="751"/>
                    <a:pt x="4886" y="850"/>
                    <a:pt x="5057" y="895"/>
                  </a:cubicBezTo>
                  <a:cubicBezTo>
                    <a:pt x="5106" y="907"/>
                    <a:pt x="5152" y="913"/>
                    <a:pt x="5194" y="913"/>
                  </a:cubicBezTo>
                  <a:cubicBezTo>
                    <a:pt x="5379" y="913"/>
                    <a:pt x="5500" y="801"/>
                    <a:pt x="5544" y="588"/>
                  </a:cubicBezTo>
                  <a:cubicBezTo>
                    <a:pt x="5607" y="318"/>
                    <a:pt x="5508" y="138"/>
                    <a:pt x="5256" y="39"/>
                  </a:cubicBezTo>
                  <a:cubicBezTo>
                    <a:pt x="5186" y="13"/>
                    <a:pt x="5123" y="0"/>
                    <a:pt x="5066" y="0"/>
                  </a:cubicBezTo>
                  <a:close/>
                  <a:moveTo>
                    <a:pt x="4110" y="337"/>
                  </a:moveTo>
                  <a:cubicBezTo>
                    <a:pt x="4066" y="337"/>
                    <a:pt x="4018" y="340"/>
                    <a:pt x="3967" y="345"/>
                  </a:cubicBezTo>
                  <a:cubicBezTo>
                    <a:pt x="3372" y="471"/>
                    <a:pt x="2912" y="561"/>
                    <a:pt x="2588" y="625"/>
                  </a:cubicBezTo>
                  <a:cubicBezTo>
                    <a:pt x="2146" y="724"/>
                    <a:pt x="1506" y="805"/>
                    <a:pt x="686" y="868"/>
                  </a:cubicBezTo>
                  <a:cubicBezTo>
                    <a:pt x="316" y="904"/>
                    <a:pt x="109" y="1021"/>
                    <a:pt x="64" y="1237"/>
                  </a:cubicBezTo>
                  <a:cubicBezTo>
                    <a:pt x="1" y="1508"/>
                    <a:pt x="136" y="1670"/>
                    <a:pt x="460" y="1751"/>
                  </a:cubicBezTo>
                  <a:cubicBezTo>
                    <a:pt x="551" y="1772"/>
                    <a:pt x="662" y="1782"/>
                    <a:pt x="792" y="1782"/>
                  </a:cubicBezTo>
                  <a:cubicBezTo>
                    <a:pt x="1230" y="1782"/>
                    <a:pt x="1890" y="1667"/>
                    <a:pt x="2786" y="1445"/>
                  </a:cubicBezTo>
                  <a:cubicBezTo>
                    <a:pt x="3913" y="1147"/>
                    <a:pt x="4490" y="931"/>
                    <a:pt x="4517" y="805"/>
                  </a:cubicBezTo>
                  <a:cubicBezTo>
                    <a:pt x="4589" y="493"/>
                    <a:pt x="4455" y="337"/>
                    <a:pt x="4110" y="337"/>
                  </a:cubicBezTo>
                  <a:close/>
                </a:path>
              </a:pathLst>
            </a:custGeom>
            <a:solidFill>
              <a:srgbClr val="4547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33"/>
            <p:cNvSpPr/>
            <p:nvPr/>
          </p:nvSpPr>
          <p:spPr>
            <a:xfrm rot="787510">
              <a:off x="5858154" y="4388382"/>
              <a:ext cx="1087855" cy="605590"/>
            </a:xfrm>
            <a:custGeom>
              <a:avLst/>
              <a:gdLst/>
              <a:ahLst/>
              <a:cxnLst/>
              <a:rect l="l" t="t" r="r" b="b"/>
              <a:pathLst>
                <a:path w="28386" h="15802" extrusionOk="0">
                  <a:moveTo>
                    <a:pt x="4413" y="2577"/>
                  </a:moveTo>
                  <a:cubicBezTo>
                    <a:pt x="4514" y="2577"/>
                    <a:pt x="4667" y="2596"/>
                    <a:pt x="4895" y="2650"/>
                  </a:cubicBezTo>
                  <a:cubicBezTo>
                    <a:pt x="4986" y="2668"/>
                    <a:pt x="5085" y="2695"/>
                    <a:pt x="5193" y="2722"/>
                  </a:cubicBezTo>
                  <a:cubicBezTo>
                    <a:pt x="5833" y="2912"/>
                    <a:pt x="7771" y="3497"/>
                    <a:pt x="10944" y="4462"/>
                  </a:cubicBezTo>
                  <a:cubicBezTo>
                    <a:pt x="13432" y="5219"/>
                    <a:pt x="15865" y="5922"/>
                    <a:pt x="18164" y="6553"/>
                  </a:cubicBezTo>
                  <a:cubicBezTo>
                    <a:pt x="19137" y="6878"/>
                    <a:pt x="19579" y="7283"/>
                    <a:pt x="19471" y="7752"/>
                  </a:cubicBezTo>
                  <a:cubicBezTo>
                    <a:pt x="19426" y="7923"/>
                    <a:pt x="19327" y="8067"/>
                    <a:pt x="19155" y="8185"/>
                  </a:cubicBezTo>
                  <a:cubicBezTo>
                    <a:pt x="19012" y="8280"/>
                    <a:pt x="18869" y="8324"/>
                    <a:pt x="18725" y="8324"/>
                  </a:cubicBezTo>
                  <a:cubicBezTo>
                    <a:pt x="18679" y="8324"/>
                    <a:pt x="18633" y="8320"/>
                    <a:pt x="18588" y="8311"/>
                  </a:cubicBezTo>
                  <a:cubicBezTo>
                    <a:pt x="13179" y="6652"/>
                    <a:pt x="10241" y="5769"/>
                    <a:pt x="9862" y="5670"/>
                  </a:cubicBezTo>
                  <a:cubicBezTo>
                    <a:pt x="6752" y="4777"/>
                    <a:pt x="4922" y="4219"/>
                    <a:pt x="4436" y="4002"/>
                  </a:cubicBezTo>
                  <a:cubicBezTo>
                    <a:pt x="4030" y="3822"/>
                    <a:pt x="3868" y="3552"/>
                    <a:pt x="3958" y="3173"/>
                  </a:cubicBezTo>
                  <a:cubicBezTo>
                    <a:pt x="4030" y="2848"/>
                    <a:pt x="4138" y="2659"/>
                    <a:pt x="4273" y="2596"/>
                  </a:cubicBezTo>
                  <a:cubicBezTo>
                    <a:pt x="4302" y="2585"/>
                    <a:pt x="4346" y="2577"/>
                    <a:pt x="4413" y="2577"/>
                  </a:cubicBezTo>
                  <a:close/>
                  <a:moveTo>
                    <a:pt x="2200" y="0"/>
                  </a:moveTo>
                  <a:lnTo>
                    <a:pt x="1" y="9573"/>
                  </a:lnTo>
                  <a:lnTo>
                    <a:pt x="27133" y="15801"/>
                  </a:lnTo>
                  <a:lnTo>
                    <a:pt x="27151" y="15729"/>
                  </a:lnTo>
                  <a:cubicBezTo>
                    <a:pt x="27619" y="13755"/>
                    <a:pt x="27971" y="11718"/>
                    <a:pt x="28196" y="9699"/>
                  </a:cubicBezTo>
                  <a:cubicBezTo>
                    <a:pt x="28386" y="8825"/>
                    <a:pt x="27926" y="8248"/>
                    <a:pt x="26853" y="7977"/>
                  </a:cubicBezTo>
                  <a:cubicBezTo>
                    <a:pt x="18768" y="5048"/>
                    <a:pt x="10493" y="2371"/>
                    <a:pt x="2272" y="27"/>
                  </a:cubicBezTo>
                  <a:lnTo>
                    <a:pt x="2200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33"/>
            <p:cNvSpPr/>
            <p:nvPr/>
          </p:nvSpPr>
          <p:spPr>
            <a:xfrm rot="787510">
              <a:off x="6027045" y="4465191"/>
              <a:ext cx="608388" cy="226071"/>
            </a:xfrm>
            <a:custGeom>
              <a:avLst/>
              <a:gdLst/>
              <a:ahLst/>
              <a:cxnLst/>
              <a:rect l="l" t="t" r="r" b="b"/>
              <a:pathLst>
                <a:path w="15875" h="5899" extrusionOk="0">
                  <a:moveTo>
                    <a:pt x="630" y="1"/>
                  </a:moveTo>
                  <a:cubicBezTo>
                    <a:pt x="562" y="1"/>
                    <a:pt x="505" y="8"/>
                    <a:pt x="460" y="23"/>
                  </a:cubicBezTo>
                  <a:cubicBezTo>
                    <a:pt x="298" y="95"/>
                    <a:pt x="181" y="302"/>
                    <a:pt x="100" y="663"/>
                  </a:cubicBezTo>
                  <a:cubicBezTo>
                    <a:pt x="1" y="1078"/>
                    <a:pt x="172" y="1384"/>
                    <a:pt x="623" y="1573"/>
                  </a:cubicBezTo>
                  <a:cubicBezTo>
                    <a:pt x="1118" y="1799"/>
                    <a:pt x="2921" y="2349"/>
                    <a:pt x="6049" y="3241"/>
                  </a:cubicBezTo>
                  <a:cubicBezTo>
                    <a:pt x="6437" y="3340"/>
                    <a:pt x="9348" y="4223"/>
                    <a:pt x="14784" y="5882"/>
                  </a:cubicBezTo>
                  <a:cubicBezTo>
                    <a:pt x="14838" y="5893"/>
                    <a:pt x="14891" y="5899"/>
                    <a:pt x="14944" y="5899"/>
                  </a:cubicBezTo>
                  <a:cubicBezTo>
                    <a:pt x="15103" y="5899"/>
                    <a:pt x="15257" y="5848"/>
                    <a:pt x="15405" y="5747"/>
                  </a:cubicBezTo>
                  <a:cubicBezTo>
                    <a:pt x="15595" y="5621"/>
                    <a:pt x="15712" y="5458"/>
                    <a:pt x="15757" y="5269"/>
                  </a:cubicBezTo>
                  <a:cubicBezTo>
                    <a:pt x="15874" y="4755"/>
                    <a:pt x="15424" y="4323"/>
                    <a:pt x="14405" y="3980"/>
                  </a:cubicBezTo>
                  <a:cubicBezTo>
                    <a:pt x="12088" y="3349"/>
                    <a:pt x="9682" y="2646"/>
                    <a:pt x="7176" y="1889"/>
                  </a:cubicBezTo>
                  <a:cubicBezTo>
                    <a:pt x="3976" y="915"/>
                    <a:pt x="2065" y="329"/>
                    <a:pt x="1425" y="149"/>
                  </a:cubicBezTo>
                  <a:cubicBezTo>
                    <a:pt x="1073" y="51"/>
                    <a:pt x="810" y="1"/>
                    <a:pt x="6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33"/>
            <p:cNvSpPr/>
            <p:nvPr/>
          </p:nvSpPr>
          <p:spPr>
            <a:xfrm rot="787510">
              <a:off x="5717956" y="4731255"/>
              <a:ext cx="1111348" cy="477015"/>
            </a:xfrm>
            <a:custGeom>
              <a:avLst/>
              <a:gdLst/>
              <a:ahLst/>
              <a:cxnLst/>
              <a:rect l="l" t="t" r="r" b="b"/>
              <a:pathLst>
                <a:path w="28999" h="12447" extrusionOk="0">
                  <a:moveTo>
                    <a:pt x="2011" y="1"/>
                  </a:moveTo>
                  <a:lnTo>
                    <a:pt x="136" y="8185"/>
                  </a:lnTo>
                  <a:lnTo>
                    <a:pt x="1" y="8753"/>
                  </a:lnTo>
                  <a:cubicBezTo>
                    <a:pt x="8672" y="10592"/>
                    <a:pt x="17172" y="11818"/>
                    <a:pt x="25501" y="12413"/>
                  </a:cubicBezTo>
                  <a:cubicBezTo>
                    <a:pt x="25660" y="12435"/>
                    <a:pt x="25809" y="12446"/>
                    <a:pt x="25949" y="12446"/>
                  </a:cubicBezTo>
                  <a:cubicBezTo>
                    <a:pt x="26720" y="12446"/>
                    <a:pt x="27220" y="12112"/>
                    <a:pt x="27448" y="11448"/>
                  </a:cubicBezTo>
                  <a:cubicBezTo>
                    <a:pt x="28061" y="9718"/>
                    <a:pt x="28575" y="7969"/>
                    <a:pt x="28999" y="6193"/>
                  </a:cubicBezTo>
                  <a:lnTo>
                    <a:pt x="2011" y="1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33"/>
            <p:cNvSpPr/>
            <p:nvPr/>
          </p:nvSpPr>
          <p:spPr>
            <a:xfrm rot="787510">
              <a:off x="5192958" y="4307909"/>
              <a:ext cx="1734529" cy="851015"/>
            </a:xfrm>
            <a:custGeom>
              <a:avLst/>
              <a:gdLst/>
              <a:ahLst/>
              <a:cxnLst/>
              <a:rect l="l" t="t" r="r" b="b"/>
              <a:pathLst>
                <a:path w="45260" h="22206" extrusionOk="0">
                  <a:moveTo>
                    <a:pt x="19277" y="430"/>
                  </a:moveTo>
                  <a:cubicBezTo>
                    <a:pt x="20268" y="625"/>
                    <a:pt x="21223" y="951"/>
                    <a:pt x="22193" y="1230"/>
                  </a:cubicBezTo>
                  <a:cubicBezTo>
                    <a:pt x="23221" y="1545"/>
                    <a:pt x="24248" y="1852"/>
                    <a:pt x="25276" y="2185"/>
                  </a:cubicBezTo>
                  <a:cubicBezTo>
                    <a:pt x="27331" y="2834"/>
                    <a:pt x="29377" y="3501"/>
                    <a:pt x="31414" y="4177"/>
                  </a:cubicBezTo>
                  <a:cubicBezTo>
                    <a:pt x="33460" y="4844"/>
                    <a:pt x="35489" y="5565"/>
                    <a:pt x="37544" y="6205"/>
                  </a:cubicBezTo>
                  <a:cubicBezTo>
                    <a:pt x="39599" y="6836"/>
                    <a:pt x="41627" y="7567"/>
                    <a:pt x="43637" y="8315"/>
                  </a:cubicBezTo>
                  <a:lnTo>
                    <a:pt x="43655" y="8324"/>
                  </a:lnTo>
                  <a:cubicBezTo>
                    <a:pt x="44016" y="8423"/>
                    <a:pt x="44367" y="8567"/>
                    <a:pt x="44602" y="8810"/>
                  </a:cubicBezTo>
                  <a:cubicBezTo>
                    <a:pt x="44710" y="8937"/>
                    <a:pt x="44782" y="9081"/>
                    <a:pt x="44818" y="9234"/>
                  </a:cubicBezTo>
                  <a:cubicBezTo>
                    <a:pt x="44845" y="9396"/>
                    <a:pt x="44836" y="9568"/>
                    <a:pt x="44800" y="9739"/>
                  </a:cubicBezTo>
                  <a:cubicBezTo>
                    <a:pt x="44791" y="9748"/>
                    <a:pt x="44791" y="9748"/>
                    <a:pt x="44791" y="9757"/>
                  </a:cubicBezTo>
                  <a:cubicBezTo>
                    <a:pt x="44728" y="10262"/>
                    <a:pt x="44665" y="10766"/>
                    <a:pt x="44593" y="11271"/>
                  </a:cubicBezTo>
                  <a:lnTo>
                    <a:pt x="44358" y="12777"/>
                  </a:lnTo>
                  <a:cubicBezTo>
                    <a:pt x="44268" y="13281"/>
                    <a:pt x="44196" y="13777"/>
                    <a:pt x="44097" y="14282"/>
                  </a:cubicBezTo>
                  <a:cubicBezTo>
                    <a:pt x="44016" y="14778"/>
                    <a:pt x="43908" y="15282"/>
                    <a:pt x="43799" y="15778"/>
                  </a:cubicBezTo>
                  <a:cubicBezTo>
                    <a:pt x="43637" y="16454"/>
                    <a:pt x="43457" y="17130"/>
                    <a:pt x="43259" y="17797"/>
                  </a:cubicBezTo>
                  <a:cubicBezTo>
                    <a:pt x="43051" y="18473"/>
                    <a:pt x="42853" y="19140"/>
                    <a:pt x="42646" y="19807"/>
                  </a:cubicBezTo>
                  <a:cubicBezTo>
                    <a:pt x="42546" y="20141"/>
                    <a:pt x="42438" y="20474"/>
                    <a:pt x="42321" y="20808"/>
                  </a:cubicBezTo>
                  <a:cubicBezTo>
                    <a:pt x="42294" y="20889"/>
                    <a:pt x="42267" y="20970"/>
                    <a:pt x="42240" y="21051"/>
                  </a:cubicBezTo>
                  <a:cubicBezTo>
                    <a:pt x="42213" y="21123"/>
                    <a:pt x="42177" y="21196"/>
                    <a:pt x="42141" y="21268"/>
                  </a:cubicBezTo>
                  <a:cubicBezTo>
                    <a:pt x="42069" y="21412"/>
                    <a:pt x="41970" y="21529"/>
                    <a:pt x="41852" y="21628"/>
                  </a:cubicBezTo>
                  <a:cubicBezTo>
                    <a:pt x="41618" y="21827"/>
                    <a:pt x="41294" y="21917"/>
                    <a:pt x="40969" y="21935"/>
                  </a:cubicBezTo>
                  <a:cubicBezTo>
                    <a:pt x="40798" y="21935"/>
                    <a:pt x="40636" y="21926"/>
                    <a:pt x="40455" y="21908"/>
                  </a:cubicBezTo>
                  <a:lnTo>
                    <a:pt x="39932" y="21872"/>
                  </a:lnTo>
                  <a:cubicBezTo>
                    <a:pt x="38526" y="21799"/>
                    <a:pt x="37138" y="21673"/>
                    <a:pt x="35741" y="21538"/>
                  </a:cubicBezTo>
                  <a:cubicBezTo>
                    <a:pt x="34344" y="21385"/>
                    <a:pt x="32947" y="21241"/>
                    <a:pt x="31559" y="21051"/>
                  </a:cubicBezTo>
                  <a:cubicBezTo>
                    <a:pt x="30864" y="20961"/>
                    <a:pt x="30170" y="20853"/>
                    <a:pt x="29485" y="20754"/>
                  </a:cubicBezTo>
                  <a:cubicBezTo>
                    <a:pt x="28791" y="20646"/>
                    <a:pt x="28097" y="20547"/>
                    <a:pt x="27403" y="20438"/>
                  </a:cubicBezTo>
                  <a:cubicBezTo>
                    <a:pt x="26015" y="20222"/>
                    <a:pt x="24636" y="19988"/>
                    <a:pt x="23257" y="19753"/>
                  </a:cubicBezTo>
                  <a:cubicBezTo>
                    <a:pt x="20562" y="19287"/>
                    <a:pt x="17868" y="18768"/>
                    <a:pt x="15191" y="18224"/>
                  </a:cubicBezTo>
                  <a:lnTo>
                    <a:pt x="15191" y="18224"/>
                  </a:lnTo>
                  <a:lnTo>
                    <a:pt x="15279" y="17851"/>
                  </a:lnTo>
                  <a:cubicBezTo>
                    <a:pt x="15297" y="17743"/>
                    <a:pt x="15234" y="17644"/>
                    <a:pt x="15135" y="17617"/>
                  </a:cubicBezTo>
                  <a:lnTo>
                    <a:pt x="14017" y="17362"/>
                  </a:lnTo>
                  <a:lnTo>
                    <a:pt x="14017" y="17362"/>
                  </a:lnTo>
                  <a:lnTo>
                    <a:pt x="14108" y="16968"/>
                  </a:lnTo>
                  <a:lnTo>
                    <a:pt x="14108" y="16959"/>
                  </a:lnTo>
                  <a:cubicBezTo>
                    <a:pt x="14117" y="16905"/>
                    <a:pt x="14108" y="16860"/>
                    <a:pt x="14081" y="16815"/>
                  </a:cubicBezTo>
                  <a:cubicBezTo>
                    <a:pt x="13774" y="16409"/>
                    <a:pt x="13441" y="16058"/>
                    <a:pt x="13098" y="15706"/>
                  </a:cubicBezTo>
                  <a:cubicBezTo>
                    <a:pt x="12756" y="15364"/>
                    <a:pt x="12413" y="15030"/>
                    <a:pt x="12061" y="14697"/>
                  </a:cubicBezTo>
                  <a:cubicBezTo>
                    <a:pt x="11349" y="14039"/>
                    <a:pt x="10628" y="13399"/>
                    <a:pt x="9907" y="12759"/>
                  </a:cubicBezTo>
                  <a:cubicBezTo>
                    <a:pt x="9177" y="12119"/>
                    <a:pt x="8447" y="11497"/>
                    <a:pt x="7708" y="10866"/>
                  </a:cubicBezTo>
                  <a:cubicBezTo>
                    <a:pt x="7338" y="10559"/>
                    <a:pt x="6969" y="10244"/>
                    <a:pt x="6581" y="9946"/>
                  </a:cubicBezTo>
                  <a:cubicBezTo>
                    <a:pt x="6392" y="9802"/>
                    <a:pt x="6184" y="9658"/>
                    <a:pt x="5977" y="9532"/>
                  </a:cubicBezTo>
                  <a:cubicBezTo>
                    <a:pt x="5818" y="9428"/>
                    <a:pt x="5653" y="9329"/>
                    <a:pt x="5471" y="9244"/>
                  </a:cubicBezTo>
                  <a:lnTo>
                    <a:pt x="5471" y="9244"/>
                  </a:lnTo>
                  <a:cubicBezTo>
                    <a:pt x="5490" y="9164"/>
                    <a:pt x="5510" y="9082"/>
                    <a:pt x="5526" y="9000"/>
                  </a:cubicBezTo>
                  <a:lnTo>
                    <a:pt x="5535" y="8955"/>
                  </a:lnTo>
                  <a:cubicBezTo>
                    <a:pt x="5535" y="8946"/>
                    <a:pt x="5535" y="8937"/>
                    <a:pt x="5535" y="8928"/>
                  </a:cubicBezTo>
                  <a:cubicBezTo>
                    <a:pt x="5535" y="8838"/>
                    <a:pt x="5463" y="8774"/>
                    <a:pt x="5382" y="8774"/>
                  </a:cubicBezTo>
                  <a:cubicBezTo>
                    <a:pt x="5175" y="8774"/>
                    <a:pt x="4976" y="8747"/>
                    <a:pt x="4778" y="8720"/>
                  </a:cubicBezTo>
                  <a:cubicBezTo>
                    <a:pt x="4580" y="8693"/>
                    <a:pt x="4382" y="8657"/>
                    <a:pt x="4192" y="8612"/>
                  </a:cubicBezTo>
                  <a:cubicBezTo>
                    <a:pt x="3994" y="8567"/>
                    <a:pt x="3805" y="8513"/>
                    <a:pt x="3615" y="8450"/>
                  </a:cubicBezTo>
                  <a:cubicBezTo>
                    <a:pt x="3488" y="8413"/>
                    <a:pt x="3360" y="8369"/>
                    <a:pt x="3236" y="8316"/>
                  </a:cubicBezTo>
                  <a:lnTo>
                    <a:pt x="3236" y="8316"/>
                  </a:lnTo>
                  <a:lnTo>
                    <a:pt x="3309" y="7999"/>
                  </a:lnTo>
                  <a:lnTo>
                    <a:pt x="3318" y="7963"/>
                  </a:lnTo>
                  <a:cubicBezTo>
                    <a:pt x="3318" y="7954"/>
                    <a:pt x="3318" y="7945"/>
                    <a:pt x="3318" y="7936"/>
                  </a:cubicBezTo>
                  <a:cubicBezTo>
                    <a:pt x="3318" y="7846"/>
                    <a:pt x="3255" y="7765"/>
                    <a:pt x="3165" y="7765"/>
                  </a:cubicBezTo>
                  <a:cubicBezTo>
                    <a:pt x="2966" y="7756"/>
                    <a:pt x="2768" y="7729"/>
                    <a:pt x="2579" y="7702"/>
                  </a:cubicBezTo>
                  <a:cubicBezTo>
                    <a:pt x="2390" y="7666"/>
                    <a:pt x="2200" y="7630"/>
                    <a:pt x="2011" y="7585"/>
                  </a:cubicBezTo>
                  <a:cubicBezTo>
                    <a:pt x="1680" y="7506"/>
                    <a:pt x="1350" y="7420"/>
                    <a:pt x="1031" y="7298"/>
                  </a:cubicBezTo>
                  <a:lnTo>
                    <a:pt x="1031" y="7298"/>
                  </a:lnTo>
                  <a:cubicBezTo>
                    <a:pt x="992" y="6753"/>
                    <a:pt x="915" y="6209"/>
                    <a:pt x="821" y="5665"/>
                  </a:cubicBezTo>
                  <a:cubicBezTo>
                    <a:pt x="746" y="5190"/>
                    <a:pt x="677" y="4708"/>
                    <a:pt x="519" y="4242"/>
                  </a:cubicBezTo>
                  <a:lnTo>
                    <a:pt x="519" y="4242"/>
                  </a:lnTo>
                  <a:cubicBezTo>
                    <a:pt x="712" y="4272"/>
                    <a:pt x="903" y="4309"/>
                    <a:pt x="1092" y="4349"/>
                  </a:cubicBezTo>
                  <a:cubicBezTo>
                    <a:pt x="1398" y="4403"/>
                    <a:pt x="1695" y="4475"/>
                    <a:pt x="1993" y="4547"/>
                  </a:cubicBezTo>
                  <a:cubicBezTo>
                    <a:pt x="2597" y="4691"/>
                    <a:pt x="3201" y="4844"/>
                    <a:pt x="3787" y="5025"/>
                  </a:cubicBezTo>
                  <a:lnTo>
                    <a:pt x="3805" y="5025"/>
                  </a:lnTo>
                  <a:cubicBezTo>
                    <a:pt x="3820" y="5029"/>
                    <a:pt x="3836" y="5031"/>
                    <a:pt x="3851" y="5031"/>
                  </a:cubicBezTo>
                  <a:cubicBezTo>
                    <a:pt x="3931" y="5031"/>
                    <a:pt x="3998" y="4973"/>
                    <a:pt x="4021" y="4889"/>
                  </a:cubicBezTo>
                  <a:lnTo>
                    <a:pt x="4021" y="4880"/>
                  </a:lnTo>
                  <a:lnTo>
                    <a:pt x="4148" y="4317"/>
                  </a:lnTo>
                  <a:lnTo>
                    <a:pt x="4148" y="4317"/>
                  </a:lnTo>
                  <a:cubicBezTo>
                    <a:pt x="4481" y="4347"/>
                    <a:pt x="4813" y="4416"/>
                    <a:pt x="5139" y="4484"/>
                  </a:cubicBezTo>
                  <a:cubicBezTo>
                    <a:pt x="5526" y="4583"/>
                    <a:pt x="5905" y="4682"/>
                    <a:pt x="6284" y="4835"/>
                  </a:cubicBezTo>
                  <a:cubicBezTo>
                    <a:pt x="6293" y="4844"/>
                    <a:pt x="6302" y="4844"/>
                    <a:pt x="6311" y="4844"/>
                  </a:cubicBezTo>
                  <a:cubicBezTo>
                    <a:pt x="6322" y="4847"/>
                    <a:pt x="6334" y="4848"/>
                    <a:pt x="6345" y="4848"/>
                  </a:cubicBezTo>
                  <a:cubicBezTo>
                    <a:pt x="6421" y="4848"/>
                    <a:pt x="6485" y="4797"/>
                    <a:pt x="6509" y="4718"/>
                  </a:cubicBezTo>
                  <a:lnTo>
                    <a:pt x="6509" y="4691"/>
                  </a:lnTo>
                  <a:lnTo>
                    <a:pt x="6584" y="4392"/>
                  </a:lnTo>
                  <a:lnTo>
                    <a:pt x="6584" y="4392"/>
                  </a:lnTo>
                  <a:cubicBezTo>
                    <a:pt x="7031" y="4355"/>
                    <a:pt x="7460" y="4267"/>
                    <a:pt x="7888" y="4186"/>
                  </a:cubicBezTo>
                  <a:cubicBezTo>
                    <a:pt x="8366" y="4087"/>
                    <a:pt x="8834" y="3970"/>
                    <a:pt x="9303" y="3862"/>
                  </a:cubicBezTo>
                  <a:cubicBezTo>
                    <a:pt x="9781" y="3745"/>
                    <a:pt x="10250" y="3627"/>
                    <a:pt x="10718" y="3501"/>
                  </a:cubicBezTo>
                  <a:lnTo>
                    <a:pt x="12116" y="3132"/>
                  </a:lnTo>
                  <a:cubicBezTo>
                    <a:pt x="13053" y="2888"/>
                    <a:pt x="13981" y="2627"/>
                    <a:pt x="14919" y="2348"/>
                  </a:cubicBezTo>
                  <a:cubicBezTo>
                    <a:pt x="15379" y="2203"/>
                    <a:pt x="15838" y="2050"/>
                    <a:pt x="16298" y="1888"/>
                  </a:cubicBezTo>
                  <a:cubicBezTo>
                    <a:pt x="16758" y="1717"/>
                    <a:pt x="17217" y="1545"/>
                    <a:pt x="17659" y="1275"/>
                  </a:cubicBezTo>
                  <a:cubicBezTo>
                    <a:pt x="17695" y="1248"/>
                    <a:pt x="17722" y="1212"/>
                    <a:pt x="17731" y="1167"/>
                  </a:cubicBezTo>
                  <a:lnTo>
                    <a:pt x="17731" y="1158"/>
                  </a:lnTo>
                  <a:lnTo>
                    <a:pt x="17858" y="621"/>
                  </a:lnTo>
                  <a:lnTo>
                    <a:pt x="17858" y="621"/>
                  </a:lnTo>
                  <a:cubicBezTo>
                    <a:pt x="18019" y="634"/>
                    <a:pt x="18172" y="666"/>
                    <a:pt x="18326" y="698"/>
                  </a:cubicBezTo>
                  <a:cubicBezTo>
                    <a:pt x="18542" y="761"/>
                    <a:pt x="18759" y="824"/>
                    <a:pt x="18966" y="923"/>
                  </a:cubicBezTo>
                  <a:cubicBezTo>
                    <a:pt x="18975" y="923"/>
                    <a:pt x="18984" y="932"/>
                    <a:pt x="19002" y="932"/>
                  </a:cubicBezTo>
                  <a:cubicBezTo>
                    <a:pt x="19013" y="935"/>
                    <a:pt x="19023" y="936"/>
                    <a:pt x="19034" y="936"/>
                  </a:cubicBezTo>
                  <a:cubicBezTo>
                    <a:pt x="19103" y="936"/>
                    <a:pt x="19168" y="886"/>
                    <a:pt x="19191" y="815"/>
                  </a:cubicBezTo>
                  <a:lnTo>
                    <a:pt x="19200" y="779"/>
                  </a:lnTo>
                  <a:lnTo>
                    <a:pt x="19277" y="430"/>
                  </a:lnTo>
                  <a:close/>
                  <a:moveTo>
                    <a:pt x="19118" y="0"/>
                  </a:moveTo>
                  <a:cubicBezTo>
                    <a:pt x="19034" y="0"/>
                    <a:pt x="18964" y="53"/>
                    <a:pt x="18948" y="139"/>
                  </a:cubicBezTo>
                  <a:lnTo>
                    <a:pt x="18939" y="157"/>
                  </a:lnTo>
                  <a:lnTo>
                    <a:pt x="18855" y="537"/>
                  </a:lnTo>
                  <a:lnTo>
                    <a:pt x="18855" y="537"/>
                  </a:lnTo>
                  <a:cubicBezTo>
                    <a:pt x="18695" y="524"/>
                    <a:pt x="18535" y="496"/>
                    <a:pt x="18380" y="464"/>
                  </a:cubicBezTo>
                  <a:cubicBezTo>
                    <a:pt x="18164" y="410"/>
                    <a:pt x="17948" y="355"/>
                    <a:pt x="17749" y="238"/>
                  </a:cubicBezTo>
                  <a:cubicBezTo>
                    <a:pt x="17731" y="238"/>
                    <a:pt x="17722" y="229"/>
                    <a:pt x="17704" y="229"/>
                  </a:cubicBezTo>
                  <a:cubicBezTo>
                    <a:pt x="17692" y="227"/>
                    <a:pt x="17680" y="225"/>
                    <a:pt x="17669" y="225"/>
                  </a:cubicBezTo>
                  <a:cubicBezTo>
                    <a:pt x="17601" y="225"/>
                    <a:pt x="17539" y="269"/>
                    <a:pt x="17524" y="346"/>
                  </a:cubicBezTo>
                  <a:lnTo>
                    <a:pt x="17515" y="391"/>
                  </a:lnTo>
                  <a:lnTo>
                    <a:pt x="17379" y="989"/>
                  </a:lnTo>
                  <a:lnTo>
                    <a:pt x="17379" y="989"/>
                  </a:lnTo>
                  <a:cubicBezTo>
                    <a:pt x="17029" y="1231"/>
                    <a:pt x="16601" y="1419"/>
                    <a:pt x="16181" y="1590"/>
                  </a:cubicBezTo>
                  <a:cubicBezTo>
                    <a:pt x="15739" y="1771"/>
                    <a:pt x="15288" y="1924"/>
                    <a:pt x="14829" y="2077"/>
                  </a:cubicBezTo>
                  <a:cubicBezTo>
                    <a:pt x="13918" y="2384"/>
                    <a:pt x="12990" y="2645"/>
                    <a:pt x="12052" y="2897"/>
                  </a:cubicBezTo>
                  <a:cubicBezTo>
                    <a:pt x="11593" y="3024"/>
                    <a:pt x="11124" y="3159"/>
                    <a:pt x="10655" y="3276"/>
                  </a:cubicBezTo>
                  <a:cubicBezTo>
                    <a:pt x="10187" y="3393"/>
                    <a:pt x="9718" y="3510"/>
                    <a:pt x="9249" y="3618"/>
                  </a:cubicBezTo>
                  <a:cubicBezTo>
                    <a:pt x="8780" y="3727"/>
                    <a:pt x="8303" y="3808"/>
                    <a:pt x="7834" y="3889"/>
                  </a:cubicBezTo>
                  <a:cubicBezTo>
                    <a:pt x="7600" y="3934"/>
                    <a:pt x="7356" y="3961"/>
                    <a:pt x="7122" y="3988"/>
                  </a:cubicBezTo>
                  <a:cubicBezTo>
                    <a:pt x="6953" y="4008"/>
                    <a:pt x="6784" y="4022"/>
                    <a:pt x="6618" y="4022"/>
                  </a:cubicBezTo>
                  <a:cubicBezTo>
                    <a:pt x="6554" y="4022"/>
                    <a:pt x="6491" y="4020"/>
                    <a:pt x="6428" y="4015"/>
                  </a:cubicBezTo>
                  <a:cubicBezTo>
                    <a:pt x="6338" y="4015"/>
                    <a:pt x="6256" y="4069"/>
                    <a:pt x="6238" y="4159"/>
                  </a:cubicBezTo>
                  <a:lnTo>
                    <a:pt x="6238" y="4168"/>
                  </a:lnTo>
                  <a:lnTo>
                    <a:pt x="6176" y="4441"/>
                  </a:lnTo>
                  <a:lnTo>
                    <a:pt x="6176" y="4441"/>
                  </a:lnTo>
                  <a:cubicBezTo>
                    <a:pt x="5842" y="4407"/>
                    <a:pt x="5510" y="4345"/>
                    <a:pt x="5184" y="4276"/>
                  </a:cubicBezTo>
                  <a:cubicBezTo>
                    <a:pt x="4796" y="4186"/>
                    <a:pt x="4418" y="4078"/>
                    <a:pt x="4039" y="3925"/>
                  </a:cubicBezTo>
                  <a:cubicBezTo>
                    <a:pt x="4030" y="3925"/>
                    <a:pt x="4021" y="3916"/>
                    <a:pt x="4012" y="3916"/>
                  </a:cubicBezTo>
                  <a:cubicBezTo>
                    <a:pt x="4000" y="3914"/>
                    <a:pt x="3989" y="3912"/>
                    <a:pt x="3978" y="3912"/>
                  </a:cubicBezTo>
                  <a:cubicBezTo>
                    <a:pt x="3902" y="3912"/>
                    <a:pt x="3837" y="3964"/>
                    <a:pt x="3814" y="4042"/>
                  </a:cubicBezTo>
                  <a:lnTo>
                    <a:pt x="3805" y="4069"/>
                  </a:lnTo>
                  <a:lnTo>
                    <a:pt x="3683" y="4611"/>
                  </a:lnTo>
                  <a:lnTo>
                    <a:pt x="3683" y="4611"/>
                  </a:lnTo>
                  <a:cubicBezTo>
                    <a:pt x="3136" y="4513"/>
                    <a:pt x="2596" y="4406"/>
                    <a:pt x="2056" y="4285"/>
                  </a:cubicBezTo>
                  <a:cubicBezTo>
                    <a:pt x="1759" y="4222"/>
                    <a:pt x="1452" y="4159"/>
                    <a:pt x="1155" y="4078"/>
                  </a:cubicBezTo>
                  <a:cubicBezTo>
                    <a:pt x="857" y="3997"/>
                    <a:pt x="560" y="3916"/>
                    <a:pt x="262" y="3817"/>
                  </a:cubicBezTo>
                  <a:cubicBezTo>
                    <a:pt x="253" y="3808"/>
                    <a:pt x="235" y="3808"/>
                    <a:pt x="217" y="3808"/>
                  </a:cubicBezTo>
                  <a:cubicBezTo>
                    <a:pt x="212" y="3807"/>
                    <a:pt x="206" y="3807"/>
                    <a:pt x="200" y="3807"/>
                  </a:cubicBezTo>
                  <a:cubicBezTo>
                    <a:pt x="109" y="3807"/>
                    <a:pt x="37" y="3876"/>
                    <a:pt x="37" y="3970"/>
                  </a:cubicBezTo>
                  <a:lnTo>
                    <a:pt x="28" y="4042"/>
                  </a:lnTo>
                  <a:cubicBezTo>
                    <a:pt x="1" y="4637"/>
                    <a:pt x="127" y="5205"/>
                    <a:pt x="235" y="5773"/>
                  </a:cubicBezTo>
                  <a:cubicBezTo>
                    <a:pt x="352" y="6341"/>
                    <a:pt x="488" y="6909"/>
                    <a:pt x="659" y="7467"/>
                  </a:cubicBezTo>
                  <a:lnTo>
                    <a:pt x="677" y="7521"/>
                  </a:lnTo>
                  <a:cubicBezTo>
                    <a:pt x="686" y="7576"/>
                    <a:pt x="740" y="7621"/>
                    <a:pt x="803" y="7621"/>
                  </a:cubicBezTo>
                  <a:cubicBezTo>
                    <a:pt x="1200" y="7648"/>
                    <a:pt x="1578" y="7720"/>
                    <a:pt x="1957" y="7801"/>
                  </a:cubicBezTo>
                  <a:cubicBezTo>
                    <a:pt x="2146" y="7846"/>
                    <a:pt x="2335" y="7891"/>
                    <a:pt x="2525" y="7945"/>
                  </a:cubicBezTo>
                  <a:cubicBezTo>
                    <a:pt x="2646" y="7981"/>
                    <a:pt x="2771" y="8022"/>
                    <a:pt x="2894" y="8069"/>
                  </a:cubicBezTo>
                  <a:lnTo>
                    <a:pt x="2894" y="8069"/>
                  </a:lnTo>
                  <a:lnTo>
                    <a:pt x="2822" y="8387"/>
                  </a:lnTo>
                  <a:lnTo>
                    <a:pt x="2813" y="8423"/>
                  </a:lnTo>
                  <a:cubicBezTo>
                    <a:pt x="2804" y="8432"/>
                    <a:pt x="2804" y="8441"/>
                    <a:pt x="2804" y="8450"/>
                  </a:cubicBezTo>
                  <a:cubicBezTo>
                    <a:pt x="2804" y="8540"/>
                    <a:pt x="2876" y="8612"/>
                    <a:pt x="2966" y="8612"/>
                  </a:cubicBezTo>
                  <a:cubicBezTo>
                    <a:pt x="3174" y="8612"/>
                    <a:pt x="3372" y="8639"/>
                    <a:pt x="3570" y="8666"/>
                  </a:cubicBezTo>
                  <a:cubicBezTo>
                    <a:pt x="3760" y="8693"/>
                    <a:pt x="3958" y="8729"/>
                    <a:pt x="4156" y="8774"/>
                  </a:cubicBezTo>
                  <a:cubicBezTo>
                    <a:pt x="4346" y="8819"/>
                    <a:pt x="4535" y="8874"/>
                    <a:pt x="4733" y="8928"/>
                  </a:cubicBezTo>
                  <a:cubicBezTo>
                    <a:pt x="4859" y="8970"/>
                    <a:pt x="4986" y="9016"/>
                    <a:pt x="5109" y="9069"/>
                  </a:cubicBezTo>
                  <a:lnTo>
                    <a:pt x="5109" y="9069"/>
                  </a:lnTo>
                  <a:cubicBezTo>
                    <a:pt x="5091" y="9149"/>
                    <a:pt x="5074" y="9232"/>
                    <a:pt x="5058" y="9315"/>
                  </a:cubicBezTo>
                  <a:cubicBezTo>
                    <a:pt x="5031" y="9414"/>
                    <a:pt x="5085" y="9514"/>
                    <a:pt x="5184" y="9541"/>
                  </a:cubicBezTo>
                  <a:cubicBezTo>
                    <a:pt x="5382" y="9604"/>
                    <a:pt x="5598" y="9712"/>
                    <a:pt x="5797" y="9829"/>
                  </a:cubicBezTo>
                  <a:cubicBezTo>
                    <a:pt x="6004" y="9937"/>
                    <a:pt x="6211" y="10063"/>
                    <a:pt x="6410" y="10199"/>
                  </a:cubicBezTo>
                  <a:cubicBezTo>
                    <a:pt x="6806" y="10460"/>
                    <a:pt x="7194" y="10739"/>
                    <a:pt x="7582" y="11028"/>
                  </a:cubicBezTo>
                  <a:cubicBezTo>
                    <a:pt x="8348" y="11614"/>
                    <a:pt x="9069" y="12254"/>
                    <a:pt x="9790" y="12894"/>
                  </a:cubicBezTo>
                  <a:cubicBezTo>
                    <a:pt x="10502" y="13534"/>
                    <a:pt x="11214" y="14192"/>
                    <a:pt x="11890" y="14868"/>
                  </a:cubicBezTo>
                  <a:cubicBezTo>
                    <a:pt x="12233" y="15210"/>
                    <a:pt x="12566" y="15553"/>
                    <a:pt x="12882" y="15913"/>
                  </a:cubicBezTo>
                  <a:cubicBezTo>
                    <a:pt x="13178" y="16252"/>
                    <a:pt x="13474" y="16590"/>
                    <a:pt x="13710" y="16958"/>
                  </a:cubicBezTo>
                  <a:lnTo>
                    <a:pt x="13710" y="16958"/>
                  </a:lnTo>
                  <a:lnTo>
                    <a:pt x="13594" y="17464"/>
                  </a:lnTo>
                  <a:cubicBezTo>
                    <a:pt x="13567" y="17572"/>
                    <a:pt x="13639" y="17671"/>
                    <a:pt x="13738" y="17698"/>
                  </a:cubicBezTo>
                  <a:lnTo>
                    <a:pt x="14855" y="17952"/>
                  </a:lnTo>
                  <a:lnTo>
                    <a:pt x="14855" y="17952"/>
                  </a:lnTo>
                  <a:lnTo>
                    <a:pt x="14766" y="18329"/>
                  </a:lnTo>
                  <a:lnTo>
                    <a:pt x="14766" y="18338"/>
                  </a:lnTo>
                  <a:cubicBezTo>
                    <a:pt x="14748" y="18437"/>
                    <a:pt x="14811" y="18545"/>
                    <a:pt x="14919" y="18563"/>
                  </a:cubicBezTo>
                  <a:cubicBezTo>
                    <a:pt x="17659" y="19167"/>
                    <a:pt x="20417" y="19690"/>
                    <a:pt x="23194" y="20150"/>
                  </a:cubicBezTo>
                  <a:cubicBezTo>
                    <a:pt x="23879" y="20258"/>
                    <a:pt x="24573" y="20375"/>
                    <a:pt x="25267" y="20474"/>
                  </a:cubicBezTo>
                  <a:cubicBezTo>
                    <a:pt x="25961" y="20583"/>
                    <a:pt x="26655" y="20682"/>
                    <a:pt x="27358" y="20772"/>
                  </a:cubicBezTo>
                  <a:cubicBezTo>
                    <a:pt x="28746" y="20961"/>
                    <a:pt x="30143" y="21132"/>
                    <a:pt x="31531" y="21286"/>
                  </a:cubicBezTo>
                  <a:cubicBezTo>
                    <a:pt x="34326" y="21601"/>
                    <a:pt x="37120" y="21863"/>
                    <a:pt x="39905" y="22115"/>
                  </a:cubicBezTo>
                  <a:lnTo>
                    <a:pt x="40428" y="22160"/>
                  </a:lnTo>
                  <a:cubicBezTo>
                    <a:pt x="40608" y="22187"/>
                    <a:pt x="40789" y="22205"/>
                    <a:pt x="40969" y="22205"/>
                  </a:cubicBezTo>
                  <a:cubicBezTo>
                    <a:pt x="41339" y="22196"/>
                    <a:pt x="41735" y="22115"/>
                    <a:pt x="42051" y="21872"/>
                  </a:cubicBezTo>
                  <a:cubicBezTo>
                    <a:pt x="42204" y="21745"/>
                    <a:pt x="42330" y="21592"/>
                    <a:pt x="42429" y="21421"/>
                  </a:cubicBezTo>
                  <a:cubicBezTo>
                    <a:pt x="42474" y="21340"/>
                    <a:pt x="42510" y="21250"/>
                    <a:pt x="42546" y="21159"/>
                  </a:cubicBezTo>
                  <a:cubicBezTo>
                    <a:pt x="42583" y="21078"/>
                    <a:pt x="42610" y="20997"/>
                    <a:pt x="42637" y="20916"/>
                  </a:cubicBezTo>
                  <a:cubicBezTo>
                    <a:pt x="42754" y="20583"/>
                    <a:pt x="42871" y="20249"/>
                    <a:pt x="42988" y="19916"/>
                  </a:cubicBezTo>
                  <a:cubicBezTo>
                    <a:pt x="43214" y="19249"/>
                    <a:pt x="43421" y="18582"/>
                    <a:pt x="43601" y="17896"/>
                  </a:cubicBezTo>
                  <a:cubicBezTo>
                    <a:pt x="43772" y="17220"/>
                    <a:pt x="43944" y="16535"/>
                    <a:pt x="44106" y="15850"/>
                  </a:cubicBezTo>
                  <a:cubicBezTo>
                    <a:pt x="44232" y="15355"/>
                    <a:pt x="44340" y="14850"/>
                    <a:pt x="44457" y="14354"/>
                  </a:cubicBezTo>
                  <a:cubicBezTo>
                    <a:pt x="44575" y="13858"/>
                    <a:pt x="44683" y="13353"/>
                    <a:pt x="44773" y="12849"/>
                  </a:cubicBezTo>
                  <a:cubicBezTo>
                    <a:pt x="44872" y="12344"/>
                    <a:pt x="44944" y="11839"/>
                    <a:pt x="45016" y="11334"/>
                  </a:cubicBezTo>
                  <a:cubicBezTo>
                    <a:pt x="45088" y="10821"/>
                    <a:pt x="45152" y="10316"/>
                    <a:pt x="45206" y="9802"/>
                  </a:cubicBezTo>
                  <a:lnTo>
                    <a:pt x="45206" y="9802"/>
                  </a:lnTo>
                  <a:lnTo>
                    <a:pt x="45197" y="9829"/>
                  </a:lnTo>
                  <a:cubicBezTo>
                    <a:pt x="45242" y="9613"/>
                    <a:pt x="45260" y="9387"/>
                    <a:pt x="45206" y="9153"/>
                  </a:cubicBezTo>
                  <a:cubicBezTo>
                    <a:pt x="45161" y="8928"/>
                    <a:pt x="45034" y="8711"/>
                    <a:pt x="44881" y="8549"/>
                  </a:cubicBezTo>
                  <a:cubicBezTo>
                    <a:pt x="44719" y="8387"/>
                    <a:pt x="44530" y="8270"/>
                    <a:pt x="44331" y="8179"/>
                  </a:cubicBezTo>
                  <a:cubicBezTo>
                    <a:pt x="44142" y="8089"/>
                    <a:pt x="43944" y="8026"/>
                    <a:pt x="43745" y="7981"/>
                  </a:cubicBezTo>
                  <a:lnTo>
                    <a:pt x="43763" y="7981"/>
                  </a:lnTo>
                  <a:cubicBezTo>
                    <a:pt x="41726" y="7278"/>
                    <a:pt x="39689" y="6566"/>
                    <a:pt x="37679" y="5809"/>
                  </a:cubicBezTo>
                  <a:cubicBezTo>
                    <a:pt x="35660" y="5052"/>
                    <a:pt x="33605" y="4412"/>
                    <a:pt x="31550" y="3754"/>
                  </a:cubicBezTo>
                  <a:cubicBezTo>
                    <a:pt x="29494" y="3105"/>
                    <a:pt x="27439" y="2483"/>
                    <a:pt x="25366" y="1879"/>
                  </a:cubicBezTo>
                  <a:lnTo>
                    <a:pt x="22265" y="977"/>
                  </a:lnTo>
                  <a:lnTo>
                    <a:pt x="20715" y="527"/>
                  </a:lnTo>
                  <a:cubicBezTo>
                    <a:pt x="20201" y="382"/>
                    <a:pt x="19687" y="220"/>
                    <a:pt x="19182" y="13"/>
                  </a:cubicBezTo>
                  <a:cubicBezTo>
                    <a:pt x="19173" y="13"/>
                    <a:pt x="19164" y="13"/>
                    <a:pt x="19155" y="4"/>
                  </a:cubicBezTo>
                  <a:cubicBezTo>
                    <a:pt x="19143" y="2"/>
                    <a:pt x="19130" y="0"/>
                    <a:pt x="191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33"/>
            <p:cNvSpPr/>
            <p:nvPr/>
          </p:nvSpPr>
          <p:spPr>
            <a:xfrm rot="787510">
              <a:off x="5746899" y="4608508"/>
              <a:ext cx="88489" cy="329239"/>
            </a:xfrm>
            <a:custGeom>
              <a:avLst/>
              <a:gdLst/>
              <a:ahLst/>
              <a:cxnLst/>
              <a:rect l="l" t="t" r="r" b="b"/>
              <a:pathLst>
                <a:path w="2309" h="8591" extrusionOk="0">
                  <a:moveTo>
                    <a:pt x="2095" y="1"/>
                  </a:moveTo>
                  <a:cubicBezTo>
                    <a:pt x="2000" y="1"/>
                    <a:pt x="1919" y="69"/>
                    <a:pt x="1903" y="166"/>
                  </a:cubicBezTo>
                  <a:cubicBezTo>
                    <a:pt x="1795" y="860"/>
                    <a:pt x="1623" y="1536"/>
                    <a:pt x="1470" y="2221"/>
                  </a:cubicBezTo>
                  <a:lnTo>
                    <a:pt x="992" y="4267"/>
                  </a:lnTo>
                  <a:cubicBezTo>
                    <a:pt x="677" y="5628"/>
                    <a:pt x="352" y="6989"/>
                    <a:pt x="28" y="8350"/>
                  </a:cubicBezTo>
                  <a:cubicBezTo>
                    <a:pt x="28" y="8350"/>
                    <a:pt x="28" y="8359"/>
                    <a:pt x="28" y="8359"/>
                  </a:cubicBezTo>
                  <a:cubicBezTo>
                    <a:pt x="1" y="8458"/>
                    <a:pt x="73" y="8567"/>
                    <a:pt x="172" y="8585"/>
                  </a:cubicBezTo>
                  <a:cubicBezTo>
                    <a:pt x="189" y="8589"/>
                    <a:pt x="206" y="8591"/>
                    <a:pt x="222" y="8591"/>
                  </a:cubicBezTo>
                  <a:cubicBezTo>
                    <a:pt x="309" y="8591"/>
                    <a:pt x="384" y="8532"/>
                    <a:pt x="406" y="8440"/>
                  </a:cubicBezTo>
                  <a:cubicBezTo>
                    <a:pt x="704" y="7070"/>
                    <a:pt x="1010" y="5709"/>
                    <a:pt x="1317" y="4339"/>
                  </a:cubicBezTo>
                  <a:lnTo>
                    <a:pt x="1786" y="2293"/>
                  </a:lnTo>
                  <a:cubicBezTo>
                    <a:pt x="1939" y="1608"/>
                    <a:pt x="2083" y="923"/>
                    <a:pt x="2281" y="247"/>
                  </a:cubicBezTo>
                  <a:cubicBezTo>
                    <a:pt x="2290" y="247"/>
                    <a:pt x="2290" y="238"/>
                    <a:pt x="2290" y="229"/>
                  </a:cubicBezTo>
                  <a:cubicBezTo>
                    <a:pt x="2308" y="121"/>
                    <a:pt x="2236" y="21"/>
                    <a:pt x="2128" y="3"/>
                  </a:cubicBezTo>
                  <a:cubicBezTo>
                    <a:pt x="2117" y="2"/>
                    <a:pt x="2106" y="1"/>
                    <a:pt x="209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33"/>
            <p:cNvSpPr/>
            <p:nvPr/>
          </p:nvSpPr>
          <p:spPr>
            <a:xfrm rot="787510">
              <a:off x="5433551" y="4425988"/>
              <a:ext cx="32192" cy="86573"/>
            </a:xfrm>
            <a:custGeom>
              <a:avLst/>
              <a:gdLst/>
              <a:ahLst/>
              <a:cxnLst/>
              <a:rect l="l" t="t" r="r" b="b"/>
              <a:pathLst>
                <a:path w="840" h="2259" extrusionOk="0">
                  <a:moveTo>
                    <a:pt x="640" y="0"/>
                  </a:moveTo>
                  <a:cubicBezTo>
                    <a:pt x="562" y="0"/>
                    <a:pt x="487" y="50"/>
                    <a:pt x="451" y="129"/>
                  </a:cubicBezTo>
                  <a:cubicBezTo>
                    <a:pt x="334" y="435"/>
                    <a:pt x="262" y="751"/>
                    <a:pt x="190" y="1075"/>
                  </a:cubicBezTo>
                  <a:cubicBezTo>
                    <a:pt x="118" y="1391"/>
                    <a:pt x="55" y="1715"/>
                    <a:pt x="19" y="2040"/>
                  </a:cubicBezTo>
                  <a:cubicBezTo>
                    <a:pt x="1" y="2130"/>
                    <a:pt x="55" y="2220"/>
                    <a:pt x="145" y="2247"/>
                  </a:cubicBezTo>
                  <a:cubicBezTo>
                    <a:pt x="168" y="2254"/>
                    <a:pt x="190" y="2258"/>
                    <a:pt x="212" y="2258"/>
                  </a:cubicBezTo>
                  <a:cubicBezTo>
                    <a:pt x="295" y="2258"/>
                    <a:pt x="369" y="2206"/>
                    <a:pt x="397" y="2121"/>
                  </a:cubicBezTo>
                  <a:cubicBezTo>
                    <a:pt x="497" y="1814"/>
                    <a:pt x="587" y="1499"/>
                    <a:pt x="659" y="1183"/>
                  </a:cubicBezTo>
                  <a:cubicBezTo>
                    <a:pt x="740" y="859"/>
                    <a:pt x="803" y="543"/>
                    <a:pt x="830" y="210"/>
                  </a:cubicBezTo>
                  <a:cubicBezTo>
                    <a:pt x="839" y="129"/>
                    <a:pt x="794" y="48"/>
                    <a:pt x="704" y="12"/>
                  </a:cubicBezTo>
                  <a:cubicBezTo>
                    <a:pt x="683" y="4"/>
                    <a:pt x="662" y="0"/>
                    <a:pt x="6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33"/>
            <p:cNvSpPr/>
            <p:nvPr/>
          </p:nvSpPr>
          <p:spPr>
            <a:xfrm rot="787510">
              <a:off x="5891335" y="4294059"/>
              <a:ext cx="94353" cy="355835"/>
            </a:xfrm>
            <a:custGeom>
              <a:avLst/>
              <a:gdLst/>
              <a:ahLst/>
              <a:cxnLst/>
              <a:rect l="l" t="t" r="r" b="b"/>
              <a:pathLst>
                <a:path w="2462" h="9285" extrusionOk="0">
                  <a:moveTo>
                    <a:pt x="2244" y="0"/>
                  </a:moveTo>
                  <a:cubicBezTo>
                    <a:pt x="2159" y="0"/>
                    <a:pt x="2080" y="60"/>
                    <a:pt x="2065" y="151"/>
                  </a:cubicBezTo>
                  <a:lnTo>
                    <a:pt x="1046" y="4595"/>
                  </a:lnTo>
                  <a:lnTo>
                    <a:pt x="542" y="6821"/>
                  </a:lnTo>
                  <a:lnTo>
                    <a:pt x="289" y="7930"/>
                  </a:lnTo>
                  <a:cubicBezTo>
                    <a:pt x="199" y="8300"/>
                    <a:pt x="127" y="8669"/>
                    <a:pt x="19" y="9039"/>
                  </a:cubicBezTo>
                  <a:cubicBezTo>
                    <a:pt x="19" y="9048"/>
                    <a:pt x="19" y="9048"/>
                    <a:pt x="19" y="9057"/>
                  </a:cubicBezTo>
                  <a:cubicBezTo>
                    <a:pt x="1" y="9165"/>
                    <a:pt x="73" y="9264"/>
                    <a:pt x="172" y="9282"/>
                  </a:cubicBezTo>
                  <a:cubicBezTo>
                    <a:pt x="183" y="9284"/>
                    <a:pt x="194" y="9285"/>
                    <a:pt x="205" y="9285"/>
                  </a:cubicBezTo>
                  <a:cubicBezTo>
                    <a:pt x="300" y="9285"/>
                    <a:pt x="381" y="9217"/>
                    <a:pt x="397" y="9120"/>
                  </a:cubicBezTo>
                  <a:cubicBezTo>
                    <a:pt x="469" y="8750"/>
                    <a:pt x="560" y="8381"/>
                    <a:pt x="641" y="8011"/>
                  </a:cubicBezTo>
                  <a:lnTo>
                    <a:pt x="902" y="6902"/>
                  </a:lnTo>
                  <a:lnTo>
                    <a:pt x="1416" y="4676"/>
                  </a:lnTo>
                  <a:lnTo>
                    <a:pt x="2443" y="241"/>
                  </a:lnTo>
                  <a:lnTo>
                    <a:pt x="2443" y="232"/>
                  </a:lnTo>
                  <a:cubicBezTo>
                    <a:pt x="2461" y="133"/>
                    <a:pt x="2398" y="25"/>
                    <a:pt x="2290" y="7"/>
                  </a:cubicBezTo>
                  <a:cubicBezTo>
                    <a:pt x="2275" y="3"/>
                    <a:pt x="2259" y="0"/>
                    <a:pt x="22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33"/>
            <p:cNvSpPr/>
            <p:nvPr/>
          </p:nvSpPr>
          <p:spPr>
            <a:xfrm rot="787510">
              <a:off x="5743083" y="4284862"/>
              <a:ext cx="155517" cy="621380"/>
            </a:xfrm>
            <a:custGeom>
              <a:avLst/>
              <a:gdLst/>
              <a:ahLst/>
              <a:cxnLst/>
              <a:rect l="l" t="t" r="r" b="b"/>
              <a:pathLst>
                <a:path w="4058" h="16214" extrusionOk="0">
                  <a:moveTo>
                    <a:pt x="3853" y="1"/>
                  </a:moveTo>
                  <a:cubicBezTo>
                    <a:pt x="3758" y="1"/>
                    <a:pt x="3676" y="68"/>
                    <a:pt x="3652" y="157"/>
                  </a:cubicBezTo>
                  <a:cubicBezTo>
                    <a:pt x="3390" y="1482"/>
                    <a:pt x="3111" y="2807"/>
                    <a:pt x="2822" y="4132"/>
                  </a:cubicBezTo>
                  <a:cubicBezTo>
                    <a:pt x="2543" y="5448"/>
                    <a:pt x="2236" y="6764"/>
                    <a:pt x="1948" y="8089"/>
                  </a:cubicBezTo>
                  <a:cubicBezTo>
                    <a:pt x="1641" y="9405"/>
                    <a:pt x="1335" y="10721"/>
                    <a:pt x="1020" y="12037"/>
                  </a:cubicBezTo>
                  <a:lnTo>
                    <a:pt x="533" y="14002"/>
                  </a:lnTo>
                  <a:cubicBezTo>
                    <a:pt x="371" y="14660"/>
                    <a:pt x="199" y="15318"/>
                    <a:pt x="28" y="15967"/>
                  </a:cubicBezTo>
                  <a:cubicBezTo>
                    <a:pt x="28" y="15976"/>
                    <a:pt x="28" y="15976"/>
                    <a:pt x="28" y="15985"/>
                  </a:cubicBezTo>
                  <a:cubicBezTo>
                    <a:pt x="1" y="16084"/>
                    <a:pt x="73" y="16192"/>
                    <a:pt x="181" y="16210"/>
                  </a:cubicBezTo>
                  <a:cubicBezTo>
                    <a:pt x="192" y="16212"/>
                    <a:pt x="202" y="16213"/>
                    <a:pt x="212" y="16213"/>
                  </a:cubicBezTo>
                  <a:cubicBezTo>
                    <a:pt x="302" y="16213"/>
                    <a:pt x="390" y="16146"/>
                    <a:pt x="407" y="16057"/>
                  </a:cubicBezTo>
                  <a:cubicBezTo>
                    <a:pt x="533" y="15390"/>
                    <a:pt x="668" y="14732"/>
                    <a:pt x="803" y="14065"/>
                  </a:cubicBezTo>
                  <a:lnTo>
                    <a:pt x="1227" y="12082"/>
                  </a:lnTo>
                  <a:cubicBezTo>
                    <a:pt x="1524" y="10766"/>
                    <a:pt x="1813" y="9441"/>
                    <a:pt x="2119" y="8125"/>
                  </a:cubicBezTo>
                  <a:cubicBezTo>
                    <a:pt x="2426" y="6809"/>
                    <a:pt x="2723" y="5493"/>
                    <a:pt x="3048" y="4177"/>
                  </a:cubicBezTo>
                  <a:cubicBezTo>
                    <a:pt x="3372" y="2870"/>
                    <a:pt x="3688" y="1554"/>
                    <a:pt x="4030" y="247"/>
                  </a:cubicBezTo>
                  <a:cubicBezTo>
                    <a:pt x="4039" y="238"/>
                    <a:pt x="4039" y="238"/>
                    <a:pt x="4039" y="238"/>
                  </a:cubicBezTo>
                  <a:cubicBezTo>
                    <a:pt x="4057" y="129"/>
                    <a:pt x="3985" y="30"/>
                    <a:pt x="3886" y="3"/>
                  </a:cubicBezTo>
                  <a:cubicBezTo>
                    <a:pt x="3875" y="1"/>
                    <a:pt x="3864" y="1"/>
                    <a:pt x="38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33"/>
            <p:cNvSpPr/>
            <p:nvPr/>
          </p:nvSpPr>
          <p:spPr>
            <a:xfrm rot="787510">
              <a:off x="5468329" y="4339170"/>
              <a:ext cx="37327" cy="108648"/>
            </a:xfrm>
            <a:custGeom>
              <a:avLst/>
              <a:gdLst/>
              <a:ahLst/>
              <a:cxnLst/>
              <a:rect l="l" t="t" r="r" b="b"/>
              <a:pathLst>
                <a:path w="974" h="2835" extrusionOk="0">
                  <a:moveTo>
                    <a:pt x="763" y="1"/>
                  </a:moveTo>
                  <a:cubicBezTo>
                    <a:pt x="675" y="1"/>
                    <a:pt x="593" y="68"/>
                    <a:pt x="577" y="157"/>
                  </a:cubicBezTo>
                  <a:cubicBezTo>
                    <a:pt x="541" y="364"/>
                    <a:pt x="505" y="563"/>
                    <a:pt x="460" y="770"/>
                  </a:cubicBezTo>
                  <a:cubicBezTo>
                    <a:pt x="424" y="968"/>
                    <a:pt x="379" y="1167"/>
                    <a:pt x="334" y="1374"/>
                  </a:cubicBezTo>
                  <a:cubicBezTo>
                    <a:pt x="244" y="1770"/>
                    <a:pt x="181" y="2176"/>
                    <a:pt x="18" y="2564"/>
                  </a:cubicBezTo>
                  <a:cubicBezTo>
                    <a:pt x="9" y="2582"/>
                    <a:pt x="9" y="2600"/>
                    <a:pt x="9" y="2627"/>
                  </a:cubicBezTo>
                  <a:cubicBezTo>
                    <a:pt x="0" y="2735"/>
                    <a:pt x="82" y="2825"/>
                    <a:pt x="190" y="2834"/>
                  </a:cubicBezTo>
                  <a:cubicBezTo>
                    <a:pt x="195" y="2835"/>
                    <a:pt x="200" y="2835"/>
                    <a:pt x="205" y="2835"/>
                  </a:cubicBezTo>
                  <a:cubicBezTo>
                    <a:pt x="307" y="2835"/>
                    <a:pt x="397" y="2748"/>
                    <a:pt x="397" y="2645"/>
                  </a:cubicBezTo>
                  <a:cubicBezTo>
                    <a:pt x="424" y="2230"/>
                    <a:pt x="541" y="1843"/>
                    <a:pt x="631" y="1437"/>
                  </a:cubicBezTo>
                  <a:cubicBezTo>
                    <a:pt x="685" y="1239"/>
                    <a:pt x="740" y="1040"/>
                    <a:pt x="785" y="842"/>
                  </a:cubicBezTo>
                  <a:cubicBezTo>
                    <a:pt x="839" y="644"/>
                    <a:pt x="893" y="445"/>
                    <a:pt x="947" y="247"/>
                  </a:cubicBezTo>
                  <a:cubicBezTo>
                    <a:pt x="956" y="238"/>
                    <a:pt x="956" y="229"/>
                    <a:pt x="956" y="229"/>
                  </a:cubicBezTo>
                  <a:cubicBezTo>
                    <a:pt x="974" y="121"/>
                    <a:pt x="902" y="22"/>
                    <a:pt x="794" y="4"/>
                  </a:cubicBezTo>
                  <a:cubicBezTo>
                    <a:pt x="783" y="2"/>
                    <a:pt x="773" y="1"/>
                    <a:pt x="7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33"/>
            <p:cNvSpPr/>
            <p:nvPr/>
          </p:nvSpPr>
          <p:spPr>
            <a:xfrm rot="787510">
              <a:off x="5364359" y="4323181"/>
              <a:ext cx="43919" cy="135666"/>
            </a:xfrm>
            <a:custGeom>
              <a:avLst/>
              <a:gdLst/>
              <a:ahLst/>
              <a:cxnLst/>
              <a:rect l="l" t="t" r="r" b="b"/>
              <a:pathLst>
                <a:path w="1146" h="3540" extrusionOk="0">
                  <a:moveTo>
                    <a:pt x="932" y="0"/>
                  </a:moveTo>
                  <a:cubicBezTo>
                    <a:pt x="837" y="0"/>
                    <a:pt x="756" y="68"/>
                    <a:pt x="739" y="165"/>
                  </a:cubicBezTo>
                  <a:cubicBezTo>
                    <a:pt x="703" y="427"/>
                    <a:pt x="649" y="688"/>
                    <a:pt x="604" y="949"/>
                  </a:cubicBezTo>
                  <a:cubicBezTo>
                    <a:pt x="550" y="1211"/>
                    <a:pt x="487" y="1472"/>
                    <a:pt x="433" y="1734"/>
                  </a:cubicBezTo>
                  <a:cubicBezTo>
                    <a:pt x="370" y="1995"/>
                    <a:pt x="307" y="2256"/>
                    <a:pt x="244" y="2518"/>
                  </a:cubicBezTo>
                  <a:cubicBezTo>
                    <a:pt x="172" y="2770"/>
                    <a:pt x="108" y="3032"/>
                    <a:pt x="27" y="3284"/>
                  </a:cubicBezTo>
                  <a:cubicBezTo>
                    <a:pt x="18" y="3293"/>
                    <a:pt x="18" y="3302"/>
                    <a:pt x="18" y="3311"/>
                  </a:cubicBezTo>
                  <a:cubicBezTo>
                    <a:pt x="0" y="3419"/>
                    <a:pt x="72" y="3518"/>
                    <a:pt x="181" y="3536"/>
                  </a:cubicBezTo>
                  <a:cubicBezTo>
                    <a:pt x="192" y="3538"/>
                    <a:pt x="203" y="3539"/>
                    <a:pt x="214" y="3539"/>
                  </a:cubicBezTo>
                  <a:cubicBezTo>
                    <a:pt x="308" y="3539"/>
                    <a:pt x="390" y="3471"/>
                    <a:pt x="406" y="3374"/>
                  </a:cubicBezTo>
                  <a:cubicBezTo>
                    <a:pt x="442" y="3104"/>
                    <a:pt x="496" y="2842"/>
                    <a:pt x="541" y="2581"/>
                  </a:cubicBezTo>
                  <a:cubicBezTo>
                    <a:pt x="595" y="2320"/>
                    <a:pt x="658" y="2058"/>
                    <a:pt x="712" y="1797"/>
                  </a:cubicBezTo>
                  <a:cubicBezTo>
                    <a:pt x="775" y="1544"/>
                    <a:pt x="839" y="1283"/>
                    <a:pt x="902" y="1022"/>
                  </a:cubicBezTo>
                  <a:cubicBezTo>
                    <a:pt x="974" y="769"/>
                    <a:pt x="1037" y="508"/>
                    <a:pt x="1118" y="255"/>
                  </a:cubicBezTo>
                  <a:cubicBezTo>
                    <a:pt x="1118" y="246"/>
                    <a:pt x="1127" y="228"/>
                    <a:pt x="1127" y="219"/>
                  </a:cubicBezTo>
                  <a:cubicBezTo>
                    <a:pt x="1145" y="111"/>
                    <a:pt x="1073" y="12"/>
                    <a:pt x="965" y="3"/>
                  </a:cubicBezTo>
                  <a:cubicBezTo>
                    <a:pt x="954" y="1"/>
                    <a:pt x="943" y="0"/>
                    <a:pt x="93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75" name="Google Shape;975;p33"/>
          <p:cNvGrpSpPr/>
          <p:nvPr/>
        </p:nvGrpSpPr>
        <p:grpSpPr>
          <a:xfrm>
            <a:off x="6821883" y="1816193"/>
            <a:ext cx="2004315" cy="73059"/>
            <a:chOff x="1394800" y="3522000"/>
            <a:chExt cx="1048650" cy="138275"/>
          </a:xfrm>
        </p:grpSpPr>
        <p:sp>
          <p:nvSpPr>
            <p:cNvPr id="976" name="Google Shape;976;p33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33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33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33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33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33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33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33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33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" name="Google Shape;953;p33"/>
          <p:cNvSpPr txBox="1">
            <a:spLocks/>
          </p:cNvSpPr>
          <p:nvPr/>
        </p:nvSpPr>
        <p:spPr>
          <a:xfrm>
            <a:off x="4023599" y="2872883"/>
            <a:ext cx="4736774" cy="1269626"/>
          </a:xfrm>
          <a:prstGeom prst="rect">
            <a:avLst/>
          </a:prstGeom>
          <a:noFill/>
          <a:ln w="57150">
            <a:solidFill>
              <a:schemeClr val="accent3">
                <a:lumMod val="90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16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28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28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28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28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28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28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28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28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 marL="0" indent="0"/>
            <a:r>
              <a:rPr lang="sl-SI" dirty="0" smtClean="0"/>
              <a:t>Zbrani dokazi so „kažipot“ za učitelja.</a:t>
            </a:r>
          </a:p>
          <a:p>
            <a:pPr marL="0" indent="0" algn="l"/>
            <a:endParaRPr lang="sl-SI" dirty="0" smtClean="0"/>
          </a:p>
          <a:p>
            <a:pPr marL="0" indent="0" algn="l"/>
            <a:r>
              <a:rPr lang="sl-SI" dirty="0" smtClean="0"/>
              <a:t>Na podlagi zbranih dokazov lahko učitelj </a:t>
            </a:r>
            <a:r>
              <a:rPr lang="sl-SI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prilagaja</a:t>
            </a:r>
            <a:r>
              <a:rPr lang="sl-SI" dirty="0" smtClean="0"/>
              <a:t> nadaljnje procese poučevanja in </a:t>
            </a:r>
            <a:r>
              <a:rPr lang="sl-SI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usmerja</a:t>
            </a:r>
            <a:r>
              <a:rPr lang="sl-SI" dirty="0" smtClean="0"/>
              <a:t> učenčeve procese učenja.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2030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6" name="Google Shape;1406;p43"/>
          <p:cNvGrpSpPr/>
          <p:nvPr/>
        </p:nvGrpSpPr>
        <p:grpSpPr>
          <a:xfrm flipH="1">
            <a:off x="1937580" y="976074"/>
            <a:ext cx="5779734" cy="140388"/>
            <a:chOff x="4345425" y="2175475"/>
            <a:chExt cx="800750" cy="176025"/>
          </a:xfrm>
        </p:grpSpPr>
        <p:sp>
          <p:nvSpPr>
            <p:cNvPr id="1407" name="Google Shape;1407;p43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43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09" name="Google Shape;1409;p43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855964" cy="9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2800" dirty="0" smtClean="0"/>
              <a:t>PROCES PRIDOBIVANJA IN RAVNANJA Z DOKAZI</a:t>
            </a:r>
            <a:endParaRPr sz="2800" dirty="0"/>
          </a:p>
        </p:txBody>
      </p:sp>
      <p:grpSp>
        <p:nvGrpSpPr>
          <p:cNvPr id="1410" name="Google Shape;1410;p43"/>
          <p:cNvGrpSpPr/>
          <p:nvPr/>
        </p:nvGrpSpPr>
        <p:grpSpPr>
          <a:xfrm rot="4691603">
            <a:off x="3614307" y="2023002"/>
            <a:ext cx="1912265" cy="1978212"/>
            <a:chOff x="2801825" y="1784650"/>
            <a:chExt cx="1912350" cy="1978300"/>
          </a:xfrm>
        </p:grpSpPr>
        <p:sp>
          <p:nvSpPr>
            <p:cNvPr id="1411" name="Google Shape;1411;p43"/>
            <p:cNvSpPr/>
            <p:nvPr/>
          </p:nvSpPr>
          <p:spPr>
            <a:xfrm>
              <a:off x="2948050" y="2068550"/>
              <a:ext cx="1328450" cy="1346175"/>
            </a:xfrm>
            <a:custGeom>
              <a:avLst/>
              <a:gdLst/>
              <a:ahLst/>
              <a:cxnLst/>
              <a:rect l="l" t="t" r="r" b="b"/>
              <a:pathLst>
                <a:path w="53138" h="53847" extrusionOk="0">
                  <a:moveTo>
                    <a:pt x="31395" y="1"/>
                  </a:moveTo>
                  <a:cubicBezTo>
                    <a:pt x="30756" y="1"/>
                    <a:pt x="30099" y="16"/>
                    <a:pt x="29422" y="48"/>
                  </a:cubicBezTo>
                  <a:cubicBezTo>
                    <a:pt x="17097" y="618"/>
                    <a:pt x="0" y="13195"/>
                    <a:pt x="0" y="25521"/>
                  </a:cubicBezTo>
                  <a:cubicBezTo>
                    <a:pt x="0" y="37869"/>
                    <a:pt x="13810" y="53847"/>
                    <a:pt x="26158" y="53847"/>
                  </a:cubicBezTo>
                  <a:cubicBezTo>
                    <a:pt x="38484" y="53847"/>
                    <a:pt x="53138" y="39650"/>
                    <a:pt x="53138" y="27324"/>
                  </a:cubicBezTo>
                  <a:cubicBezTo>
                    <a:pt x="53138" y="15356"/>
                    <a:pt x="51487" y="1"/>
                    <a:pt x="3139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43"/>
            <p:cNvSpPr/>
            <p:nvPr/>
          </p:nvSpPr>
          <p:spPr>
            <a:xfrm>
              <a:off x="2801825" y="1784650"/>
              <a:ext cx="1912350" cy="1978300"/>
            </a:xfrm>
            <a:custGeom>
              <a:avLst/>
              <a:gdLst/>
              <a:ahLst/>
              <a:cxnLst/>
              <a:rect l="l" t="t" r="r" b="b"/>
              <a:pathLst>
                <a:path w="76494" h="79132" extrusionOk="0">
                  <a:moveTo>
                    <a:pt x="69669" y="6473"/>
                  </a:moveTo>
                  <a:cubicBezTo>
                    <a:pt x="69852" y="6610"/>
                    <a:pt x="70011" y="6770"/>
                    <a:pt x="70171" y="6907"/>
                  </a:cubicBezTo>
                  <a:cubicBezTo>
                    <a:pt x="70171" y="6930"/>
                    <a:pt x="70171" y="6930"/>
                    <a:pt x="70171" y="6930"/>
                  </a:cubicBezTo>
                  <a:cubicBezTo>
                    <a:pt x="69988" y="6793"/>
                    <a:pt x="69829" y="6633"/>
                    <a:pt x="69669" y="6473"/>
                  </a:cubicBezTo>
                  <a:close/>
                  <a:moveTo>
                    <a:pt x="71563" y="7638"/>
                  </a:moveTo>
                  <a:lnTo>
                    <a:pt x="71563" y="7683"/>
                  </a:lnTo>
                  <a:lnTo>
                    <a:pt x="71518" y="7683"/>
                  </a:lnTo>
                  <a:cubicBezTo>
                    <a:pt x="71518" y="7660"/>
                    <a:pt x="71541" y="7660"/>
                    <a:pt x="71563" y="7638"/>
                  </a:cubicBezTo>
                  <a:close/>
                  <a:moveTo>
                    <a:pt x="36337" y="12206"/>
                  </a:moveTo>
                  <a:cubicBezTo>
                    <a:pt x="37400" y="12206"/>
                    <a:pt x="38479" y="12257"/>
                    <a:pt x="39585" y="12362"/>
                  </a:cubicBezTo>
                  <a:cubicBezTo>
                    <a:pt x="43077" y="12705"/>
                    <a:pt x="46410" y="13161"/>
                    <a:pt x="49560" y="14805"/>
                  </a:cubicBezTo>
                  <a:cubicBezTo>
                    <a:pt x="54513" y="17361"/>
                    <a:pt x="57617" y="22223"/>
                    <a:pt x="58873" y="27564"/>
                  </a:cubicBezTo>
                  <a:cubicBezTo>
                    <a:pt x="61383" y="38360"/>
                    <a:pt x="56750" y="51097"/>
                    <a:pt x="47802" y="57648"/>
                  </a:cubicBezTo>
                  <a:cubicBezTo>
                    <a:pt x="44279" y="60220"/>
                    <a:pt x="39995" y="61575"/>
                    <a:pt x="35658" y="61575"/>
                  </a:cubicBezTo>
                  <a:cubicBezTo>
                    <a:pt x="34685" y="61575"/>
                    <a:pt x="33709" y="61506"/>
                    <a:pt x="32738" y="61368"/>
                  </a:cubicBezTo>
                  <a:cubicBezTo>
                    <a:pt x="25137" y="60295"/>
                    <a:pt x="19042" y="54224"/>
                    <a:pt x="15368" y="47856"/>
                  </a:cubicBezTo>
                  <a:cubicBezTo>
                    <a:pt x="11875" y="41853"/>
                    <a:pt x="9935" y="34389"/>
                    <a:pt x="11624" y="27541"/>
                  </a:cubicBezTo>
                  <a:cubicBezTo>
                    <a:pt x="13427" y="20191"/>
                    <a:pt x="19590" y="14782"/>
                    <a:pt x="26963" y="13572"/>
                  </a:cubicBezTo>
                  <a:cubicBezTo>
                    <a:pt x="27123" y="13549"/>
                    <a:pt x="27191" y="13504"/>
                    <a:pt x="27214" y="13435"/>
                  </a:cubicBezTo>
                  <a:cubicBezTo>
                    <a:pt x="30303" y="12637"/>
                    <a:pt x="33253" y="12206"/>
                    <a:pt x="36337" y="12206"/>
                  </a:cubicBezTo>
                  <a:close/>
                  <a:moveTo>
                    <a:pt x="5256" y="66458"/>
                  </a:moveTo>
                  <a:cubicBezTo>
                    <a:pt x="5302" y="66550"/>
                    <a:pt x="5370" y="66641"/>
                    <a:pt x="5416" y="66709"/>
                  </a:cubicBezTo>
                  <a:cubicBezTo>
                    <a:pt x="5324" y="66687"/>
                    <a:pt x="5256" y="66641"/>
                    <a:pt x="5187" y="66641"/>
                  </a:cubicBezTo>
                  <a:cubicBezTo>
                    <a:pt x="5210" y="66572"/>
                    <a:pt x="5233" y="66527"/>
                    <a:pt x="5256" y="66458"/>
                  </a:cubicBezTo>
                  <a:close/>
                  <a:moveTo>
                    <a:pt x="838" y="0"/>
                  </a:moveTo>
                  <a:cubicBezTo>
                    <a:pt x="360" y="0"/>
                    <a:pt x="0" y="488"/>
                    <a:pt x="440" y="927"/>
                  </a:cubicBezTo>
                  <a:cubicBezTo>
                    <a:pt x="1353" y="1840"/>
                    <a:pt x="1901" y="2936"/>
                    <a:pt x="2471" y="4077"/>
                  </a:cubicBezTo>
                  <a:cubicBezTo>
                    <a:pt x="3179" y="5446"/>
                    <a:pt x="3932" y="6793"/>
                    <a:pt x="4594" y="8185"/>
                  </a:cubicBezTo>
                  <a:cubicBezTo>
                    <a:pt x="4717" y="8485"/>
                    <a:pt x="5018" y="8635"/>
                    <a:pt x="5296" y="8635"/>
                  </a:cubicBezTo>
                  <a:cubicBezTo>
                    <a:pt x="5377" y="8635"/>
                    <a:pt x="5457" y="8622"/>
                    <a:pt x="5530" y="8596"/>
                  </a:cubicBezTo>
                  <a:cubicBezTo>
                    <a:pt x="5575" y="8596"/>
                    <a:pt x="5621" y="8596"/>
                    <a:pt x="5690" y="8573"/>
                  </a:cubicBezTo>
                  <a:cubicBezTo>
                    <a:pt x="6237" y="8299"/>
                    <a:pt x="6762" y="7843"/>
                    <a:pt x="7219" y="7295"/>
                  </a:cubicBezTo>
                  <a:cubicBezTo>
                    <a:pt x="10437" y="10468"/>
                    <a:pt x="13542" y="13869"/>
                    <a:pt x="15116" y="18069"/>
                  </a:cubicBezTo>
                  <a:cubicBezTo>
                    <a:pt x="15139" y="18137"/>
                    <a:pt x="15231" y="18228"/>
                    <a:pt x="15322" y="18320"/>
                  </a:cubicBezTo>
                  <a:cubicBezTo>
                    <a:pt x="12583" y="21036"/>
                    <a:pt x="10643" y="24620"/>
                    <a:pt x="9867" y="28682"/>
                  </a:cubicBezTo>
                  <a:cubicBezTo>
                    <a:pt x="8315" y="36648"/>
                    <a:pt x="11807" y="45368"/>
                    <a:pt x="16554" y="51645"/>
                  </a:cubicBezTo>
                  <a:cubicBezTo>
                    <a:pt x="17331" y="52695"/>
                    <a:pt x="18175" y="53653"/>
                    <a:pt x="19088" y="54589"/>
                  </a:cubicBezTo>
                  <a:cubicBezTo>
                    <a:pt x="19042" y="54589"/>
                    <a:pt x="18997" y="54612"/>
                    <a:pt x="18974" y="54635"/>
                  </a:cubicBezTo>
                  <a:cubicBezTo>
                    <a:pt x="14660" y="58264"/>
                    <a:pt x="10757" y="62304"/>
                    <a:pt x="6808" y="66298"/>
                  </a:cubicBezTo>
                  <a:cubicBezTo>
                    <a:pt x="6511" y="65956"/>
                    <a:pt x="6192" y="65659"/>
                    <a:pt x="5849" y="65431"/>
                  </a:cubicBezTo>
                  <a:cubicBezTo>
                    <a:pt x="5827" y="65385"/>
                    <a:pt x="5804" y="65317"/>
                    <a:pt x="5804" y="65271"/>
                  </a:cubicBezTo>
                  <a:cubicBezTo>
                    <a:pt x="5729" y="65085"/>
                    <a:pt x="5044" y="64486"/>
                    <a:pt x="4697" y="64486"/>
                  </a:cubicBezTo>
                  <a:cubicBezTo>
                    <a:pt x="4619" y="64486"/>
                    <a:pt x="4559" y="64516"/>
                    <a:pt x="4526" y="64587"/>
                  </a:cubicBezTo>
                  <a:cubicBezTo>
                    <a:pt x="3156" y="67234"/>
                    <a:pt x="2540" y="70293"/>
                    <a:pt x="2038" y="73215"/>
                  </a:cubicBezTo>
                  <a:cubicBezTo>
                    <a:pt x="1978" y="73493"/>
                    <a:pt x="2750" y="73979"/>
                    <a:pt x="3116" y="73979"/>
                  </a:cubicBezTo>
                  <a:cubicBezTo>
                    <a:pt x="3170" y="73979"/>
                    <a:pt x="3215" y="73968"/>
                    <a:pt x="3247" y="73945"/>
                  </a:cubicBezTo>
                  <a:cubicBezTo>
                    <a:pt x="5324" y="72575"/>
                    <a:pt x="6991" y="70795"/>
                    <a:pt x="8634" y="68946"/>
                  </a:cubicBezTo>
                  <a:cubicBezTo>
                    <a:pt x="8703" y="68878"/>
                    <a:pt x="8588" y="68741"/>
                    <a:pt x="8543" y="68695"/>
                  </a:cubicBezTo>
                  <a:cubicBezTo>
                    <a:pt x="8223" y="68284"/>
                    <a:pt x="7904" y="67782"/>
                    <a:pt x="7561" y="67303"/>
                  </a:cubicBezTo>
                  <a:cubicBezTo>
                    <a:pt x="11601" y="63240"/>
                    <a:pt x="15550" y="59109"/>
                    <a:pt x="19910" y="55388"/>
                  </a:cubicBezTo>
                  <a:cubicBezTo>
                    <a:pt x="24338" y="59542"/>
                    <a:pt x="29999" y="62213"/>
                    <a:pt x="36184" y="62304"/>
                  </a:cubicBezTo>
                  <a:cubicBezTo>
                    <a:pt x="36261" y="62305"/>
                    <a:pt x="36338" y="62305"/>
                    <a:pt x="36414" y="62305"/>
                  </a:cubicBezTo>
                  <a:cubicBezTo>
                    <a:pt x="40462" y="62305"/>
                    <a:pt x="44329" y="61123"/>
                    <a:pt x="47734" y="59040"/>
                  </a:cubicBezTo>
                  <a:cubicBezTo>
                    <a:pt x="48715" y="63765"/>
                    <a:pt x="50861" y="68102"/>
                    <a:pt x="52573" y="72598"/>
                  </a:cubicBezTo>
                  <a:cubicBezTo>
                    <a:pt x="52116" y="72827"/>
                    <a:pt x="51683" y="73078"/>
                    <a:pt x="51249" y="73374"/>
                  </a:cubicBezTo>
                  <a:cubicBezTo>
                    <a:pt x="51135" y="73443"/>
                    <a:pt x="50815" y="73694"/>
                    <a:pt x="50907" y="73876"/>
                  </a:cubicBezTo>
                  <a:cubicBezTo>
                    <a:pt x="50975" y="74013"/>
                    <a:pt x="51066" y="74128"/>
                    <a:pt x="51135" y="74242"/>
                  </a:cubicBezTo>
                  <a:cubicBezTo>
                    <a:pt x="51066" y="74356"/>
                    <a:pt x="51066" y="74447"/>
                    <a:pt x="51158" y="74516"/>
                  </a:cubicBezTo>
                  <a:cubicBezTo>
                    <a:pt x="51295" y="74584"/>
                    <a:pt x="51432" y="74675"/>
                    <a:pt x="51546" y="74767"/>
                  </a:cubicBezTo>
                  <a:cubicBezTo>
                    <a:pt x="51979" y="75246"/>
                    <a:pt x="52459" y="75680"/>
                    <a:pt x="52984" y="76091"/>
                  </a:cubicBezTo>
                  <a:cubicBezTo>
                    <a:pt x="53897" y="77095"/>
                    <a:pt x="54696" y="78213"/>
                    <a:pt x="55723" y="79081"/>
                  </a:cubicBezTo>
                  <a:cubicBezTo>
                    <a:pt x="55769" y="79116"/>
                    <a:pt x="55830" y="79132"/>
                    <a:pt x="55900" y="79132"/>
                  </a:cubicBezTo>
                  <a:cubicBezTo>
                    <a:pt x="56287" y="79132"/>
                    <a:pt x="56959" y="78663"/>
                    <a:pt x="56978" y="78373"/>
                  </a:cubicBezTo>
                  <a:cubicBezTo>
                    <a:pt x="57092" y="76068"/>
                    <a:pt x="56088" y="73991"/>
                    <a:pt x="55837" y="71731"/>
                  </a:cubicBezTo>
                  <a:cubicBezTo>
                    <a:pt x="55819" y="71604"/>
                    <a:pt x="55729" y="71564"/>
                    <a:pt x="55624" y="71564"/>
                  </a:cubicBezTo>
                  <a:cubicBezTo>
                    <a:pt x="55597" y="71564"/>
                    <a:pt x="55568" y="71566"/>
                    <a:pt x="55540" y="71571"/>
                  </a:cubicBezTo>
                  <a:cubicBezTo>
                    <a:pt x="54969" y="71662"/>
                    <a:pt x="54444" y="71799"/>
                    <a:pt x="53919" y="72005"/>
                  </a:cubicBezTo>
                  <a:cubicBezTo>
                    <a:pt x="52185" y="67440"/>
                    <a:pt x="49994" y="63012"/>
                    <a:pt x="49035" y="58196"/>
                  </a:cubicBezTo>
                  <a:cubicBezTo>
                    <a:pt x="49788" y="57671"/>
                    <a:pt x="50496" y="57100"/>
                    <a:pt x="51203" y="56484"/>
                  </a:cubicBezTo>
                  <a:cubicBezTo>
                    <a:pt x="59238" y="49316"/>
                    <a:pt x="62844" y="36854"/>
                    <a:pt x="59968" y="26491"/>
                  </a:cubicBezTo>
                  <a:cubicBezTo>
                    <a:pt x="59352" y="24209"/>
                    <a:pt x="58325" y="22086"/>
                    <a:pt x="56978" y="20214"/>
                  </a:cubicBezTo>
                  <a:cubicBezTo>
                    <a:pt x="60767" y="15398"/>
                    <a:pt x="65926" y="11997"/>
                    <a:pt x="70742" y="8277"/>
                  </a:cubicBezTo>
                  <a:cubicBezTo>
                    <a:pt x="71257" y="8728"/>
                    <a:pt x="71842" y="9054"/>
                    <a:pt x="72470" y="9054"/>
                  </a:cubicBezTo>
                  <a:cubicBezTo>
                    <a:pt x="72731" y="9054"/>
                    <a:pt x="73000" y="8998"/>
                    <a:pt x="73275" y="8870"/>
                  </a:cubicBezTo>
                  <a:cubicBezTo>
                    <a:pt x="75010" y="8117"/>
                    <a:pt x="75809" y="5195"/>
                    <a:pt x="76425" y="3620"/>
                  </a:cubicBezTo>
                  <a:cubicBezTo>
                    <a:pt x="76493" y="3462"/>
                    <a:pt x="75956" y="2296"/>
                    <a:pt x="75791" y="2296"/>
                  </a:cubicBezTo>
                  <a:cubicBezTo>
                    <a:pt x="75789" y="2296"/>
                    <a:pt x="75788" y="2296"/>
                    <a:pt x="75786" y="2296"/>
                  </a:cubicBezTo>
                  <a:cubicBezTo>
                    <a:pt x="73070" y="2411"/>
                    <a:pt x="70696" y="3917"/>
                    <a:pt x="68162" y="4762"/>
                  </a:cubicBezTo>
                  <a:cubicBezTo>
                    <a:pt x="68118" y="4784"/>
                    <a:pt x="68617" y="6088"/>
                    <a:pt x="68789" y="6088"/>
                  </a:cubicBezTo>
                  <a:cubicBezTo>
                    <a:pt x="68794" y="6088"/>
                    <a:pt x="68798" y="6087"/>
                    <a:pt x="68802" y="6085"/>
                  </a:cubicBezTo>
                  <a:cubicBezTo>
                    <a:pt x="68847" y="6085"/>
                    <a:pt x="68870" y="6063"/>
                    <a:pt x="68916" y="6063"/>
                  </a:cubicBezTo>
                  <a:cubicBezTo>
                    <a:pt x="68961" y="6177"/>
                    <a:pt x="69030" y="6291"/>
                    <a:pt x="69121" y="6405"/>
                  </a:cubicBezTo>
                  <a:cubicBezTo>
                    <a:pt x="69304" y="6656"/>
                    <a:pt x="69509" y="6953"/>
                    <a:pt x="69760" y="7250"/>
                  </a:cubicBezTo>
                  <a:cubicBezTo>
                    <a:pt x="64990" y="10947"/>
                    <a:pt x="59877" y="14303"/>
                    <a:pt x="56042" y="19005"/>
                  </a:cubicBezTo>
                  <a:cubicBezTo>
                    <a:pt x="54627" y="17338"/>
                    <a:pt x="52938" y="15900"/>
                    <a:pt x="50998" y="14759"/>
                  </a:cubicBezTo>
                  <a:cubicBezTo>
                    <a:pt x="48533" y="13321"/>
                    <a:pt x="45771" y="12522"/>
                    <a:pt x="42963" y="12066"/>
                  </a:cubicBezTo>
                  <a:cubicBezTo>
                    <a:pt x="40501" y="11666"/>
                    <a:pt x="37918" y="11401"/>
                    <a:pt x="35373" y="11401"/>
                  </a:cubicBezTo>
                  <a:cubicBezTo>
                    <a:pt x="34426" y="11401"/>
                    <a:pt x="33484" y="11437"/>
                    <a:pt x="32555" y="11518"/>
                  </a:cubicBezTo>
                  <a:cubicBezTo>
                    <a:pt x="30272" y="11723"/>
                    <a:pt x="28013" y="12294"/>
                    <a:pt x="25799" y="12887"/>
                  </a:cubicBezTo>
                  <a:cubicBezTo>
                    <a:pt x="25730" y="12910"/>
                    <a:pt x="25662" y="12933"/>
                    <a:pt x="25639" y="12956"/>
                  </a:cubicBezTo>
                  <a:cubicBezTo>
                    <a:pt x="21918" y="13641"/>
                    <a:pt x="18632" y="15307"/>
                    <a:pt x="16007" y="17681"/>
                  </a:cubicBezTo>
                  <a:cubicBezTo>
                    <a:pt x="14181" y="13458"/>
                    <a:pt x="10917" y="10011"/>
                    <a:pt x="7630" y="6793"/>
                  </a:cubicBezTo>
                  <a:cubicBezTo>
                    <a:pt x="8018" y="6291"/>
                    <a:pt x="8360" y="5789"/>
                    <a:pt x="8680" y="5355"/>
                  </a:cubicBezTo>
                  <a:cubicBezTo>
                    <a:pt x="8862" y="5241"/>
                    <a:pt x="8954" y="5035"/>
                    <a:pt x="8931" y="4784"/>
                  </a:cubicBezTo>
                  <a:cubicBezTo>
                    <a:pt x="8976" y="4716"/>
                    <a:pt x="8931" y="4647"/>
                    <a:pt x="8862" y="4579"/>
                  </a:cubicBezTo>
                  <a:cubicBezTo>
                    <a:pt x="8817" y="4488"/>
                    <a:pt x="8771" y="4396"/>
                    <a:pt x="8680" y="4305"/>
                  </a:cubicBezTo>
                  <a:cubicBezTo>
                    <a:pt x="6648" y="2388"/>
                    <a:pt x="3658" y="1110"/>
                    <a:pt x="1125" y="60"/>
                  </a:cubicBezTo>
                  <a:cubicBezTo>
                    <a:pt x="1028" y="19"/>
                    <a:pt x="930" y="0"/>
                    <a:pt x="8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43"/>
            <p:cNvSpPr/>
            <p:nvPr/>
          </p:nvSpPr>
          <p:spPr>
            <a:xfrm>
              <a:off x="3896075" y="2041650"/>
              <a:ext cx="256475" cy="106975"/>
            </a:xfrm>
            <a:custGeom>
              <a:avLst/>
              <a:gdLst/>
              <a:ahLst/>
              <a:cxnLst/>
              <a:rect l="l" t="t" r="r" b="b"/>
              <a:pathLst>
                <a:path w="10259" h="4279" extrusionOk="0">
                  <a:moveTo>
                    <a:pt x="1011" y="0"/>
                  </a:moveTo>
                  <a:cubicBezTo>
                    <a:pt x="884" y="0"/>
                    <a:pt x="758" y="2"/>
                    <a:pt x="631" y="5"/>
                  </a:cubicBezTo>
                  <a:cubicBezTo>
                    <a:pt x="1" y="28"/>
                    <a:pt x="103" y="827"/>
                    <a:pt x="676" y="827"/>
                  </a:cubicBezTo>
                  <a:cubicBezTo>
                    <a:pt x="684" y="827"/>
                    <a:pt x="692" y="827"/>
                    <a:pt x="700" y="827"/>
                  </a:cubicBezTo>
                  <a:cubicBezTo>
                    <a:pt x="754" y="826"/>
                    <a:pt x="808" y="826"/>
                    <a:pt x="862" y="826"/>
                  </a:cubicBezTo>
                  <a:cubicBezTo>
                    <a:pt x="2426" y="826"/>
                    <a:pt x="3946" y="1144"/>
                    <a:pt x="5402" y="1740"/>
                  </a:cubicBezTo>
                  <a:cubicBezTo>
                    <a:pt x="6931" y="2333"/>
                    <a:pt x="8141" y="3338"/>
                    <a:pt x="9510" y="4205"/>
                  </a:cubicBezTo>
                  <a:cubicBezTo>
                    <a:pt x="9592" y="4256"/>
                    <a:pt x="9677" y="4279"/>
                    <a:pt x="9757" y="4279"/>
                  </a:cubicBezTo>
                  <a:cubicBezTo>
                    <a:pt x="10036" y="4279"/>
                    <a:pt x="10258" y="4005"/>
                    <a:pt x="10081" y="3703"/>
                  </a:cubicBezTo>
                  <a:cubicBezTo>
                    <a:pt x="9670" y="2973"/>
                    <a:pt x="8940" y="2493"/>
                    <a:pt x="8255" y="2060"/>
                  </a:cubicBezTo>
                  <a:cubicBezTo>
                    <a:pt x="7525" y="1603"/>
                    <a:pt x="6726" y="1192"/>
                    <a:pt x="5927" y="895"/>
                  </a:cubicBezTo>
                  <a:cubicBezTo>
                    <a:pt x="4357" y="280"/>
                    <a:pt x="2670" y="0"/>
                    <a:pt x="10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43"/>
            <p:cNvSpPr/>
            <p:nvPr/>
          </p:nvSpPr>
          <p:spPr>
            <a:xfrm>
              <a:off x="3375050" y="3302875"/>
              <a:ext cx="379900" cy="127475"/>
            </a:xfrm>
            <a:custGeom>
              <a:avLst/>
              <a:gdLst/>
              <a:ahLst/>
              <a:cxnLst/>
              <a:rect l="l" t="t" r="r" b="b"/>
              <a:pathLst>
                <a:path w="15196" h="5099" extrusionOk="0">
                  <a:moveTo>
                    <a:pt x="654" y="0"/>
                  </a:moveTo>
                  <a:cubicBezTo>
                    <a:pt x="318" y="0"/>
                    <a:pt x="0" y="270"/>
                    <a:pt x="268" y="616"/>
                  </a:cubicBezTo>
                  <a:cubicBezTo>
                    <a:pt x="1751" y="2557"/>
                    <a:pt x="4148" y="3378"/>
                    <a:pt x="6408" y="3995"/>
                  </a:cubicBezTo>
                  <a:cubicBezTo>
                    <a:pt x="7663" y="4337"/>
                    <a:pt x="8964" y="4588"/>
                    <a:pt x="10242" y="4793"/>
                  </a:cubicBezTo>
                  <a:cubicBezTo>
                    <a:pt x="10904" y="4885"/>
                    <a:pt x="11566" y="4953"/>
                    <a:pt x="12251" y="4999"/>
                  </a:cubicBezTo>
                  <a:cubicBezTo>
                    <a:pt x="12686" y="5044"/>
                    <a:pt x="13160" y="5099"/>
                    <a:pt x="13622" y="5099"/>
                  </a:cubicBezTo>
                  <a:cubicBezTo>
                    <a:pt x="13863" y="5099"/>
                    <a:pt x="14101" y="5084"/>
                    <a:pt x="14328" y="5045"/>
                  </a:cubicBezTo>
                  <a:cubicBezTo>
                    <a:pt x="14716" y="4976"/>
                    <a:pt x="15195" y="4223"/>
                    <a:pt x="14602" y="4086"/>
                  </a:cubicBezTo>
                  <a:cubicBezTo>
                    <a:pt x="13917" y="3903"/>
                    <a:pt x="13141" y="3949"/>
                    <a:pt x="12434" y="3880"/>
                  </a:cubicBezTo>
                  <a:cubicBezTo>
                    <a:pt x="11772" y="3835"/>
                    <a:pt x="11110" y="3766"/>
                    <a:pt x="10448" y="3675"/>
                  </a:cubicBezTo>
                  <a:cubicBezTo>
                    <a:pt x="9169" y="3492"/>
                    <a:pt x="7868" y="3241"/>
                    <a:pt x="6613" y="2899"/>
                  </a:cubicBezTo>
                  <a:cubicBezTo>
                    <a:pt x="4650" y="2374"/>
                    <a:pt x="2436" y="1780"/>
                    <a:pt x="1067" y="183"/>
                  </a:cubicBezTo>
                  <a:cubicBezTo>
                    <a:pt x="960" y="55"/>
                    <a:pt x="805" y="0"/>
                    <a:pt x="6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15" name="Google Shape;1415;p43"/>
          <p:cNvSpPr txBox="1"/>
          <p:nvPr/>
        </p:nvSpPr>
        <p:spPr>
          <a:xfrm>
            <a:off x="6205425" y="1920971"/>
            <a:ext cx="2257096" cy="8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smtClean="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rPr>
              <a:t>Pridobivanje/zbiranje dokazov o razmišljanju in učenju učencev.</a:t>
            </a:r>
            <a:endParaRPr sz="1600" dirty="0">
              <a:solidFill>
                <a:schemeClr val="dk2"/>
              </a:solidFill>
              <a:latin typeface="Muli"/>
              <a:ea typeface="Muli"/>
              <a:cs typeface="Muli"/>
              <a:sym typeface="Muli"/>
            </a:endParaRPr>
          </a:p>
        </p:txBody>
      </p:sp>
      <p:grpSp>
        <p:nvGrpSpPr>
          <p:cNvPr id="1416" name="Google Shape;1416;p43"/>
          <p:cNvGrpSpPr/>
          <p:nvPr/>
        </p:nvGrpSpPr>
        <p:grpSpPr>
          <a:xfrm rot="-977123" flipH="1">
            <a:off x="6224280" y="1483142"/>
            <a:ext cx="750716" cy="585366"/>
            <a:chOff x="4345425" y="2175475"/>
            <a:chExt cx="800750" cy="176025"/>
          </a:xfrm>
        </p:grpSpPr>
        <p:sp>
          <p:nvSpPr>
            <p:cNvPr id="1417" name="Google Shape;1417;p43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43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19" name="Google Shape;1419;p43"/>
          <p:cNvSpPr txBox="1"/>
          <p:nvPr/>
        </p:nvSpPr>
        <p:spPr>
          <a:xfrm>
            <a:off x="6205421" y="1537546"/>
            <a:ext cx="6540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2000" b="1" dirty="0" smtClean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2. </a:t>
            </a:r>
            <a:endParaRPr sz="20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420" name="Google Shape;1420;p43"/>
          <p:cNvSpPr txBox="1"/>
          <p:nvPr/>
        </p:nvSpPr>
        <p:spPr>
          <a:xfrm>
            <a:off x="6205425" y="3577346"/>
            <a:ext cx="2086520" cy="8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smtClean="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rPr>
              <a:t>Presojanje dokazov.</a:t>
            </a:r>
            <a:endParaRPr sz="1600" dirty="0">
              <a:solidFill>
                <a:schemeClr val="dk2"/>
              </a:solidFill>
              <a:latin typeface="Muli"/>
              <a:ea typeface="Muli"/>
              <a:cs typeface="Muli"/>
              <a:sym typeface="Muli"/>
            </a:endParaRPr>
          </a:p>
        </p:txBody>
      </p:sp>
      <p:grpSp>
        <p:nvGrpSpPr>
          <p:cNvPr id="1421" name="Google Shape;1421;p43"/>
          <p:cNvGrpSpPr/>
          <p:nvPr/>
        </p:nvGrpSpPr>
        <p:grpSpPr>
          <a:xfrm rot="-977123" flipH="1">
            <a:off x="6224280" y="3139517"/>
            <a:ext cx="750716" cy="585366"/>
            <a:chOff x="4345425" y="2175475"/>
            <a:chExt cx="800750" cy="176025"/>
          </a:xfrm>
        </p:grpSpPr>
        <p:sp>
          <p:nvSpPr>
            <p:cNvPr id="1422" name="Google Shape;1422;p43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43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24" name="Google Shape;1424;p43"/>
          <p:cNvSpPr txBox="1"/>
          <p:nvPr/>
        </p:nvSpPr>
        <p:spPr>
          <a:xfrm>
            <a:off x="6205426" y="3193921"/>
            <a:ext cx="7884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2000" b="1" dirty="0" smtClean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3.</a:t>
            </a:r>
            <a:endParaRPr sz="20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425" name="Google Shape;1425;p43"/>
          <p:cNvSpPr txBox="1"/>
          <p:nvPr/>
        </p:nvSpPr>
        <p:spPr>
          <a:xfrm>
            <a:off x="1122949" y="1920971"/>
            <a:ext cx="2154275" cy="8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smtClean="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rPr>
              <a:t>Razjasnitev namenov učenja in postavljanje vprašanj.</a:t>
            </a:r>
            <a:endParaRPr sz="1600" dirty="0">
              <a:solidFill>
                <a:schemeClr val="dk2"/>
              </a:solidFill>
              <a:latin typeface="Muli"/>
              <a:ea typeface="Muli"/>
              <a:cs typeface="Muli"/>
              <a:sym typeface="Muli"/>
            </a:endParaRPr>
          </a:p>
        </p:txBody>
      </p:sp>
      <p:grpSp>
        <p:nvGrpSpPr>
          <p:cNvPr id="1426" name="Google Shape;1426;p43"/>
          <p:cNvGrpSpPr/>
          <p:nvPr/>
        </p:nvGrpSpPr>
        <p:grpSpPr>
          <a:xfrm rot="977123">
            <a:off x="2168968" y="1483142"/>
            <a:ext cx="750716" cy="585366"/>
            <a:chOff x="4345425" y="2175475"/>
            <a:chExt cx="800750" cy="176025"/>
          </a:xfrm>
        </p:grpSpPr>
        <p:sp>
          <p:nvSpPr>
            <p:cNvPr id="1427" name="Google Shape;1427;p43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43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29" name="Google Shape;1429;p43"/>
          <p:cNvSpPr txBox="1"/>
          <p:nvPr/>
        </p:nvSpPr>
        <p:spPr>
          <a:xfrm>
            <a:off x="2150138" y="1537546"/>
            <a:ext cx="7884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2000" b="1" dirty="0" smtClean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1.</a:t>
            </a:r>
            <a:endParaRPr sz="20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430" name="Google Shape;1430;p43"/>
          <p:cNvSpPr txBox="1"/>
          <p:nvPr/>
        </p:nvSpPr>
        <p:spPr>
          <a:xfrm>
            <a:off x="838200" y="3577346"/>
            <a:ext cx="2887688" cy="8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smtClean="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rPr>
              <a:t>Prilagajanje poučevanja, izvajanje dejavnosti, ki vodijo do želenega namena učenja.</a:t>
            </a:r>
            <a:endParaRPr sz="1600" dirty="0">
              <a:solidFill>
                <a:schemeClr val="dk2"/>
              </a:solidFill>
              <a:latin typeface="Muli"/>
              <a:ea typeface="Muli"/>
              <a:cs typeface="Muli"/>
              <a:sym typeface="Muli"/>
            </a:endParaRPr>
          </a:p>
        </p:txBody>
      </p:sp>
      <p:grpSp>
        <p:nvGrpSpPr>
          <p:cNvPr id="1431" name="Google Shape;1431;p43"/>
          <p:cNvGrpSpPr/>
          <p:nvPr/>
        </p:nvGrpSpPr>
        <p:grpSpPr>
          <a:xfrm rot="977123">
            <a:off x="2101768" y="3139517"/>
            <a:ext cx="750716" cy="585366"/>
            <a:chOff x="4345425" y="2175475"/>
            <a:chExt cx="800750" cy="176025"/>
          </a:xfrm>
        </p:grpSpPr>
        <p:sp>
          <p:nvSpPr>
            <p:cNvPr id="1432" name="Google Shape;1432;p43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43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34" name="Google Shape;1434;p43"/>
          <p:cNvSpPr txBox="1"/>
          <p:nvPr/>
        </p:nvSpPr>
        <p:spPr>
          <a:xfrm>
            <a:off x="2150126" y="3193921"/>
            <a:ext cx="7884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2000" b="1" dirty="0" smtClean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4. </a:t>
            </a:r>
            <a:endParaRPr sz="20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1435" name="Google Shape;1435;p43"/>
          <p:cNvGrpSpPr/>
          <p:nvPr/>
        </p:nvGrpSpPr>
        <p:grpSpPr>
          <a:xfrm>
            <a:off x="4322314" y="2430596"/>
            <a:ext cx="713225" cy="997825"/>
            <a:chOff x="4720775" y="1878300"/>
            <a:chExt cx="713225" cy="997825"/>
          </a:xfrm>
        </p:grpSpPr>
        <p:sp>
          <p:nvSpPr>
            <p:cNvPr id="1436" name="Google Shape;1436;p43"/>
            <p:cNvSpPr/>
            <p:nvPr/>
          </p:nvSpPr>
          <p:spPr>
            <a:xfrm>
              <a:off x="4843900" y="2242050"/>
              <a:ext cx="177475" cy="296000"/>
            </a:xfrm>
            <a:custGeom>
              <a:avLst/>
              <a:gdLst/>
              <a:ahLst/>
              <a:cxnLst/>
              <a:rect l="l" t="t" r="r" b="b"/>
              <a:pathLst>
                <a:path w="7099" h="11840" extrusionOk="0">
                  <a:moveTo>
                    <a:pt x="2175" y="0"/>
                  </a:moveTo>
                  <a:cubicBezTo>
                    <a:pt x="2165" y="0"/>
                    <a:pt x="2154" y="5"/>
                    <a:pt x="2148" y="17"/>
                  </a:cubicBezTo>
                  <a:cubicBezTo>
                    <a:pt x="1" y="4061"/>
                    <a:pt x="2321" y="10817"/>
                    <a:pt x="7070" y="11836"/>
                  </a:cubicBezTo>
                  <a:cubicBezTo>
                    <a:pt x="7073" y="11839"/>
                    <a:pt x="7076" y="11840"/>
                    <a:pt x="7079" y="11840"/>
                  </a:cubicBezTo>
                  <a:cubicBezTo>
                    <a:pt x="7090" y="11840"/>
                    <a:pt x="7098" y="11817"/>
                    <a:pt x="7085" y="11804"/>
                  </a:cubicBezTo>
                  <a:cubicBezTo>
                    <a:pt x="5001" y="10926"/>
                    <a:pt x="3418" y="9688"/>
                    <a:pt x="2383" y="7635"/>
                  </a:cubicBezTo>
                  <a:cubicBezTo>
                    <a:pt x="1270" y="5378"/>
                    <a:pt x="1004" y="2306"/>
                    <a:pt x="2195" y="33"/>
                  </a:cubicBezTo>
                  <a:cubicBezTo>
                    <a:pt x="2205" y="13"/>
                    <a:pt x="2191" y="0"/>
                    <a:pt x="21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43"/>
            <p:cNvSpPr/>
            <p:nvPr/>
          </p:nvSpPr>
          <p:spPr>
            <a:xfrm>
              <a:off x="4899150" y="2459775"/>
              <a:ext cx="98400" cy="90325"/>
            </a:xfrm>
            <a:custGeom>
              <a:avLst/>
              <a:gdLst/>
              <a:ahLst/>
              <a:cxnLst/>
              <a:rect l="l" t="t" r="r" b="b"/>
              <a:pathLst>
                <a:path w="3936" h="3613" extrusionOk="0">
                  <a:moveTo>
                    <a:pt x="12" y="0"/>
                  </a:moveTo>
                  <a:cubicBezTo>
                    <a:pt x="8" y="0"/>
                    <a:pt x="1" y="7"/>
                    <a:pt x="1" y="7"/>
                  </a:cubicBezTo>
                  <a:cubicBezTo>
                    <a:pt x="753" y="1716"/>
                    <a:pt x="2195" y="2970"/>
                    <a:pt x="3935" y="3612"/>
                  </a:cubicBezTo>
                  <a:cubicBezTo>
                    <a:pt x="2211" y="2923"/>
                    <a:pt x="879" y="1638"/>
                    <a:pt x="16" y="7"/>
                  </a:cubicBezTo>
                  <a:cubicBezTo>
                    <a:pt x="16" y="2"/>
                    <a:pt x="15" y="0"/>
                    <a:pt x="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43"/>
            <p:cNvSpPr/>
            <p:nvPr/>
          </p:nvSpPr>
          <p:spPr>
            <a:xfrm>
              <a:off x="5086075" y="2127500"/>
              <a:ext cx="29025" cy="1025"/>
            </a:xfrm>
            <a:custGeom>
              <a:avLst/>
              <a:gdLst/>
              <a:ahLst/>
              <a:cxnLst/>
              <a:rect l="l" t="t" r="r" b="b"/>
              <a:pathLst>
                <a:path w="1161" h="41" extrusionOk="0">
                  <a:moveTo>
                    <a:pt x="819" y="0"/>
                  </a:moveTo>
                  <a:cubicBezTo>
                    <a:pt x="547" y="0"/>
                    <a:pt x="278" y="11"/>
                    <a:pt x="0" y="22"/>
                  </a:cubicBezTo>
                  <a:cubicBezTo>
                    <a:pt x="227" y="31"/>
                    <a:pt x="448" y="40"/>
                    <a:pt x="670" y="40"/>
                  </a:cubicBezTo>
                  <a:cubicBezTo>
                    <a:pt x="832" y="40"/>
                    <a:pt x="995" y="36"/>
                    <a:pt x="1160" y="22"/>
                  </a:cubicBezTo>
                  <a:cubicBezTo>
                    <a:pt x="1160" y="22"/>
                    <a:pt x="1160" y="7"/>
                    <a:pt x="1160" y="7"/>
                  </a:cubicBezTo>
                  <a:cubicBezTo>
                    <a:pt x="1046" y="2"/>
                    <a:pt x="932" y="0"/>
                    <a:pt x="8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43"/>
            <p:cNvSpPr/>
            <p:nvPr/>
          </p:nvSpPr>
          <p:spPr>
            <a:xfrm>
              <a:off x="5150775" y="2135325"/>
              <a:ext cx="164950" cy="228925"/>
            </a:xfrm>
            <a:custGeom>
              <a:avLst/>
              <a:gdLst/>
              <a:ahLst/>
              <a:cxnLst/>
              <a:rect l="l" t="t" r="r" b="b"/>
              <a:pathLst>
                <a:path w="6598" h="9157" extrusionOk="0">
                  <a:moveTo>
                    <a:pt x="4" y="0"/>
                  </a:moveTo>
                  <a:cubicBezTo>
                    <a:pt x="0" y="0"/>
                    <a:pt x="4" y="7"/>
                    <a:pt x="14" y="7"/>
                  </a:cubicBezTo>
                  <a:cubicBezTo>
                    <a:pt x="9" y="2"/>
                    <a:pt x="6" y="0"/>
                    <a:pt x="4" y="0"/>
                  </a:cubicBezTo>
                  <a:close/>
                  <a:moveTo>
                    <a:pt x="14" y="7"/>
                  </a:moveTo>
                  <a:lnTo>
                    <a:pt x="14" y="7"/>
                  </a:lnTo>
                  <a:cubicBezTo>
                    <a:pt x="2068" y="274"/>
                    <a:pt x="3917" y="2076"/>
                    <a:pt x="4952" y="3785"/>
                  </a:cubicBezTo>
                  <a:cubicBezTo>
                    <a:pt x="5908" y="5383"/>
                    <a:pt x="6300" y="7296"/>
                    <a:pt x="6300" y="9145"/>
                  </a:cubicBezTo>
                  <a:cubicBezTo>
                    <a:pt x="6300" y="9153"/>
                    <a:pt x="6304" y="9157"/>
                    <a:pt x="6308" y="9157"/>
                  </a:cubicBezTo>
                  <a:cubicBezTo>
                    <a:pt x="6312" y="9157"/>
                    <a:pt x="6315" y="9153"/>
                    <a:pt x="6315" y="9145"/>
                  </a:cubicBezTo>
                  <a:cubicBezTo>
                    <a:pt x="6598" y="7029"/>
                    <a:pt x="5908" y="5007"/>
                    <a:pt x="4701" y="3267"/>
                  </a:cubicBezTo>
                  <a:cubicBezTo>
                    <a:pt x="3651" y="1763"/>
                    <a:pt x="1927" y="164"/>
                    <a:pt x="14" y="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43"/>
            <p:cNvSpPr/>
            <p:nvPr/>
          </p:nvSpPr>
          <p:spPr>
            <a:xfrm>
              <a:off x="5303550" y="2380425"/>
              <a:ext cx="3550" cy="16075"/>
            </a:xfrm>
            <a:custGeom>
              <a:avLst/>
              <a:gdLst/>
              <a:ahLst/>
              <a:cxnLst/>
              <a:rect l="l" t="t" r="r" b="b"/>
              <a:pathLst>
                <a:path w="142" h="643" extrusionOk="0">
                  <a:moveTo>
                    <a:pt x="142" y="0"/>
                  </a:moveTo>
                  <a:lnTo>
                    <a:pt x="142" y="0"/>
                  </a:lnTo>
                  <a:cubicBezTo>
                    <a:pt x="95" y="220"/>
                    <a:pt x="48" y="423"/>
                    <a:pt x="1" y="642"/>
                  </a:cubicBezTo>
                  <a:cubicBezTo>
                    <a:pt x="48" y="439"/>
                    <a:pt x="95" y="220"/>
                    <a:pt x="1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43"/>
            <p:cNvSpPr/>
            <p:nvPr/>
          </p:nvSpPr>
          <p:spPr>
            <a:xfrm>
              <a:off x="5175850" y="2455075"/>
              <a:ext cx="103050" cy="84225"/>
            </a:xfrm>
            <a:custGeom>
              <a:avLst/>
              <a:gdLst/>
              <a:ahLst/>
              <a:cxnLst/>
              <a:rect l="l" t="t" r="r" b="b"/>
              <a:pathLst>
                <a:path w="4122" h="3369" extrusionOk="0">
                  <a:moveTo>
                    <a:pt x="4110" y="0"/>
                  </a:moveTo>
                  <a:cubicBezTo>
                    <a:pt x="4107" y="0"/>
                    <a:pt x="4106" y="2"/>
                    <a:pt x="4106" y="7"/>
                  </a:cubicBezTo>
                  <a:cubicBezTo>
                    <a:pt x="3573" y="822"/>
                    <a:pt x="3071" y="1747"/>
                    <a:pt x="2225" y="2264"/>
                  </a:cubicBezTo>
                  <a:cubicBezTo>
                    <a:pt x="1535" y="2703"/>
                    <a:pt x="751" y="3017"/>
                    <a:pt x="15" y="3346"/>
                  </a:cubicBezTo>
                  <a:cubicBezTo>
                    <a:pt x="3" y="3357"/>
                    <a:pt x="0" y="3368"/>
                    <a:pt x="5" y="3368"/>
                  </a:cubicBezTo>
                  <a:cubicBezTo>
                    <a:pt x="7" y="3368"/>
                    <a:pt x="10" y="3366"/>
                    <a:pt x="15" y="3362"/>
                  </a:cubicBezTo>
                  <a:cubicBezTo>
                    <a:pt x="892" y="3079"/>
                    <a:pt x="1848" y="2703"/>
                    <a:pt x="2601" y="2139"/>
                  </a:cubicBezTo>
                  <a:cubicBezTo>
                    <a:pt x="3275" y="1622"/>
                    <a:pt x="3667" y="713"/>
                    <a:pt x="4121" y="7"/>
                  </a:cubicBezTo>
                  <a:cubicBezTo>
                    <a:pt x="4121" y="7"/>
                    <a:pt x="4114" y="0"/>
                    <a:pt x="4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43"/>
            <p:cNvSpPr/>
            <p:nvPr/>
          </p:nvSpPr>
          <p:spPr>
            <a:xfrm>
              <a:off x="4973600" y="2592800"/>
              <a:ext cx="5925" cy="62325"/>
            </a:xfrm>
            <a:custGeom>
              <a:avLst/>
              <a:gdLst/>
              <a:ahLst/>
              <a:cxnLst/>
              <a:rect l="l" t="t" r="r" b="b"/>
              <a:pathLst>
                <a:path w="237" h="2493" extrusionOk="0">
                  <a:moveTo>
                    <a:pt x="1" y="0"/>
                  </a:moveTo>
                  <a:lnTo>
                    <a:pt x="1" y="0"/>
                  </a:lnTo>
                  <a:cubicBezTo>
                    <a:pt x="126" y="831"/>
                    <a:pt x="189" y="1661"/>
                    <a:pt x="205" y="2492"/>
                  </a:cubicBezTo>
                  <a:cubicBezTo>
                    <a:pt x="236" y="1646"/>
                    <a:pt x="173" y="831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43"/>
            <p:cNvSpPr/>
            <p:nvPr/>
          </p:nvSpPr>
          <p:spPr>
            <a:xfrm>
              <a:off x="4985750" y="2626475"/>
              <a:ext cx="7475" cy="45975"/>
            </a:xfrm>
            <a:custGeom>
              <a:avLst/>
              <a:gdLst/>
              <a:ahLst/>
              <a:cxnLst/>
              <a:rect l="l" t="t" r="r" b="b"/>
              <a:pathLst>
                <a:path w="299" h="1839" extrusionOk="0">
                  <a:moveTo>
                    <a:pt x="1" y="1"/>
                  </a:moveTo>
                  <a:lnTo>
                    <a:pt x="1" y="1"/>
                  </a:lnTo>
                  <a:cubicBezTo>
                    <a:pt x="32" y="597"/>
                    <a:pt x="1" y="1239"/>
                    <a:pt x="189" y="1804"/>
                  </a:cubicBezTo>
                  <a:cubicBezTo>
                    <a:pt x="197" y="1827"/>
                    <a:pt x="216" y="1839"/>
                    <a:pt x="234" y="1839"/>
                  </a:cubicBezTo>
                  <a:cubicBezTo>
                    <a:pt x="252" y="1839"/>
                    <a:pt x="267" y="1827"/>
                    <a:pt x="267" y="1804"/>
                  </a:cubicBezTo>
                  <a:cubicBezTo>
                    <a:pt x="299" y="1208"/>
                    <a:pt x="111" y="581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43"/>
            <p:cNvSpPr/>
            <p:nvPr/>
          </p:nvSpPr>
          <p:spPr>
            <a:xfrm>
              <a:off x="5159350" y="2568050"/>
              <a:ext cx="28275" cy="98725"/>
            </a:xfrm>
            <a:custGeom>
              <a:avLst/>
              <a:gdLst/>
              <a:ahLst/>
              <a:cxnLst/>
              <a:rect l="l" t="t" r="r" b="b"/>
              <a:pathLst>
                <a:path w="1131" h="3949" extrusionOk="0">
                  <a:moveTo>
                    <a:pt x="1029" y="1"/>
                  </a:moveTo>
                  <a:cubicBezTo>
                    <a:pt x="1008" y="1"/>
                    <a:pt x="986" y="10"/>
                    <a:pt x="972" y="34"/>
                  </a:cubicBezTo>
                  <a:cubicBezTo>
                    <a:pt x="330" y="1272"/>
                    <a:pt x="16" y="2542"/>
                    <a:pt x="1" y="3937"/>
                  </a:cubicBezTo>
                  <a:cubicBezTo>
                    <a:pt x="1" y="3945"/>
                    <a:pt x="4" y="3949"/>
                    <a:pt x="8" y="3949"/>
                  </a:cubicBezTo>
                  <a:cubicBezTo>
                    <a:pt x="12" y="3949"/>
                    <a:pt x="16" y="3945"/>
                    <a:pt x="16" y="3937"/>
                  </a:cubicBezTo>
                  <a:cubicBezTo>
                    <a:pt x="79" y="2589"/>
                    <a:pt x="471" y="1288"/>
                    <a:pt x="1098" y="97"/>
                  </a:cubicBezTo>
                  <a:cubicBezTo>
                    <a:pt x="1131" y="53"/>
                    <a:pt x="1079" y="1"/>
                    <a:pt x="10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43"/>
            <p:cNvSpPr/>
            <p:nvPr/>
          </p:nvSpPr>
          <p:spPr>
            <a:xfrm>
              <a:off x="5167975" y="2618750"/>
              <a:ext cx="7475" cy="54300"/>
            </a:xfrm>
            <a:custGeom>
              <a:avLst/>
              <a:gdLst/>
              <a:ahLst/>
              <a:cxnLst/>
              <a:rect l="l" t="t" r="r" b="b"/>
              <a:pathLst>
                <a:path w="299" h="2172" extrusionOk="0">
                  <a:moveTo>
                    <a:pt x="290" y="0"/>
                  </a:moveTo>
                  <a:cubicBezTo>
                    <a:pt x="286" y="0"/>
                    <a:pt x="283" y="4"/>
                    <a:pt x="283" y="12"/>
                  </a:cubicBezTo>
                  <a:cubicBezTo>
                    <a:pt x="141" y="702"/>
                    <a:pt x="0" y="1454"/>
                    <a:pt x="79" y="2160"/>
                  </a:cubicBezTo>
                  <a:cubicBezTo>
                    <a:pt x="79" y="2167"/>
                    <a:pt x="83" y="2171"/>
                    <a:pt x="87" y="2171"/>
                  </a:cubicBezTo>
                  <a:cubicBezTo>
                    <a:pt x="90" y="2171"/>
                    <a:pt x="94" y="2167"/>
                    <a:pt x="94" y="2160"/>
                  </a:cubicBezTo>
                  <a:cubicBezTo>
                    <a:pt x="220" y="1454"/>
                    <a:pt x="204" y="718"/>
                    <a:pt x="298" y="12"/>
                  </a:cubicBezTo>
                  <a:cubicBezTo>
                    <a:pt x="298" y="4"/>
                    <a:pt x="294" y="0"/>
                    <a:pt x="2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43"/>
            <p:cNvSpPr/>
            <p:nvPr/>
          </p:nvSpPr>
          <p:spPr>
            <a:xfrm>
              <a:off x="5146425" y="2618400"/>
              <a:ext cx="7075" cy="47200"/>
            </a:xfrm>
            <a:custGeom>
              <a:avLst/>
              <a:gdLst/>
              <a:ahLst/>
              <a:cxnLst/>
              <a:rect l="l" t="t" r="r" b="b"/>
              <a:pathLst>
                <a:path w="283" h="1888" extrusionOk="0">
                  <a:moveTo>
                    <a:pt x="260" y="0"/>
                  </a:moveTo>
                  <a:cubicBezTo>
                    <a:pt x="251" y="0"/>
                    <a:pt x="242" y="4"/>
                    <a:pt x="235" y="11"/>
                  </a:cubicBezTo>
                  <a:cubicBezTo>
                    <a:pt x="141" y="622"/>
                    <a:pt x="0" y="1249"/>
                    <a:pt x="0" y="1876"/>
                  </a:cubicBezTo>
                  <a:cubicBezTo>
                    <a:pt x="0" y="1884"/>
                    <a:pt x="8" y="1888"/>
                    <a:pt x="18" y="1888"/>
                  </a:cubicBezTo>
                  <a:cubicBezTo>
                    <a:pt x="28" y="1888"/>
                    <a:pt x="39" y="1884"/>
                    <a:pt x="47" y="1876"/>
                  </a:cubicBezTo>
                  <a:cubicBezTo>
                    <a:pt x="188" y="1280"/>
                    <a:pt x="220" y="637"/>
                    <a:pt x="282" y="26"/>
                  </a:cubicBezTo>
                  <a:cubicBezTo>
                    <a:pt x="282" y="8"/>
                    <a:pt x="272" y="0"/>
                    <a:pt x="2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43"/>
            <p:cNvSpPr/>
            <p:nvPr/>
          </p:nvSpPr>
          <p:spPr>
            <a:xfrm>
              <a:off x="4923850" y="2168800"/>
              <a:ext cx="42350" cy="38200"/>
            </a:xfrm>
            <a:custGeom>
              <a:avLst/>
              <a:gdLst/>
              <a:ahLst/>
              <a:cxnLst/>
              <a:rect l="l" t="t" r="r" b="b"/>
              <a:pathLst>
                <a:path w="1694" h="1528" extrusionOk="0">
                  <a:moveTo>
                    <a:pt x="1693" y="0"/>
                  </a:moveTo>
                  <a:cubicBezTo>
                    <a:pt x="1050" y="439"/>
                    <a:pt x="486" y="925"/>
                    <a:pt x="0" y="1521"/>
                  </a:cubicBezTo>
                  <a:cubicBezTo>
                    <a:pt x="0" y="1521"/>
                    <a:pt x="0" y="1528"/>
                    <a:pt x="5" y="1528"/>
                  </a:cubicBezTo>
                  <a:cubicBezTo>
                    <a:pt x="7" y="1528"/>
                    <a:pt x="11" y="1526"/>
                    <a:pt x="16" y="1521"/>
                  </a:cubicBezTo>
                  <a:cubicBezTo>
                    <a:pt x="518" y="972"/>
                    <a:pt x="1082" y="455"/>
                    <a:pt x="1693" y="16"/>
                  </a:cubicBezTo>
                  <a:cubicBezTo>
                    <a:pt x="1693" y="16"/>
                    <a:pt x="1693" y="0"/>
                    <a:pt x="16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43"/>
            <p:cNvSpPr/>
            <p:nvPr/>
          </p:nvSpPr>
          <p:spPr>
            <a:xfrm>
              <a:off x="5024150" y="2138625"/>
              <a:ext cx="15325" cy="3950"/>
            </a:xfrm>
            <a:custGeom>
              <a:avLst/>
              <a:gdLst/>
              <a:ahLst/>
              <a:cxnLst/>
              <a:rect l="l" t="t" r="r" b="b"/>
              <a:pathLst>
                <a:path w="613" h="158" extrusionOk="0">
                  <a:moveTo>
                    <a:pt x="581" y="0"/>
                  </a:moveTo>
                  <a:cubicBezTo>
                    <a:pt x="393" y="32"/>
                    <a:pt x="205" y="79"/>
                    <a:pt x="32" y="110"/>
                  </a:cubicBezTo>
                  <a:cubicBezTo>
                    <a:pt x="1" y="126"/>
                    <a:pt x="17" y="157"/>
                    <a:pt x="32" y="157"/>
                  </a:cubicBezTo>
                  <a:cubicBezTo>
                    <a:pt x="220" y="110"/>
                    <a:pt x="408" y="79"/>
                    <a:pt x="581" y="47"/>
                  </a:cubicBezTo>
                  <a:cubicBezTo>
                    <a:pt x="612" y="32"/>
                    <a:pt x="597" y="0"/>
                    <a:pt x="5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43"/>
            <p:cNvSpPr/>
            <p:nvPr/>
          </p:nvSpPr>
          <p:spPr>
            <a:xfrm>
              <a:off x="5243200" y="2206425"/>
              <a:ext cx="63900" cy="242975"/>
            </a:xfrm>
            <a:custGeom>
              <a:avLst/>
              <a:gdLst/>
              <a:ahLst/>
              <a:cxnLst/>
              <a:rect l="l" t="t" r="r" b="b"/>
              <a:pathLst>
                <a:path w="2556" h="9719" extrusionOk="0">
                  <a:moveTo>
                    <a:pt x="17" y="0"/>
                  </a:moveTo>
                  <a:cubicBezTo>
                    <a:pt x="17" y="0"/>
                    <a:pt x="1" y="0"/>
                    <a:pt x="17" y="16"/>
                  </a:cubicBezTo>
                  <a:cubicBezTo>
                    <a:pt x="1960" y="3025"/>
                    <a:pt x="2336" y="6333"/>
                    <a:pt x="1051" y="9703"/>
                  </a:cubicBezTo>
                  <a:cubicBezTo>
                    <a:pt x="1051" y="9718"/>
                    <a:pt x="1067" y="9718"/>
                    <a:pt x="1082" y="9718"/>
                  </a:cubicBezTo>
                  <a:cubicBezTo>
                    <a:pt x="2556" y="6709"/>
                    <a:pt x="2117" y="2633"/>
                    <a:pt x="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43"/>
            <p:cNvSpPr/>
            <p:nvPr/>
          </p:nvSpPr>
          <p:spPr>
            <a:xfrm>
              <a:off x="5048075" y="2541450"/>
              <a:ext cx="92875" cy="6700"/>
            </a:xfrm>
            <a:custGeom>
              <a:avLst/>
              <a:gdLst/>
              <a:ahLst/>
              <a:cxnLst/>
              <a:rect l="l" t="t" r="r" b="b"/>
              <a:pathLst>
                <a:path w="3715" h="268" extrusionOk="0">
                  <a:moveTo>
                    <a:pt x="3683" y="1"/>
                  </a:moveTo>
                  <a:cubicBezTo>
                    <a:pt x="2938" y="95"/>
                    <a:pt x="2215" y="144"/>
                    <a:pt x="1483" y="144"/>
                  </a:cubicBezTo>
                  <a:cubicBezTo>
                    <a:pt x="1001" y="144"/>
                    <a:pt x="514" y="123"/>
                    <a:pt x="16" y="79"/>
                  </a:cubicBezTo>
                  <a:cubicBezTo>
                    <a:pt x="0" y="79"/>
                    <a:pt x="0" y="95"/>
                    <a:pt x="16" y="95"/>
                  </a:cubicBezTo>
                  <a:cubicBezTo>
                    <a:pt x="692" y="166"/>
                    <a:pt x="1408" y="267"/>
                    <a:pt x="2116" y="267"/>
                  </a:cubicBezTo>
                  <a:cubicBezTo>
                    <a:pt x="2656" y="267"/>
                    <a:pt x="3191" y="208"/>
                    <a:pt x="3699" y="32"/>
                  </a:cubicBezTo>
                  <a:cubicBezTo>
                    <a:pt x="3715" y="32"/>
                    <a:pt x="3715" y="1"/>
                    <a:pt x="36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43"/>
            <p:cNvSpPr/>
            <p:nvPr/>
          </p:nvSpPr>
          <p:spPr>
            <a:xfrm>
              <a:off x="5021800" y="2552025"/>
              <a:ext cx="83900" cy="10450"/>
            </a:xfrm>
            <a:custGeom>
              <a:avLst/>
              <a:gdLst/>
              <a:ahLst/>
              <a:cxnLst/>
              <a:rect l="l" t="t" r="r" b="b"/>
              <a:pathLst>
                <a:path w="3356" h="418" extrusionOk="0">
                  <a:moveTo>
                    <a:pt x="32" y="1"/>
                  </a:moveTo>
                  <a:cubicBezTo>
                    <a:pt x="17" y="1"/>
                    <a:pt x="1" y="32"/>
                    <a:pt x="32" y="32"/>
                  </a:cubicBezTo>
                  <a:cubicBezTo>
                    <a:pt x="833" y="256"/>
                    <a:pt x="1670" y="418"/>
                    <a:pt x="2502" y="418"/>
                  </a:cubicBezTo>
                  <a:cubicBezTo>
                    <a:pt x="2777" y="418"/>
                    <a:pt x="3051" y="400"/>
                    <a:pt x="3324" y="361"/>
                  </a:cubicBezTo>
                  <a:cubicBezTo>
                    <a:pt x="3355" y="361"/>
                    <a:pt x="3355" y="314"/>
                    <a:pt x="3324" y="314"/>
                  </a:cubicBezTo>
                  <a:cubicBezTo>
                    <a:pt x="2211" y="252"/>
                    <a:pt x="1129" y="236"/>
                    <a:pt x="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43"/>
            <p:cNvSpPr/>
            <p:nvPr/>
          </p:nvSpPr>
          <p:spPr>
            <a:xfrm>
              <a:off x="4916000" y="2195750"/>
              <a:ext cx="29750" cy="36325"/>
            </a:xfrm>
            <a:custGeom>
              <a:avLst/>
              <a:gdLst/>
              <a:ahLst/>
              <a:cxnLst/>
              <a:rect l="l" t="t" r="r" b="b"/>
              <a:pathLst>
                <a:path w="1190" h="1453" extrusionOk="0">
                  <a:moveTo>
                    <a:pt x="1152" y="1"/>
                  </a:moveTo>
                  <a:cubicBezTo>
                    <a:pt x="1150" y="1"/>
                    <a:pt x="1147" y="2"/>
                    <a:pt x="1145" y="4"/>
                  </a:cubicBezTo>
                  <a:cubicBezTo>
                    <a:pt x="628" y="380"/>
                    <a:pt x="252" y="850"/>
                    <a:pt x="1" y="1430"/>
                  </a:cubicBezTo>
                  <a:cubicBezTo>
                    <a:pt x="1" y="1441"/>
                    <a:pt x="9" y="1452"/>
                    <a:pt x="13" y="1452"/>
                  </a:cubicBezTo>
                  <a:cubicBezTo>
                    <a:pt x="15" y="1452"/>
                    <a:pt x="16" y="1451"/>
                    <a:pt x="16" y="1446"/>
                  </a:cubicBezTo>
                  <a:cubicBezTo>
                    <a:pt x="330" y="913"/>
                    <a:pt x="722" y="443"/>
                    <a:pt x="1176" y="51"/>
                  </a:cubicBezTo>
                  <a:cubicBezTo>
                    <a:pt x="1190" y="37"/>
                    <a:pt x="1169" y="1"/>
                    <a:pt x="11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43"/>
            <p:cNvSpPr/>
            <p:nvPr/>
          </p:nvSpPr>
          <p:spPr>
            <a:xfrm>
              <a:off x="4885450" y="2272975"/>
              <a:ext cx="14900" cy="120375"/>
            </a:xfrm>
            <a:custGeom>
              <a:avLst/>
              <a:gdLst/>
              <a:ahLst/>
              <a:cxnLst/>
              <a:rect l="l" t="t" r="r" b="b"/>
              <a:pathLst>
                <a:path w="596" h="4815" extrusionOk="0">
                  <a:moveTo>
                    <a:pt x="519" y="0"/>
                  </a:moveTo>
                  <a:cubicBezTo>
                    <a:pt x="510" y="0"/>
                    <a:pt x="502" y="5"/>
                    <a:pt x="502" y="18"/>
                  </a:cubicBezTo>
                  <a:cubicBezTo>
                    <a:pt x="298" y="1680"/>
                    <a:pt x="0" y="3185"/>
                    <a:pt x="564" y="4815"/>
                  </a:cubicBezTo>
                  <a:cubicBezTo>
                    <a:pt x="580" y="4815"/>
                    <a:pt x="596" y="4815"/>
                    <a:pt x="596" y="4799"/>
                  </a:cubicBezTo>
                  <a:cubicBezTo>
                    <a:pt x="110" y="3294"/>
                    <a:pt x="251" y="1570"/>
                    <a:pt x="533" y="18"/>
                  </a:cubicBezTo>
                  <a:cubicBezTo>
                    <a:pt x="542" y="9"/>
                    <a:pt x="530" y="0"/>
                    <a:pt x="5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43"/>
            <p:cNvSpPr/>
            <p:nvPr/>
          </p:nvSpPr>
          <p:spPr>
            <a:xfrm>
              <a:off x="4863500" y="2326425"/>
              <a:ext cx="23925" cy="105675"/>
            </a:xfrm>
            <a:custGeom>
              <a:avLst/>
              <a:gdLst/>
              <a:ahLst/>
              <a:cxnLst/>
              <a:rect l="l" t="t" r="r" b="b"/>
              <a:pathLst>
                <a:path w="957" h="4227" extrusionOk="0">
                  <a:moveTo>
                    <a:pt x="196" y="0"/>
                  </a:moveTo>
                  <a:cubicBezTo>
                    <a:pt x="192" y="0"/>
                    <a:pt x="189" y="4"/>
                    <a:pt x="189" y="12"/>
                  </a:cubicBezTo>
                  <a:cubicBezTo>
                    <a:pt x="0" y="1391"/>
                    <a:pt x="173" y="2990"/>
                    <a:pt x="910" y="4213"/>
                  </a:cubicBezTo>
                  <a:cubicBezTo>
                    <a:pt x="914" y="4223"/>
                    <a:pt x="921" y="4226"/>
                    <a:pt x="927" y="4226"/>
                  </a:cubicBezTo>
                  <a:cubicBezTo>
                    <a:pt x="942" y="4226"/>
                    <a:pt x="957" y="4208"/>
                    <a:pt x="957" y="4197"/>
                  </a:cubicBezTo>
                  <a:cubicBezTo>
                    <a:pt x="439" y="2786"/>
                    <a:pt x="110" y="1533"/>
                    <a:pt x="204" y="12"/>
                  </a:cubicBezTo>
                  <a:cubicBezTo>
                    <a:pt x="204" y="4"/>
                    <a:pt x="200" y="0"/>
                    <a:pt x="1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43"/>
            <p:cNvSpPr/>
            <p:nvPr/>
          </p:nvSpPr>
          <p:spPr>
            <a:xfrm>
              <a:off x="5285125" y="2412625"/>
              <a:ext cx="15700" cy="38100"/>
            </a:xfrm>
            <a:custGeom>
              <a:avLst/>
              <a:gdLst/>
              <a:ahLst/>
              <a:cxnLst/>
              <a:rect l="l" t="t" r="r" b="b"/>
              <a:pathLst>
                <a:path w="628" h="1524" extrusionOk="0">
                  <a:moveTo>
                    <a:pt x="618" y="1"/>
                  </a:moveTo>
                  <a:cubicBezTo>
                    <a:pt x="612" y="1"/>
                    <a:pt x="604" y="5"/>
                    <a:pt x="597" y="12"/>
                  </a:cubicBezTo>
                  <a:cubicBezTo>
                    <a:pt x="409" y="514"/>
                    <a:pt x="189" y="1000"/>
                    <a:pt x="1" y="1502"/>
                  </a:cubicBezTo>
                  <a:cubicBezTo>
                    <a:pt x="1" y="1513"/>
                    <a:pt x="17" y="1524"/>
                    <a:pt x="31" y="1524"/>
                  </a:cubicBezTo>
                  <a:cubicBezTo>
                    <a:pt x="37" y="1524"/>
                    <a:pt x="43" y="1522"/>
                    <a:pt x="48" y="1517"/>
                  </a:cubicBezTo>
                  <a:cubicBezTo>
                    <a:pt x="330" y="1063"/>
                    <a:pt x="518" y="545"/>
                    <a:pt x="628" y="12"/>
                  </a:cubicBezTo>
                  <a:cubicBezTo>
                    <a:pt x="628" y="5"/>
                    <a:pt x="624" y="1"/>
                    <a:pt x="6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43"/>
            <p:cNvSpPr/>
            <p:nvPr/>
          </p:nvSpPr>
          <p:spPr>
            <a:xfrm>
              <a:off x="4978450" y="2716825"/>
              <a:ext cx="175825" cy="25875"/>
            </a:xfrm>
            <a:custGeom>
              <a:avLst/>
              <a:gdLst/>
              <a:ahLst/>
              <a:cxnLst/>
              <a:rect l="l" t="t" r="r" b="b"/>
              <a:pathLst>
                <a:path w="7033" h="1035" extrusionOk="0">
                  <a:moveTo>
                    <a:pt x="7" y="1"/>
                  </a:moveTo>
                  <a:lnTo>
                    <a:pt x="7" y="1"/>
                  </a:lnTo>
                  <a:cubicBezTo>
                    <a:pt x="4" y="1"/>
                    <a:pt x="0" y="8"/>
                    <a:pt x="11" y="8"/>
                  </a:cubicBezTo>
                  <a:cubicBezTo>
                    <a:pt x="11" y="3"/>
                    <a:pt x="9" y="1"/>
                    <a:pt x="7" y="1"/>
                  </a:cubicBezTo>
                  <a:close/>
                  <a:moveTo>
                    <a:pt x="11" y="8"/>
                  </a:moveTo>
                  <a:cubicBezTo>
                    <a:pt x="324" y="337"/>
                    <a:pt x="700" y="650"/>
                    <a:pt x="1139" y="791"/>
                  </a:cubicBezTo>
                  <a:cubicBezTo>
                    <a:pt x="873" y="744"/>
                    <a:pt x="606" y="697"/>
                    <a:pt x="356" y="619"/>
                  </a:cubicBezTo>
                  <a:cubicBezTo>
                    <a:pt x="350" y="617"/>
                    <a:pt x="346" y="617"/>
                    <a:pt x="341" y="617"/>
                  </a:cubicBezTo>
                  <a:cubicBezTo>
                    <a:pt x="306" y="617"/>
                    <a:pt x="296" y="668"/>
                    <a:pt x="324" y="682"/>
                  </a:cubicBezTo>
                  <a:cubicBezTo>
                    <a:pt x="874" y="987"/>
                    <a:pt x="1584" y="1035"/>
                    <a:pt x="2271" y="1035"/>
                  </a:cubicBezTo>
                  <a:cubicBezTo>
                    <a:pt x="2579" y="1035"/>
                    <a:pt x="2883" y="1025"/>
                    <a:pt x="3166" y="1025"/>
                  </a:cubicBezTo>
                  <a:cubicBezTo>
                    <a:pt x="3223" y="1025"/>
                    <a:pt x="3279" y="1026"/>
                    <a:pt x="3334" y="1027"/>
                  </a:cubicBezTo>
                  <a:cubicBezTo>
                    <a:pt x="3456" y="1028"/>
                    <a:pt x="3578" y="1029"/>
                    <a:pt x="3701" y="1029"/>
                  </a:cubicBezTo>
                  <a:cubicBezTo>
                    <a:pt x="4832" y="1029"/>
                    <a:pt x="5956" y="949"/>
                    <a:pt x="7017" y="525"/>
                  </a:cubicBezTo>
                  <a:cubicBezTo>
                    <a:pt x="7033" y="525"/>
                    <a:pt x="7033" y="509"/>
                    <a:pt x="7017" y="509"/>
                  </a:cubicBezTo>
                  <a:cubicBezTo>
                    <a:pt x="5857" y="697"/>
                    <a:pt x="4697" y="854"/>
                    <a:pt x="3522" y="870"/>
                  </a:cubicBezTo>
                  <a:cubicBezTo>
                    <a:pt x="3283" y="870"/>
                    <a:pt x="3043" y="872"/>
                    <a:pt x="2800" y="872"/>
                  </a:cubicBezTo>
                  <a:cubicBezTo>
                    <a:pt x="2437" y="872"/>
                    <a:pt x="2070" y="867"/>
                    <a:pt x="1703" y="838"/>
                  </a:cubicBezTo>
                  <a:cubicBezTo>
                    <a:pt x="1703" y="838"/>
                    <a:pt x="1703" y="823"/>
                    <a:pt x="1688" y="823"/>
                  </a:cubicBezTo>
                  <a:cubicBezTo>
                    <a:pt x="1092" y="619"/>
                    <a:pt x="481" y="462"/>
                    <a:pt x="11" y="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43"/>
            <p:cNvSpPr/>
            <p:nvPr/>
          </p:nvSpPr>
          <p:spPr>
            <a:xfrm>
              <a:off x="4992425" y="2800075"/>
              <a:ext cx="176750" cy="13525"/>
            </a:xfrm>
            <a:custGeom>
              <a:avLst/>
              <a:gdLst/>
              <a:ahLst/>
              <a:cxnLst/>
              <a:rect l="l" t="t" r="r" b="b"/>
              <a:pathLst>
                <a:path w="7070" h="541" extrusionOk="0">
                  <a:moveTo>
                    <a:pt x="7022" y="1"/>
                  </a:moveTo>
                  <a:cubicBezTo>
                    <a:pt x="5862" y="126"/>
                    <a:pt x="4750" y="361"/>
                    <a:pt x="3590" y="361"/>
                  </a:cubicBezTo>
                  <a:cubicBezTo>
                    <a:pt x="2521" y="347"/>
                    <a:pt x="1465" y="151"/>
                    <a:pt x="410" y="151"/>
                  </a:cubicBezTo>
                  <a:cubicBezTo>
                    <a:pt x="305" y="151"/>
                    <a:pt x="199" y="153"/>
                    <a:pt x="94" y="157"/>
                  </a:cubicBezTo>
                  <a:cubicBezTo>
                    <a:pt x="16" y="173"/>
                    <a:pt x="0" y="267"/>
                    <a:pt x="79" y="283"/>
                  </a:cubicBezTo>
                  <a:cubicBezTo>
                    <a:pt x="985" y="500"/>
                    <a:pt x="1965" y="541"/>
                    <a:pt x="2919" y="541"/>
                  </a:cubicBezTo>
                  <a:cubicBezTo>
                    <a:pt x="3203" y="541"/>
                    <a:pt x="3485" y="537"/>
                    <a:pt x="3762" y="534"/>
                  </a:cubicBezTo>
                  <a:cubicBezTo>
                    <a:pt x="4828" y="518"/>
                    <a:pt x="6051" y="487"/>
                    <a:pt x="7038" y="63"/>
                  </a:cubicBezTo>
                  <a:cubicBezTo>
                    <a:pt x="7069" y="48"/>
                    <a:pt x="7054" y="1"/>
                    <a:pt x="70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43"/>
            <p:cNvSpPr/>
            <p:nvPr/>
          </p:nvSpPr>
          <p:spPr>
            <a:xfrm>
              <a:off x="4986625" y="2764425"/>
              <a:ext cx="182425" cy="16175"/>
            </a:xfrm>
            <a:custGeom>
              <a:avLst/>
              <a:gdLst/>
              <a:ahLst/>
              <a:cxnLst/>
              <a:rect l="l" t="t" r="r" b="b"/>
              <a:pathLst>
                <a:path w="7297" h="647" extrusionOk="0">
                  <a:moveTo>
                    <a:pt x="7129" y="0"/>
                  </a:moveTo>
                  <a:cubicBezTo>
                    <a:pt x="5969" y="0"/>
                    <a:pt x="4809" y="251"/>
                    <a:pt x="3634" y="282"/>
                  </a:cubicBezTo>
                  <a:cubicBezTo>
                    <a:pt x="3414" y="290"/>
                    <a:pt x="3195" y="293"/>
                    <a:pt x="2975" y="293"/>
                  </a:cubicBezTo>
                  <a:cubicBezTo>
                    <a:pt x="2317" y="293"/>
                    <a:pt x="1659" y="267"/>
                    <a:pt x="1000" y="267"/>
                  </a:cubicBezTo>
                  <a:cubicBezTo>
                    <a:pt x="671" y="220"/>
                    <a:pt x="342" y="173"/>
                    <a:pt x="29" y="94"/>
                  </a:cubicBezTo>
                  <a:cubicBezTo>
                    <a:pt x="25" y="91"/>
                    <a:pt x="22" y="90"/>
                    <a:pt x="19" y="90"/>
                  </a:cubicBezTo>
                  <a:cubicBezTo>
                    <a:pt x="8" y="90"/>
                    <a:pt x="0" y="110"/>
                    <a:pt x="13" y="110"/>
                  </a:cubicBezTo>
                  <a:cubicBezTo>
                    <a:pt x="107" y="173"/>
                    <a:pt x="217" y="235"/>
                    <a:pt x="326" y="282"/>
                  </a:cubicBezTo>
                  <a:lnTo>
                    <a:pt x="138" y="282"/>
                  </a:lnTo>
                  <a:cubicBezTo>
                    <a:pt x="107" y="282"/>
                    <a:pt x="91" y="314"/>
                    <a:pt x="123" y="330"/>
                  </a:cubicBezTo>
                  <a:cubicBezTo>
                    <a:pt x="1120" y="589"/>
                    <a:pt x="2153" y="646"/>
                    <a:pt x="3181" y="646"/>
                  </a:cubicBezTo>
                  <a:cubicBezTo>
                    <a:pt x="3332" y="646"/>
                    <a:pt x="3483" y="645"/>
                    <a:pt x="3634" y="643"/>
                  </a:cubicBezTo>
                  <a:cubicBezTo>
                    <a:pt x="4778" y="627"/>
                    <a:pt x="6079" y="627"/>
                    <a:pt x="7176" y="251"/>
                  </a:cubicBezTo>
                  <a:cubicBezTo>
                    <a:pt x="7239" y="235"/>
                    <a:pt x="7254" y="173"/>
                    <a:pt x="7254" y="126"/>
                  </a:cubicBezTo>
                  <a:cubicBezTo>
                    <a:pt x="7296" y="98"/>
                    <a:pt x="7288" y="45"/>
                    <a:pt x="7242" y="45"/>
                  </a:cubicBezTo>
                  <a:cubicBezTo>
                    <a:pt x="7236" y="45"/>
                    <a:pt x="7230" y="46"/>
                    <a:pt x="7223" y="47"/>
                  </a:cubicBezTo>
                  <a:cubicBezTo>
                    <a:pt x="7207" y="16"/>
                    <a:pt x="7176" y="0"/>
                    <a:pt x="71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43"/>
            <p:cNvSpPr/>
            <p:nvPr/>
          </p:nvSpPr>
          <p:spPr>
            <a:xfrm>
              <a:off x="5169925" y="2733950"/>
              <a:ext cx="16100" cy="23825"/>
            </a:xfrm>
            <a:custGeom>
              <a:avLst/>
              <a:gdLst/>
              <a:ahLst/>
              <a:cxnLst/>
              <a:rect l="l" t="t" r="r" b="b"/>
              <a:pathLst>
                <a:path w="644" h="953" extrusionOk="0">
                  <a:moveTo>
                    <a:pt x="542" y="1"/>
                  </a:moveTo>
                  <a:cubicBezTo>
                    <a:pt x="534" y="1"/>
                    <a:pt x="526" y="5"/>
                    <a:pt x="518" y="12"/>
                  </a:cubicBezTo>
                  <a:cubicBezTo>
                    <a:pt x="424" y="153"/>
                    <a:pt x="408" y="342"/>
                    <a:pt x="330" y="483"/>
                  </a:cubicBezTo>
                  <a:cubicBezTo>
                    <a:pt x="236" y="655"/>
                    <a:pt x="142" y="827"/>
                    <a:pt x="1" y="953"/>
                  </a:cubicBezTo>
                  <a:cubicBezTo>
                    <a:pt x="252" y="749"/>
                    <a:pt x="643" y="389"/>
                    <a:pt x="565" y="12"/>
                  </a:cubicBezTo>
                  <a:cubicBezTo>
                    <a:pt x="557" y="5"/>
                    <a:pt x="549" y="1"/>
                    <a:pt x="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43"/>
            <p:cNvSpPr/>
            <p:nvPr/>
          </p:nvSpPr>
          <p:spPr>
            <a:xfrm>
              <a:off x="4834900" y="2108800"/>
              <a:ext cx="512950" cy="767325"/>
            </a:xfrm>
            <a:custGeom>
              <a:avLst/>
              <a:gdLst/>
              <a:ahLst/>
              <a:cxnLst/>
              <a:rect l="l" t="t" r="r" b="b"/>
              <a:pathLst>
                <a:path w="20518" h="30693" extrusionOk="0">
                  <a:moveTo>
                    <a:pt x="17681" y="3670"/>
                  </a:moveTo>
                  <a:lnTo>
                    <a:pt x="17681" y="3670"/>
                  </a:lnTo>
                  <a:cubicBezTo>
                    <a:pt x="18527" y="4673"/>
                    <a:pt x="19154" y="5911"/>
                    <a:pt x="19483" y="7353"/>
                  </a:cubicBezTo>
                  <a:cubicBezTo>
                    <a:pt x="19671" y="8216"/>
                    <a:pt x="19734" y="9031"/>
                    <a:pt x="19703" y="9814"/>
                  </a:cubicBezTo>
                  <a:cubicBezTo>
                    <a:pt x="19703" y="9391"/>
                    <a:pt x="19671" y="8952"/>
                    <a:pt x="19609" y="8529"/>
                  </a:cubicBezTo>
                  <a:cubicBezTo>
                    <a:pt x="19389" y="6805"/>
                    <a:pt x="18715" y="5096"/>
                    <a:pt x="17681" y="3670"/>
                  </a:cubicBezTo>
                  <a:close/>
                  <a:moveTo>
                    <a:pt x="13527" y="23216"/>
                  </a:moveTo>
                  <a:lnTo>
                    <a:pt x="13527" y="23216"/>
                  </a:lnTo>
                  <a:cubicBezTo>
                    <a:pt x="13214" y="23425"/>
                    <a:pt x="12722" y="23474"/>
                    <a:pt x="12242" y="23474"/>
                  </a:cubicBezTo>
                  <a:cubicBezTo>
                    <a:pt x="11857" y="23474"/>
                    <a:pt x="11479" y="23442"/>
                    <a:pt x="11207" y="23435"/>
                  </a:cubicBezTo>
                  <a:cubicBezTo>
                    <a:pt x="11975" y="23404"/>
                    <a:pt x="12759" y="23326"/>
                    <a:pt x="13527" y="23216"/>
                  </a:cubicBezTo>
                  <a:close/>
                  <a:moveTo>
                    <a:pt x="5471" y="23247"/>
                  </a:moveTo>
                  <a:cubicBezTo>
                    <a:pt x="5891" y="23847"/>
                    <a:pt x="7280" y="23931"/>
                    <a:pt x="8370" y="23931"/>
                  </a:cubicBezTo>
                  <a:cubicBezTo>
                    <a:pt x="8795" y="23931"/>
                    <a:pt x="9175" y="23918"/>
                    <a:pt x="9435" y="23918"/>
                  </a:cubicBezTo>
                  <a:cubicBezTo>
                    <a:pt x="9501" y="23918"/>
                    <a:pt x="9559" y="23919"/>
                    <a:pt x="9609" y="23921"/>
                  </a:cubicBezTo>
                  <a:cubicBezTo>
                    <a:pt x="10382" y="23942"/>
                    <a:pt x="11220" y="24028"/>
                    <a:pt x="12031" y="24028"/>
                  </a:cubicBezTo>
                  <a:cubicBezTo>
                    <a:pt x="12419" y="24028"/>
                    <a:pt x="12801" y="24008"/>
                    <a:pt x="13167" y="23953"/>
                  </a:cubicBezTo>
                  <a:cubicBezTo>
                    <a:pt x="13370" y="23921"/>
                    <a:pt x="13558" y="23874"/>
                    <a:pt x="13700" y="23780"/>
                  </a:cubicBezTo>
                  <a:lnTo>
                    <a:pt x="13700" y="23780"/>
                  </a:lnTo>
                  <a:cubicBezTo>
                    <a:pt x="13480" y="24172"/>
                    <a:pt x="13308" y="24470"/>
                    <a:pt x="12822" y="24611"/>
                  </a:cubicBezTo>
                  <a:cubicBezTo>
                    <a:pt x="12446" y="24721"/>
                    <a:pt x="12069" y="24736"/>
                    <a:pt x="11693" y="24815"/>
                  </a:cubicBezTo>
                  <a:cubicBezTo>
                    <a:pt x="12336" y="24768"/>
                    <a:pt x="13841" y="24674"/>
                    <a:pt x="13778" y="23733"/>
                  </a:cubicBezTo>
                  <a:cubicBezTo>
                    <a:pt x="13841" y="23686"/>
                    <a:pt x="13888" y="23639"/>
                    <a:pt x="13919" y="23576"/>
                  </a:cubicBezTo>
                  <a:lnTo>
                    <a:pt x="13919" y="23576"/>
                  </a:lnTo>
                  <a:cubicBezTo>
                    <a:pt x="13982" y="23843"/>
                    <a:pt x="13997" y="24109"/>
                    <a:pt x="13856" y="24376"/>
                  </a:cubicBezTo>
                  <a:cubicBezTo>
                    <a:pt x="13809" y="24438"/>
                    <a:pt x="13778" y="24486"/>
                    <a:pt x="13731" y="24548"/>
                  </a:cubicBezTo>
                  <a:cubicBezTo>
                    <a:pt x="13715" y="24548"/>
                    <a:pt x="13715" y="24564"/>
                    <a:pt x="13715" y="24564"/>
                  </a:cubicBezTo>
                  <a:cubicBezTo>
                    <a:pt x="13653" y="24627"/>
                    <a:pt x="13606" y="24674"/>
                    <a:pt x="13543" y="24705"/>
                  </a:cubicBezTo>
                  <a:cubicBezTo>
                    <a:pt x="13433" y="24768"/>
                    <a:pt x="13355" y="24752"/>
                    <a:pt x="13308" y="24862"/>
                  </a:cubicBezTo>
                  <a:cubicBezTo>
                    <a:pt x="13292" y="24877"/>
                    <a:pt x="13292" y="24893"/>
                    <a:pt x="13308" y="24893"/>
                  </a:cubicBezTo>
                  <a:cubicBezTo>
                    <a:pt x="13355" y="24953"/>
                    <a:pt x="13412" y="24978"/>
                    <a:pt x="13473" y="24978"/>
                  </a:cubicBezTo>
                  <a:cubicBezTo>
                    <a:pt x="13634" y="24978"/>
                    <a:pt x="13825" y="24806"/>
                    <a:pt x="13950" y="24658"/>
                  </a:cubicBezTo>
                  <a:cubicBezTo>
                    <a:pt x="13966" y="24815"/>
                    <a:pt x="14029" y="24971"/>
                    <a:pt x="14029" y="25128"/>
                  </a:cubicBezTo>
                  <a:cubicBezTo>
                    <a:pt x="14029" y="25395"/>
                    <a:pt x="13966" y="25630"/>
                    <a:pt x="13856" y="25865"/>
                  </a:cubicBezTo>
                  <a:cubicBezTo>
                    <a:pt x="13762" y="25990"/>
                    <a:pt x="13653" y="26100"/>
                    <a:pt x="13558" y="26241"/>
                  </a:cubicBezTo>
                  <a:cubicBezTo>
                    <a:pt x="13543" y="26272"/>
                    <a:pt x="13574" y="26304"/>
                    <a:pt x="13606" y="26304"/>
                  </a:cubicBezTo>
                  <a:cubicBezTo>
                    <a:pt x="13653" y="26288"/>
                    <a:pt x="13700" y="26272"/>
                    <a:pt x="13747" y="26257"/>
                  </a:cubicBezTo>
                  <a:cubicBezTo>
                    <a:pt x="13764" y="26274"/>
                    <a:pt x="13790" y="26286"/>
                    <a:pt x="13816" y="26286"/>
                  </a:cubicBezTo>
                  <a:cubicBezTo>
                    <a:pt x="13837" y="26286"/>
                    <a:pt x="13858" y="26278"/>
                    <a:pt x="13872" y="26257"/>
                  </a:cubicBezTo>
                  <a:cubicBezTo>
                    <a:pt x="13903" y="26225"/>
                    <a:pt x="13935" y="26178"/>
                    <a:pt x="13966" y="26131"/>
                  </a:cubicBezTo>
                  <a:cubicBezTo>
                    <a:pt x="13966" y="26194"/>
                    <a:pt x="13966" y="26241"/>
                    <a:pt x="13966" y="26288"/>
                  </a:cubicBezTo>
                  <a:cubicBezTo>
                    <a:pt x="13386" y="27542"/>
                    <a:pt x="11975" y="27464"/>
                    <a:pt x="10768" y="27573"/>
                  </a:cubicBezTo>
                  <a:cubicBezTo>
                    <a:pt x="10737" y="27573"/>
                    <a:pt x="10737" y="27636"/>
                    <a:pt x="10768" y="27636"/>
                  </a:cubicBezTo>
                  <a:cubicBezTo>
                    <a:pt x="10861" y="27637"/>
                    <a:pt x="10958" y="27638"/>
                    <a:pt x="11057" y="27638"/>
                  </a:cubicBezTo>
                  <a:cubicBezTo>
                    <a:pt x="12095" y="27638"/>
                    <a:pt x="13421" y="27528"/>
                    <a:pt x="13950" y="26555"/>
                  </a:cubicBezTo>
                  <a:lnTo>
                    <a:pt x="13950" y="26555"/>
                  </a:lnTo>
                  <a:cubicBezTo>
                    <a:pt x="13856" y="26915"/>
                    <a:pt x="13653" y="27181"/>
                    <a:pt x="13464" y="27495"/>
                  </a:cubicBezTo>
                  <a:cubicBezTo>
                    <a:pt x="13412" y="27574"/>
                    <a:pt x="13491" y="27663"/>
                    <a:pt x="13573" y="27663"/>
                  </a:cubicBezTo>
                  <a:cubicBezTo>
                    <a:pt x="13589" y="27663"/>
                    <a:pt x="13606" y="27659"/>
                    <a:pt x="13621" y="27652"/>
                  </a:cubicBezTo>
                  <a:cubicBezTo>
                    <a:pt x="13653" y="27636"/>
                    <a:pt x="13668" y="27605"/>
                    <a:pt x="13700" y="27589"/>
                  </a:cubicBezTo>
                  <a:cubicBezTo>
                    <a:pt x="13903" y="27526"/>
                    <a:pt x="14060" y="27385"/>
                    <a:pt x="14185" y="27197"/>
                  </a:cubicBezTo>
                  <a:lnTo>
                    <a:pt x="14185" y="27197"/>
                  </a:lnTo>
                  <a:cubicBezTo>
                    <a:pt x="14232" y="27495"/>
                    <a:pt x="14232" y="27808"/>
                    <a:pt x="14091" y="28091"/>
                  </a:cubicBezTo>
                  <a:cubicBezTo>
                    <a:pt x="13903" y="28467"/>
                    <a:pt x="13496" y="28639"/>
                    <a:pt x="13167" y="28874"/>
                  </a:cubicBezTo>
                  <a:cubicBezTo>
                    <a:pt x="13125" y="28902"/>
                    <a:pt x="13145" y="28955"/>
                    <a:pt x="13183" y="28955"/>
                  </a:cubicBezTo>
                  <a:cubicBezTo>
                    <a:pt x="13188" y="28955"/>
                    <a:pt x="13193" y="28954"/>
                    <a:pt x="13198" y="28953"/>
                  </a:cubicBezTo>
                  <a:cubicBezTo>
                    <a:pt x="13402" y="28921"/>
                    <a:pt x="13606" y="28859"/>
                    <a:pt x="13778" y="28765"/>
                  </a:cubicBezTo>
                  <a:lnTo>
                    <a:pt x="13778" y="28765"/>
                  </a:lnTo>
                  <a:cubicBezTo>
                    <a:pt x="13198" y="29188"/>
                    <a:pt x="12132" y="29141"/>
                    <a:pt x="11552" y="29188"/>
                  </a:cubicBezTo>
                  <a:cubicBezTo>
                    <a:pt x="10878" y="29250"/>
                    <a:pt x="10204" y="29282"/>
                    <a:pt x="9530" y="29282"/>
                  </a:cubicBezTo>
                  <a:cubicBezTo>
                    <a:pt x="9439" y="29283"/>
                    <a:pt x="9349" y="29284"/>
                    <a:pt x="9259" y="29284"/>
                  </a:cubicBezTo>
                  <a:cubicBezTo>
                    <a:pt x="8264" y="29284"/>
                    <a:pt x="7329" y="29204"/>
                    <a:pt x="6380" y="29031"/>
                  </a:cubicBezTo>
                  <a:cubicBezTo>
                    <a:pt x="6317" y="29000"/>
                    <a:pt x="6254" y="28984"/>
                    <a:pt x="6192" y="28953"/>
                  </a:cubicBezTo>
                  <a:cubicBezTo>
                    <a:pt x="6082" y="28890"/>
                    <a:pt x="5972" y="28827"/>
                    <a:pt x="5862" y="28765"/>
                  </a:cubicBezTo>
                  <a:cubicBezTo>
                    <a:pt x="5800" y="28702"/>
                    <a:pt x="5518" y="28561"/>
                    <a:pt x="5502" y="28451"/>
                  </a:cubicBezTo>
                  <a:cubicBezTo>
                    <a:pt x="5489" y="28426"/>
                    <a:pt x="5466" y="28400"/>
                    <a:pt x="5432" y="28400"/>
                  </a:cubicBezTo>
                  <a:cubicBezTo>
                    <a:pt x="5425" y="28400"/>
                    <a:pt x="5416" y="28401"/>
                    <a:pt x="5408" y="28404"/>
                  </a:cubicBezTo>
                  <a:cubicBezTo>
                    <a:pt x="5408" y="28373"/>
                    <a:pt x="5392" y="28357"/>
                    <a:pt x="5376" y="28326"/>
                  </a:cubicBezTo>
                  <a:cubicBezTo>
                    <a:pt x="5267" y="27981"/>
                    <a:pt x="5345" y="27652"/>
                    <a:pt x="5329" y="27307"/>
                  </a:cubicBezTo>
                  <a:lnTo>
                    <a:pt x="5329" y="27307"/>
                  </a:lnTo>
                  <a:cubicBezTo>
                    <a:pt x="5504" y="27510"/>
                    <a:pt x="5745" y="27686"/>
                    <a:pt x="5992" y="27686"/>
                  </a:cubicBezTo>
                  <a:cubicBezTo>
                    <a:pt x="6011" y="27686"/>
                    <a:pt x="6031" y="27685"/>
                    <a:pt x="6050" y="27683"/>
                  </a:cubicBezTo>
                  <a:cubicBezTo>
                    <a:pt x="6050" y="27683"/>
                    <a:pt x="6050" y="27667"/>
                    <a:pt x="6066" y="27667"/>
                  </a:cubicBezTo>
                  <a:lnTo>
                    <a:pt x="6160" y="27667"/>
                  </a:lnTo>
                  <a:cubicBezTo>
                    <a:pt x="6192" y="27667"/>
                    <a:pt x="6223" y="27636"/>
                    <a:pt x="6207" y="27589"/>
                  </a:cubicBezTo>
                  <a:cubicBezTo>
                    <a:pt x="6035" y="27276"/>
                    <a:pt x="5612" y="27213"/>
                    <a:pt x="5424" y="26884"/>
                  </a:cubicBezTo>
                  <a:cubicBezTo>
                    <a:pt x="5267" y="26586"/>
                    <a:pt x="5345" y="26304"/>
                    <a:pt x="5345" y="26006"/>
                  </a:cubicBezTo>
                  <a:lnTo>
                    <a:pt x="5345" y="26006"/>
                  </a:lnTo>
                  <a:cubicBezTo>
                    <a:pt x="5439" y="26116"/>
                    <a:pt x="5549" y="26210"/>
                    <a:pt x="5674" y="26257"/>
                  </a:cubicBezTo>
                  <a:cubicBezTo>
                    <a:pt x="5690" y="26257"/>
                    <a:pt x="5706" y="26241"/>
                    <a:pt x="5721" y="26225"/>
                  </a:cubicBezTo>
                  <a:cubicBezTo>
                    <a:pt x="5737" y="26241"/>
                    <a:pt x="5753" y="26257"/>
                    <a:pt x="5784" y="26257"/>
                  </a:cubicBezTo>
                  <a:cubicBezTo>
                    <a:pt x="5800" y="26257"/>
                    <a:pt x="5831" y="26241"/>
                    <a:pt x="5815" y="26210"/>
                  </a:cubicBezTo>
                  <a:cubicBezTo>
                    <a:pt x="5753" y="25896"/>
                    <a:pt x="5424" y="25692"/>
                    <a:pt x="5298" y="25363"/>
                  </a:cubicBezTo>
                  <a:cubicBezTo>
                    <a:pt x="5204" y="25112"/>
                    <a:pt x="5204" y="24893"/>
                    <a:pt x="5235" y="24674"/>
                  </a:cubicBezTo>
                  <a:lnTo>
                    <a:pt x="5235" y="24674"/>
                  </a:lnTo>
                  <a:cubicBezTo>
                    <a:pt x="5345" y="25003"/>
                    <a:pt x="5518" y="25442"/>
                    <a:pt x="5862" y="25473"/>
                  </a:cubicBezTo>
                  <a:cubicBezTo>
                    <a:pt x="5894" y="25473"/>
                    <a:pt x="5941" y="25442"/>
                    <a:pt x="5941" y="25410"/>
                  </a:cubicBezTo>
                  <a:cubicBezTo>
                    <a:pt x="5972" y="25222"/>
                    <a:pt x="5878" y="25034"/>
                    <a:pt x="5753" y="24846"/>
                  </a:cubicBezTo>
                  <a:cubicBezTo>
                    <a:pt x="5721" y="24611"/>
                    <a:pt x="5612" y="24391"/>
                    <a:pt x="5486" y="24188"/>
                  </a:cubicBezTo>
                  <a:cubicBezTo>
                    <a:pt x="5424" y="23874"/>
                    <a:pt x="5424" y="23576"/>
                    <a:pt x="5439" y="23263"/>
                  </a:cubicBezTo>
                  <a:cubicBezTo>
                    <a:pt x="5455" y="23263"/>
                    <a:pt x="5455" y="23247"/>
                    <a:pt x="5455" y="23247"/>
                  </a:cubicBezTo>
                  <a:close/>
                  <a:moveTo>
                    <a:pt x="6756" y="29595"/>
                  </a:moveTo>
                  <a:lnTo>
                    <a:pt x="6756" y="29595"/>
                  </a:lnTo>
                  <a:cubicBezTo>
                    <a:pt x="7445" y="30003"/>
                    <a:pt x="8527" y="29956"/>
                    <a:pt x="9295" y="29972"/>
                  </a:cubicBezTo>
                  <a:cubicBezTo>
                    <a:pt x="9453" y="29976"/>
                    <a:pt x="9610" y="29978"/>
                    <a:pt x="9767" y="29978"/>
                  </a:cubicBezTo>
                  <a:cubicBezTo>
                    <a:pt x="10781" y="29978"/>
                    <a:pt x="11786" y="29896"/>
                    <a:pt x="12790" y="29815"/>
                  </a:cubicBezTo>
                  <a:cubicBezTo>
                    <a:pt x="12822" y="29815"/>
                    <a:pt x="12853" y="29799"/>
                    <a:pt x="12869" y="29799"/>
                  </a:cubicBezTo>
                  <a:cubicBezTo>
                    <a:pt x="12391" y="30254"/>
                    <a:pt x="11457" y="30340"/>
                    <a:pt x="10697" y="30340"/>
                  </a:cubicBezTo>
                  <a:cubicBezTo>
                    <a:pt x="10384" y="30340"/>
                    <a:pt x="10101" y="30325"/>
                    <a:pt x="9891" y="30316"/>
                  </a:cubicBezTo>
                  <a:cubicBezTo>
                    <a:pt x="9232" y="30301"/>
                    <a:pt x="7195" y="30379"/>
                    <a:pt x="6756" y="29595"/>
                  </a:cubicBezTo>
                  <a:close/>
                  <a:moveTo>
                    <a:pt x="10058" y="0"/>
                  </a:moveTo>
                  <a:cubicBezTo>
                    <a:pt x="9708" y="0"/>
                    <a:pt x="9359" y="17"/>
                    <a:pt x="9013" y="49"/>
                  </a:cubicBezTo>
                  <a:cubicBezTo>
                    <a:pt x="8888" y="65"/>
                    <a:pt x="8825" y="269"/>
                    <a:pt x="8982" y="300"/>
                  </a:cubicBezTo>
                  <a:cubicBezTo>
                    <a:pt x="10141" y="519"/>
                    <a:pt x="11333" y="472"/>
                    <a:pt x="12493" y="739"/>
                  </a:cubicBezTo>
                  <a:cubicBezTo>
                    <a:pt x="13715" y="1021"/>
                    <a:pt x="14844" y="1570"/>
                    <a:pt x="15784" y="2385"/>
                  </a:cubicBezTo>
                  <a:cubicBezTo>
                    <a:pt x="17477" y="3842"/>
                    <a:pt x="18590" y="5943"/>
                    <a:pt x="18966" y="8137"/>
                  </a:cubicBezTo>
                  <a:cubicBezTo>
                    <a:pt x="19389" y="10551"/>
                    <a:pt x="18950" y="13122"/>
                    <a:pt x="17414" y="15065"/>
                  </a:cubicBezTo>
                  <a:cubicBezTo>
                    <a:pt x="17273" y="15253"/>
                    <a:pt x="17132" y="15410"/>
                    <a:pt x="16975" y="15582"/>
                  </a:cubicBezTo>
                  <a:cubicBezTo>
                    <a:pt x="16192" y="16319"/>
                    <a:pt x="15267" y="16946"/>
                    <a:pt x="14232" y="17448"/>
                  </a:cubicBezTo>
                  <a:cubicBezTo>
                    <a:pt x="13606" y="17651"/>
                    <a:pt x="12979" y="17761"/>
                    <a:pt x="12367" y="18028"/>
                  </a:cubicBezTo>
                  <a:cubicBezTo>
                    <a:pt x="12210" y="18106"/>
                    <a:pt x="12242" y="18373"/>
                    <a:pt x="12414" y="18404"/>
                  </a:cubicBezTo>
                  <a:cubicBezTo>
                    <a:pt x="12574" y="18431"/>
                    <a:pt x="12737" y="18443"/>
                    <a:pt x="12901" y="18443"/>
                  </a:cubicBezTo>
                  <a:cubicBezTo>
                    <a:pt x="13316" y="18443"/>
                    <a:pt x="13743" y="18362"/>
                    <a:pt x="14170" y="18216"/>
                  </a:cubicBezTo>
                  <a:cubicBezTo>
                    <a:pt x="14201" y="18263"/>
                    <a:pt x="14232" y="18325"/>
                    <a:pt x="14264" y="18388"/>
                  </a:cubicBezTo>
                  <a:cubicBezTo>
                    <a:pt x="14311" y="18529"/>
                    <a:pt x="14311" y="18702"/>
                    <a:pt x="14311" y="18874"/>
                  </a:cubicBezTo>
                  <a:cubicBezTo>
                    <a:pt x="14295" y="18999"/>
                    <a:pt x="14280" y="19125"/>
                    <a:pt x="14295" y="19235"/>
                  </a:cubicBezTo>
                  <a:cubicBezTo>
                    <a:pt x="14060" y="20175"/>
                    <a:pt x="13997" y="21178"/>
                    <a:pt x="13982" y="22119"/>
                  </a:cubicBezTo>
                  <a:cubicBezTo>
                    <a:pt x="13888" y="22401"/>
                    <a:pt x="13825" y="22699"/>
                    <a:pt x="13527" y="22887"/>
                  </a:cubicBezTo>
                  <a:cubicBezTo>
                    <a:pt x="13511" y="22887"/>
                    <a:pt x="13496" y="22902"/>
                    <a:pt x="13480" y="22902"/>
                  </a:cubicBezTo>
                  <a:cubicBezTo>
                    <a:pt x="12148" y="23090"/>
                    <a:pt x="10815" y="23232"/>
                    <a:pt x="9467" y="23247"/>
                  </a:cubicBezTo>
                  <a:cubicBezTo>
                    <a:pt x="9418" y="23248"/>
                    <a:pt x="9368" y="23248"/>
                    <a:pt x="9319" y="23248"/>
                  </a:cubicBezTo>
                  <a:cubicBezTo>
                    <a:pt x="8224" y="23248"/>
                    <a:pt x="7129" y="23090"/>
                    <a:pt x="6035" y="23075"/>
                  </a:cubicBezTo>
                  <a:cubicBezTo>
                    <a:pt x="5894" y="23028"/>
                    <a:pt x="5737" y="22996"/>
                    <a:pt x="5580" y="22949"/>
                  </a:cubicBezTo>
                  <a:cubicBezTo>
                    <a:pt x="5565" y="22934"/>
                    <a:pt x="5549" y="22918"/>
                    <a:pt x="5533" y="22887"/>
                  </a:cubicBezTo>
                  <a:cubicBezTo>
                    <a:pt x="5518" y="22871"/>
                    <a:pt x="5518" y="22824"/>
                    <a:pt x="5502" y="22793"/>
                  </a:cubicBezTo>
                  <a:cubicBezTo>
                    <a:pt x="5627" y="21868"/>
                    <a:pt x="5455" y="20786"/>
                    <a:pt x="5345" y="19877"/>
                  </a:cubicBezTo>
                  <a:cubicBezTo>
                    <a:pt x="5251" y="19203"/>
                    <a:pt x="5157" y="18482"/>
                    <a:pt x="4875" y="17855"/>
                  </a:cubicBezTo>
                  <a:lnTo>
                    <a:pt x="4875" y="17855"/>
                  </a:lnTo>
                  <a:cubicBezTo>
                    <a:pt x="5063" y="17949"/>
                    <a:pt x="5251" y="18028"/>
                    <a:pt x="5439" y="18059"/>
                  </a:cubicBezTo>
                  <a:cubicBezTo>
                    <a:pt x="5460" y="18065"/>
                    <a:pt x="5480" y="18067"/>
                    <a:pt x="5499" y="18067"/>
                  </a:cubicBezTo>
                  <a:cubicBezTo>
                    <a:pt x="5694" y="18067"/>
                    <a:pt x="5781" y="17797"/>
                    <a:pt x="5596" y="17683"/>
                  </a:cubicBezTo>
                  <a:cubicBezTo>
                    <a:pt x="4154" y="16727"/>
                    <a:pt x="2900" y="15347"/>
                    <a:pt x="2007" y="13780"/>
                  </a:cubicBezTo>
                  <a:cubicBezTo>
                    <a:pt x="1176" y="12103"/>
                    <a:pt x="768" y="10253"/>
                    <a:pt x="1035" y="8216"/>
                  </a:cubicBezTo>
                  <a:cubicBezTo>
                    <a:pt x="1474" y="4955"/>
                    <a:pt x="4185" y="1789"/>
                    <a:pt x="7398" y="708"/>
                  </a:cubicBezTo>
                  <a:cubicBezTo>
                    <a:pt x="7696" y="629"/>
                    <a:pt x="7994" y="551"/>
                    <a:pt x="8292" y="504"/>
                  </a:cubicBezTo>
                  <a:cubicBezTo>
                    <a:pt x="8323" y="488"/>
                    <a:pt x="8355" y="472"/>
                    <a:pt x="8370" y="457"/>
                  </a:cubicBezTo>
                  <a:cubicBezTo>
                    <a:pt x="8417" y="441"/>
                    <a:pt x="8464" y="425"/>
                    <a:pt x="8511" y="425"/>
                  </a:cubicBezTo>
                  <a:cubicBezTo>
                    <a:pt x="8652" y="394"/>
                    <a:pt x="8621" y="175"/>
                    <a:pt x="8480" y="175"/>
                  </a:cubicBezTo>
                  <a:cubicBezTo>
                    <a:pt x="8446" y="173"/>
                    <a:pt x="8411" y="173"/>
                    <a:pt x="8377" y="173"/>
                  </a:cubicBezTo>
                  <a:cubicBezTo>
                    <a:pt x="7941" y="173"/>
                    <a:pt x="7506" y="263"/>
                    <a:pt x="7085" y="394"/>
                  </a:cubicBezTo>
                  <a:cubicBezTo>
                    <a:pt x="3621" y="1162"/>
                    <a:pt x="831" y="4250"/>
                    <a:pt x="298" y="7745"/>
                  </a:cubicBezTo>
                  <a:cubicBezTo>
                    <a:pt x="0" y="9752"/>
                    <a:pt x="376" y="11805"/>
                    <a:pt x="1364" y="13576"/>
                  </a:cubicBezTo>
                  <a:cubicBezTo>
                    <a:pt x="2007" y="14736"/>
                    <a:pt x="3010" y="16539"/>
                    <a:pt x="4279" y="17495"/>
                  </a:cubicBezTo>
                  <a:cubicBezTo>
                    <a:pt x="4342" y="17604"/>
                    <a:pt x="4389" y="17730"/>
                    <a:pt x="4452" y="17855"/>
                  </a:cubicBezTo>
                  <a:cubicBezTo>
                    <a:pt x="4593" y="18639"/>
                    <a:pt x="4812" y="19423"/>
                    <a:pt x="4875" y="20253"/>
                  </a:cubicBezTo>
                  <a:cubicBezTo>
                    <a:pt x="4953" y="21100"/>
                    <a:pt x="4875" y="22040"/>
                    <a:pt x="5094" y="22871"/>
                  </a:cubicBezTo>
                  <a:cubicBezTo>
                    <a:pt x="5000" y="23106"/>
                    <a:pt x="4953" y="23341"/>
                    <a:pt x="4985" y="23592"/>
                  </a:cubicBezTo>
                  <a:cubicBezTo>
                    <a:pt x="5000" y="23796"/>
                    <a:pt x="5032" y="23984"/>
                    <a:pt x="5094" y="24172"/>
                  </a:cubicBezTo>
                  <a:cubicBezTo>
                    <a:pt x="4875" y="24438"/>
                    <a:pt x="4891" y="24924"/>
                    <a:pt x="4953" y="25222"/>
                  </a:cubicBezTo>
                  <a:cubicBezTo>
                    <a:pt x="5000" y="25410"/>
                    <a:pt x="5063" y="25598"/>
                    <a:pt x="5157" y="25786"/>
                  </a:cubicBezTo>
                  <a:cubicBezTo>
                    <a:pt x="4859" y="25990"/>
                    <a:pt x="4969" y="26649"/>
                    <a:pt x="5094" y="26931"/>
                  </a:cubicBezTo>
                  <a:cubicBezTo>
                    <a:pt x="5126" y="26993"/>
                    <a:pt x="5157" y="27056"/>
                    <a:pt x="5204" y="27119"/>
                  </a:cubicBezTo>
                  <a:cubicBezTo>
                    <a:pt x="4985" y="27558"/>
                    <a:pt x="5000" y="28232"/>
                    <a:pt x="5251" y="28655"/>
                  </a:cubicBezTo>
                  <a:cubicBezTo>
                    <a:pt x="5376" y="28859"/>
                    <a:pt x="5627" y="29094"/>
                    <a:pt x="5894" y="29141"/>
                  </a:cubicBezTo>
                  <a:cubicBezTo>
                    <a:pt x="6066" y="29282"/>
                    <a:pt x="6270" y="29360"/>
                    <a:pt x="6474" y="29423"/>
                  </a:cubicBezTo>
                  <a:cubicBezTo>
                    <a:pt x="6646" y="30693"/>
                    <a:pt x="8997" y="30551"/>
                    <a:pt x="9891" y="30598"/>
                  </a:cubicBezTo>
                  <a:cubicBezTo>
                    <a:pt x="10062" y="30605"/>
                    <a:pt x="10305" y="30614"/>
                    <a:pt x="10584" y="30614"/>
                  </a:cubicBezTo>
                  <a:cubicBezTo>
                    <a:pt x="11679" y="30614"/>
                    <a:pt x="13323" y="30466"/>
                    <a:pt x="13323" y="29392"/>
                  </a:cubicBezTo>
                  <a:cubicBezTo>
                    <a:pt x="13919" y="29219"/>
                    <a:pt x="14358" y="28890"/>
                    <a:pt x="14295" y="28247"/>
                  </a:cubicBezTo>
                  <a:cubicBezTo>
                    <a:pt x="14311" y="28200"/>
                    <a:pt x="14342" y="28169"/>
                    <a:pt x="14358" y="28138"/>
                  </a:cubicBezTo>
                  <a:cubicBezTo>
                    <a:pt x="14499" y="27777"/>
                    <a:pt x="14515" y="27354"/>
                    <a:pt x="14280" y="27040"/>
                  </a:cubicBezTo>
                  <a:cubicBezTo>
                    <a:pt x="14530" y="26586"/>
                    <a:pt x="14562" y="25990"/>
                    <a:pt x="14311" y="25598"/>
                  </a:cubicBezTo>
                  <a:cubicBezTo>
                    <a:pt x="14483" y="25144"/>
                    <a:pt x="14468" y="24595"/>
                    <a:pt x="14217" y="24266"/>
                  </a:cubicBezTo>
                  <a:cubicBezTo>
                    <a:pt x="14264" y="24203"/>
                    <a:pt x="14311" y="24125"/>
                    <a:pt x="14327" y="24031"/>
                  </a:cubicBezTo>
                  <a:cubicBezTo>
                    <a:pt x="14358" y="23921"/>
                    <a:pt x="14358" y="23796"/>
                    <a:pt x="14342" y="23686"/>
                  </a:cubicBezTo>
                  <a:cubicBezTo>
                    <a:pt x="14358" y="23529"/>
                    <a:pt x="14358" y="23373"/>
                    <a:pt x="14342" y="23247"/>
                  </a:cubicBezTo>
                  <a:cubicBezTo>
                    <a:pt x="14342" y="23216"/>
                    <a:pt x="14327" y="23169"/>
                    <a:pt x="14311" y="23138"/>
                  </a:cubicBezTo>
                  <a:cubicBezTo>
                    <a:pt x="14311" y="23122"/>
                    <a:pt x="14327" y="23090"/>
                    <a:pt x="14327" y="23059"/>
                  </a:cubicBezTo>
                  <a:cubicBezTo>
                    <a:pt x="14295" y="22009"/>
                    <a:pt x="14327" y="20959"/>
                    <a:pt x="14515" y="19924"/>
                  </a:cubicBezTo>
                  <a:cubicBezTo>
                    <a:pt x="14656" y="19125"/>
                    <a:pt x="14938" y="18420"/>
                    <a:pt x="15267" y="17699"/>
                  </a:cubicBezTo>
                  <a:cubicBezTo>
                    <a:pt x="16301" y="17103"/>
                    <a:pt x="17242" y="16225"/>
                    <a:pt x="17822" y="15488"/>
                  </a:cubicBezTo>
                  <a:cubicBezTo>
                    <a:pt x="17947" y="15332"/>
                    <a:pt x="18057" y="15191"/>
                    <a:pt x="18167" y="15034"/>
                  </a:cubicBezTo>
                  <a:cubicBezTo>
                    <a:pt x="19781" y="12965"/>
                    <a:pt x="20518" y="10143"/>
                    <a:pt x="19969" y="7557"/>
                  </a:cubicBezTo>
                  <a:cubicBezTo>
                    <a:pt x="19107" y="3482"/>
                    <a:pt x="15549" y="504"/>
                    <a:pt x="11536" y="96"/>
                  </a:cubicBezTo>
                  <a:cubicBezTo>
                    <a:pt x="11043" y="32"/>
                    <a:pt x="10549" y="0"/>
                    <a:pt x="100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43"/>
            <p:cNvSpPr/>
            <p:nvPr/>
          </p:nvSpPr>
          <p:spPr>
            <a:xfrm>
              <a:off x="4972425" y="2805175"/>
              <a:ext cx="21900" cy="28350"/>
            </a:xfrm>
            <a:custGeom>
              <a:avLst/>
              <a:gdLst/>
              <a:ahLst/>
              <a:cxnLst/>
              <a:rect l="l" t="t" r="r" b="b"/>
              <a:pathLst>
                <a:path w="876" h="1134" extrusionOk="0">
                  <a:moveTo>
                    <a:pt x="1" y="0"/>
                  </a:moveTo>
                  <a:cubicBezTo>
                    <a:pt x="32" y="220"/>
                    <a:pt x="126" y="424"/>
                    <a:pt x="236" y="612"/>
                  </a:cubicBezTo>
                  <a:cubicBezTo>
                    <a:pt x="189" y="549"/>
                    <a:pt x="126" y="502"/>
                    <a:pt x="48" y="439"/>
                  </a:cubicBezTo>
                  <a:cubicBezTo>
                    <a:pt x="48" y="439"/>
                    <a:pt x="48" y="439"/>
                    <a:pt x="48" y="455"/>
                  </a:cubicBezTo>
                  <a:cubicBezTo>
                    <a:pt x="142" y="580"/>
                    <a:pt x="252" y="674"/>
                    <a:pt x="361" y="784"/>
                  </a:cubicBezTo>
                  <a:cubicBezTo>
                    <a:pt x="502" y="925"/>
                    <a:pt x="644" y="1051"/>
                    <a:pt x="832" y="1129"/>
                  </a:cubicBezTo>
                  <a:cubicBezTo>
                    <a:pt x="835" y="1132"/>
                    <a:pt x="838" y="1133"/>
                    <a:pt x="842" y="1133"/>
                  </a:cubicBezTo>
                  <a:cubicBezTo>
                    <a:pt x="858" y="1133"/>
                    <a:pt x="876" y="1110"/>
                    <a:pt x="863" y="1098"/>
                  </a:cubicBezTo>
                  <a:cubicBezTo>
                    <a:pt x="487" y="800"/>
                    <a:pt x="189" y="455"/>
                    <a:pt x="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43"/>
            <p:cNvSpPr/>
            <p:nvPr/>
          </p:nvSpPr>
          <p:spPr>
            <a:xfrm>
              <a:off x="5017100" y="2836125"/>
              <a:ext cx="14525" cy="2100"/>
            </a:xfrm>
            <a:custGeom>
              <a:avLst/>
              <a:gdLst/>
              <a:ahLst/>
              <a:cxnLst/>
              <a:rect l="l" t="t" r="r" b="b"/>
              <a:pathLst>
                <a:path w="581" h="84" extrusionOk="0">
                  <a:moveTo>
                    <a:pt x="16" y="1"/>
                  </a:moveTo>
                  <a:cubicBezTo>
                    <a:pt x="1" y="1"/>
                    <a:pt x="1" y="32"/>
                    <a:pt x="16" y="32"/>
                  </a:cubicBezTo>
                  <a:cubicBezTo>
                    <a:pt x="157" y="58"/>
                    <a:pt x="308" y="83"/>
                    <a:pt x="462" y="83"/>
                  </a:cubicBezTo>
                  <a:cubicBezTo>
                    <a:pt x="496" y="83"/>
                    <a:pt x="531" y="82"/>
                    <a:pt x="565" y="79"/>
                  </a:cubicBezTo>
                  <a:cubicBezTo>
                    <a:pt x="581" y="79"/>
                    <a:pt x="581" y="63"/>
                    <a:pt x="565" y="63"/>
                  </a:cubicBezTo>
                  <a:cubicBezTo>
                    <a:pt x="393" y="16"/>
                    <a:pt x="205" y="16"/>
                    <a:pt x="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43"/>
            <p:cNvSpPr/>
            <p:nvPr/>
          </p:nvSpPr>
          <p:spPr>
            <a:xfrm>
              <a:off x="4977525" y="2778750"/>
              <a:ext cx="48225" cy="19000"/>
            </a:xfrm>
            <a:custGeom>
              <a:avLst/>
              <a:gdLst/>
              <a:ahLst/>
              <a:cxnLst/>
              <a:rect l="l" t="t" r="r" b="b"/>
              <a:pathLst>
                <a:path w="1929" h="760" extrusionOk="0">
                  <a:moveTo>
                    <a:pt x="13" y="1"/>
                  </a:moveTo>
                  <a:cubicBezTo>
                    <a:pt x="8" y="1"/>
                    <a:pt x="1" y="12"/>
                    <a:pt x="1" y="23"/>
                  </a:cubicBezTo>
                  <a:cubicBezTo>
                    <a:pt x="502" y="493"/>
                    <a:pt x="1239" y="728"/>
                    <a:pt x="1929" y="760"/>
                  </a:cubicBezTo>
                  <a:cubicBezTo>
                    <a:pt x="1929" y="760"/>
                    <a:pt x="1929" y="744"/>
                    <a:pt x="1929" y="744"/>
                  </a:cubicBezTo>
                  <a:cubicBezTo>
                    <a:pt x="1239" y="572"/>
                    <a:pt x="596" y="478"/>
                    <a:pt x="16" y="7"/>
                  </a:cubicBezTo>
                  <a:cubicBezTo>
                    <a:pt x="16" y="3"/>
                    <a:pt x="15" y="1"/>
                    <a:pt x="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43"/>
            <p:cNvSpPr/>
            <p:nvPr/>
          </p:nvSpPr>
          <p:spPr>
            <a:xfrm>
              <a:off x="4981450" y="2755025"/>
              <a:ext cx="12950" cy="6675"/>
            </a:xfrm>
            <a:custGeom>
              <a:avLst/>
              <a:gdLst/>
              <a:ahLst/>
              <a:cxnLst/>
              <a:rect l="l" t="t" r="r" b="b"/>
              <a:pathLst>
                <a:path w="518" h="267" extrusionOk="0">
                  <a:moveTo>
                    <a:pt x="16" y="0"/>
                  </a:moveTo>
                  <a:cubicBezTo>
                    <a:pt x="16" y="0"/>
                    <a:pt x="0" y="16"/>
                    <a:pt x="16" y="16"/>
                  </a:cubicBezTo>
                  <a:cubicBezTo>
                    <a:pt x="173" y="94"/>
                    <a:pt x="345" y="188"/>
                    <a:pt x="502" y="267"/>
                  </a:cubicBezTo>
                  <a:cubicBezTo>
                    <a:pt x="518" y="267"/>
                    <a:pt x="518" y="267"/>
                    <a:pt x="518" y="251"/>
                  </a:cubicBezTo>
                  <a:cubicBezTo>
                    <a:pt x="345" y="173"/>
                    <a:pt x="188" y="94"/>
                    <a:pt x="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43"/>
            <p:cNvSpPr/>
            <p:nvPr/>
          </p:nvSpPr>
          <p:spPr>
            <a:xfrm>
              <a:off x="4766825" y="2058075"/>
              <a:ext cx="74600" cy="90550"/>
            </a:xfrm>
            <a:custGeom>
              <a:avLst/>
              <a:gdLst/>
              <a:ahLst/>
              <a:cxnLst/>
              <a:rect l="l" t="t" r="r" b="b"/>
              <a:pathLst>
                <a:path w="2984" h="3622" extrusionOk="0">
                  <a:moveTo>
                    <a:pt x="143" y="0"/>
                  </a:moveTo>
                  <a:cubicBezTo>
                    <a:pt x="61" y="0"/>
                    <a:pt x="1" y="93"/>
                    <a:pt x="74" y="166"/>
                  </a:cubicBezTo>
                  <a:cubicBezTo>
                    <a:pt x="529" y="699"/>
                    <a:pt x="1062" y="1169"/>
                    <a:pt x="1532" y="1702"/>
                  </a:cubicBezTo>
                  <a:cubicBezTo>
                    <a:pt x="2034" y="2282"/>
                    <a:pt x="2347" y="2925"/>
                    <a:pt x="2755" y="3567"/>
                  </a:cubicBezTo>
                  <a:cubicBezTo>
                    <a:pt x="2779" y="3604"/>
                    <a:pt x="2821" y="3622"/>
                    <a:pt x="2862" y="3622"/>
                  </a:cubicBezTo>
                  <a:cubicBezTo>
                    <a:pt x="2924" y="3622"/>
                    <a:pt x="2983" y="3581"/>
                    <a:pt x="2974" y="3505"/>
                  </a:cubicBezTo>
                  <a:cubicBezTo>
                    <a:pt x="2849" y="2078"/>
                    <a:pt x="1265" y="824"/>
                    <a:pt x="215" y="25"/>
                  </a:cubicBezTo>
                  <a:cubicBezTo>
                    <a:pt x="191" y="8"/>
                    <a:pt x="166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43"/>
            <p:cNvSpPr/>
            <p:nvPr/>
          </p:nvSpPr>
          <p:spPr>
            <a:xfrm>
              <a:off x="4848925" y="1991575"/>
              <a:ext cx="63675" cy="92250"/>
            </a:xfrm>
            <a:custGeom>
              <a:avLst/>
              <a:gdLst/>
              <a:ahLst/>
              <a:cxnLst/>
              <a:rect l="l" t="t" r="r" b="b"/>
              <a:pathLst>
                <a:path w="2547" h="3690" extrusionOk="0">
                  <a:moveTo>
                    <a:pt x="123" y="0"/>
                  </a:moveTo>
                  <a:cubicBezTo>
                    <a:pt x="59" y="0"/>
                    <a:pt x="0" y="81"/>
                    <a:pt x="35" y="161"/>
                  </a:cubicBezTo>
                  <a:cubicBezTo>
                    <a:pt x="599" y="1368"/>
                    <a:pt x="1414" y="2685"/>
                    <a:pt x="2339" y="3657"/>
                  </a:cubicBezTo>
                  <a:cubicBezTo>
                    <a:pt x="2362" y="3680"/>
                    <a:pt x="2387" y="3690"/>
                    <a:pt x="2411" y="3690"/>
                  </a:cubicBezTo>
                  <a:cubicBezTo>
                    <a:pt x="2484" y="3690"/>
                    <a:pt x="2547" y="3598"/>
                    <a:pt x="2511" y="3516"/>
                  </a:cubicBezTo>
                  <a:cubicBezTo>
                    <a:pt x="1978" y="2293"/>
                    <a:pt x="1085" y="1039"/>
                    <a:pt x="192" y="36"/>
                  </a:cubicBezTo>
                  <a:cubicBezTo>
                    <a:pt x="171" y="11"/>
                    <a:pt x="147" y="0"/>
                    <a:pt x="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43"/>
            <p:cNvSpPr/>
            <p:nvPr/>
          </p:nvSpPr>
          <p:spPr>
            <a:xfrm>
              <a:off x="4962250" y="1903075"/>
              <a:ext cx="33175" cy="149550"/>
            </a:xfrm>
            <a:custGeom>
              <a:avLst/>
              <a:gdLst/>
              <a:ahLst/>
              <a:cxnLst/>
              <a:rect l="l" t="t" r="r" b="b"/>
              <a:pathLst>
                <a:path w="1327" h="5982" extrusionOk="0">
                  <a:moveTo>
                    <a:pt x="55" y="0"/>
                  </a:moveTo>
                  <a:cubicBezTo>
                    <a:pt x="27" y="0"/>
                    <a:pt x="0" y="16"/>
                    <a:pt x="0" y="49"/>
                  </a:cubicBezTo>
                  <a:cubicBezTo>
                    <a:pt x="0" y="1068"/>
                    <a:pt x="204" y="2087"/>
                    <a:pt x="361" y="3090"/>
                  </a:cubicBezTo>
                  <a:cubicBezTo>
                    <a:pt x="502" y="4030"/>
                    <a:pt x="580" y="5096"/>
                    <a:pt x="1082" y="5927"/>
                  </a:cubicBezTo>
                  <a:cubicBezTo>
                    <a:pt x="1107" y="5964"/>
                    <a:pt x="1151" y="5982"/>
                    <a:pt x="1194" y="5982"/>
                  </a:cubicBezTo>
                  <a:cubicBezTo>
                    <a:pt x="1261" y="5982"/>
                    <a:pt x="1326" y="5940"/>
                    <a:pt x="1317" y="5864"/>
                  </a:cubicBezTo>
                  <a:cubicBezTo>
                    <a:pt x="1192" y="4955"/>
                    <a:pt x="941" y="4062"/>
                    <a:pt x="784" y="3168"/>
                  </a:cubicBezTo>
                  <a:cubicBezTo>
                    <a:pt x="596" y="2118"/>
                    <a:pt x="455" y="1037"/>
                    <a:pt x="110" y="34"/>
                  </a:cubicBezTo>
                  <a:cubicBezTo>
                    <a:pt x="103" y="12"/>
                    <a:pt x="79" y="0"/>
                    <a:pt x="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43"/>
            <p:cNvSpPr/>
            <p:nvPr/>
          </p:nvSpPr>
          <p:spPr>
            <a:xfrm>
              <a:off x="5065300" y="1878300"/>
              <a:ext cx="18850" cy="149650"/>
            </a:xfrm>
            <a:custGeom>
              <a:avLst/>
              <a:gdLst/>
              <a:ahLst/>
              <a:cxnLst/>
              <a:rect l="l" t="t" r="r" b="b"/>
              <a:pathLst>
                <a:path w="754" h="5986" extrusionOk="0">
                  <a:moveTo>
                    <a:pt x="155" y="0"/>
                  </a:moveTo>
                  <a:cubicBezTo>
                    <a:pt x="104" y="0"/>
                    <a:pt x="48" y="37"/>
                    <a:pt x="48" y="100"/>
                  </a:cubicBezTo>
                  <a:cubicBezTo>
                    <a:pt x="1" y="1119"/>
                    <a:pt x="126" y="2153"/>
                    <a:pt x="157" y="3188"/>
                  </a:cubicBezTo>
                  <a:cubicBezTo>
                    <a:pt x="189" y="4081"/>
                    <a:pt x="79" y="5037"/>
                    <a:pt x="283" y="5915"/>
                  </a:cubicBezTo>
                  <a:cubicBezTo>
                    <a:pt x="291" y="5962"/>
                    <a:pt x="334" y="5985"/>
                    <a:pt x="377" y="5985"/>
                  </a:cubicBezTo>
                  <a:cubicBezTo>
                    <a:pt x="420" y="5985"/>
                    <a:pt x="463" y="5962"/>
                    <a:pt x="471" y="5915"/>
                  </a:cubicBezTo>
                  <a:cubicBezTo>
                    <a:pt x="753" y="4990"/>
                    <a:pt x="643" y="3940"/>
                    <a:pt x="596" y="2984"/>
                  </a:cubicBezTo>
                  <a:cubicBezTo>
                    <a:pt x="549" y="2012"/>
                    <a:pt x="502" y="1009"/>
                    <a:pt x="236" y="68"/>
                  </a:cubicBezTo>
                  <a:cubicBezTo>
                    <a:pt x="229" y="21"/>
                    <a:pt x="193" y="0"/>
                    <a:pt x="1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43"/>
            <p:cNvSpPr/>
            <p:nvPr/>
          </p:nvSpPr>
          <p:spPr>
            <a:xfrm>
              <a:off x="5155175" y="1913600"/>
              <a:ext cx="84125" cy="157875"/>
            </a:xfrm>
            <a:custGeom>
              <a:avLst/>
              <a:gdLst/>
              <a:ahLst/>
              <a:cxnLst/>
              <a:rect l="l" t="t" r="r" b="b"/>
              <a:pathLst>
                <a:path w="3365" h="6315" extrusionOk="0">
                  <a:moveTo>
                    <a:pt x="3226" y="0"/>
                  </a:moveTo>
                  <a:cubicBezTo>
                    <a:pt x="3199" y="0"/>
                    <a:pt x="3171" y="11"/>
                    <a:pt x="3146" y="36"/>
                  </a:cubicBezTo>
                  <a:cubicBezTo>
                    <a:pt x="1563" y="1525"/>
                    <a:pt x="434" y="4111"/>
                    <a:pt x="11" y="6227"/>
                  </a:cubicBezTo>
                  <a:cubicBezTo>
                    <a:pt x="1" y="6277"/>
                    <a:pt x="42" y="6314"/>
                    <a:pt x="81" y="6314"/>
                  </a:cubicBezTo>
                  <a:cubicBezTo>
                    <a:pt x="103" y="6314"/>
                    <a:pt x="125" y="6302"/>
                    <a:pt x="136" y="6274"/>
                  </a:cubicBezTo>
                  <a:cubicBezTo>
                    <a:pt x="606" y="5224"/>
                    <a:pt x="1014" y="4158"/>
                    <a:pt x="1547" y="3139"/>
                  </a:cubicBezTo>
                  <a:cubicBezTo>
                    <a:pt x="2095" y="2120"/>
                    <a:pt x="2801" y="1196"/>
                    <a:pt x="3318" y="161"/>
                  </a:cubicBezTo>
                  <a:cubicBezTo>
                    <a:pt x="3364" y="81"/>
                    <a:pt x="3300" y="0"/>
                    <a:pt x="32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43"/>
            <p:cNvSpPr/>
            <p:nvPr/>
          </p:nvSpPr>
          <p:spPr>
            <a:xfrm>
              <a:off x="5236425" y="1971400"/>
              <a:ext cx="62525" cy="96850"/>
            </a:xfrm>
            <a:custGeom>
              <a:avLst/>
              <a:gdLst/>
              <a:ahLst/>
              <a:cxnLst/>
              <a:rect l="l" t="t" r="r" b="b"/>
              <a:pathLst>
                <a:path w="2501" h="3874" extrusionOk="0">
                  <a:moveTo>
                    <a:pt x="2322" y="1"/>
                  </a:moveTo>
                  <a:cubicBezTo>
                    <a:pt x="2298" y="1"/>
                    <a:pt x="2272" y="9"/>
                    <a:pt x="2247" y="28"/>
                  </a:cubicBezTo>
                  <a:cubicBezTo>
                    <a:pt x="1698" y="420"/>
                    <a:pt x="1306" y="1078"/>
                    <a:pt x="962" y="1658"/>
                  </a:cubicBezTo>
                  <a:cubicBezTo>
                    <a:pt x="570" y="2316"/>
                    <a:pt x="225" y="3006"/>
                    <a:pt x="21" y="3743"/>
                  </a:cubicBezTo>
                  <a:cubicBezTo>
                    <a:pt x="0" y="3815"/>
                    <a:pt x="75" y="3874"/>
                    <a:pt x="142" y="3874"/>
                  </a:cubicBezTo>
                  <a:cubicBezTo>
                    <a:pt x="177" y="3874"/>
                    <a:pt x="209" y="3858"/>
                    <a:pt x="225" y="3821"/>
                  </a:cubicBezTo>
                  <a:cubicBezTo>
                    <a:pt x="570" y="3194"/>
                    <a:pt x="883" y="2567"/>
                    <a:pt x="1259" y="1971"/>
                  </a:cubicBezTo>
                  <a:cubicBezTo>
                    <a:pt x="1636" y="1376"/>
                    <a:pt x="2153" y="859"/>
                    <a:pt x="2451" y="232"/>
                  </a:cubicBezTo>
                  <a:cubicBezTo>
                    <a:pt x="2501" y="131"/>
                    <a:pt x="2420" y="1"/>
                    <a:pt x="23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43"/>
            <p:cNvSpPr/>
            <p:nvPr/>
          </p:nvSpPr>
          <p:spPr>
            <a:xfrm>
              <a:off x="5305225" y="2065125"/>
              <a:ext cx="96200" cy="83400"/>
            </a:xfrm>
            <a:custGeom>
              <a:avLst/>
              <a:gdLst/>
              <a:ahLst/>
              <a:cxnLst/>
              <a:rect l="l" t="t" r="r" b="b"/>
              <a:pathLst>
                <a:path w="3848" h="3336" extrusionOk="0">
                  <a:moveTo>
                    <a:pt x="3722" y="0"/>
                  </a:moveTo>
                  <a:cubicBezTo>
                    <a:pt x="3709" y="0"/>
                    <a:pt x="3695" y="3"/>
                    <a:pt x="3680" y="9"/>
                  </a:cubicBezTo>
                  <a:cubicBezTo>
                    <a:pt x="3006" y="276"/>
                    <a:pt x="2473" y="934"/>
                    <a:pt x="1940" y="1420"/>
                  </a:cubicBezTo>
                  <a:cubicBezTo>
                    <a:pt x="1282" y="2016"/>
                    <a:pt x="592" y="2580"/>
                    <a:pt x="28" y="3270"/>
                  </a:cubicBezTo>
                  <a:cubicBezTo>
                    <a:pt x="1" y="3297"/>
                    <a:pt x="20" y="3335"/>
                    <a:pt x="56" y="3335"/>
                  </a:cubicBezTo>
                  <a:cubicBezTo>
                    <a:pt x="62" y="3335"/>
                    <a:pt x="68" y="3334"/>
                    <a:pt x="75" y="3332"/>
                  </a:cubicBezTo>
                  <a:cubicBezTo>
                    <a:pt x="796" y="2940"/>
                    <a:pt x="1423" y="2423"/>
                    <a:pt x="2065" y="1890"/>
                  </a:cubicBezTo>
                  <a:cubicBezTo>
                    <a:pt x="2645" y="1420"/>
                    <a:pt x="3476" y="887"/>
                    <a:pt x="3821" y="197"/>
                  </a:cubicBezTo>
                  <a:cubicBezTo>
                    <a:pt x="3848" y="116"/>
                    <a:pt x="3805" y="0"/>
                    <a:pt x="37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43"/>
            <p:cNvSpPr/>
            <p:nvPr/>
          </p:nvSpPr>
          <p:spPr>
            <a:xfrm>
              <a:off x="5372850" y="2186400"/>
              <a:ext cx="61150" cy="48225"/>
            </a:xfrm>
            <a:custGeom>
              <a:avLst/>
              <a:gdLst/>
              <a:ahLst/>
              <a:cxnLst/>
              <a:rect l="l" t="t" r="r" b="b"/>
              <a:pathLst>
                <a:path w="2446" h="1929" extrusionOk="0">
                  <a:moveTo>
                    <a:pt x="2250" y="0"/>
                  </a:moveTo>
                  <a:cubicBezTo>
                    <a:pt x="2243" y="0"/>
                    <a:pt x="2236" y="1"/>
                    <a:pt x="2229" y="2"/>
                  </a:cubicBezTo>
                  <a:cubicBezTo>
                    <a:pt x="1806" y="80"/>
                    <a:pt x="1414" y="503"/>
                    <a:pt x="1100" y="770"/>
                  </a:cubicBezTo>
                  <a:cubicBezTo>
                    <a:pt x="724" y="1083"/>
                    <a:pt x="332" y="1397"/>
                    <a:pt x="50" y="1789"/>
                  </a:cubicBezTo>
                  <a:cubicBezTo>
                    <a:pt x="0" y="1863"/>
                    <a:pt x="69" y="1928"/>
                    <a:pt x="139" y="1928"/>
                  </a:cubicBezTo>
                  <a:cubicBezTo>
                    <a:pt x="157" y="1928"/>
                    <a:pt x="175" y="1924"/>
                    <a:pt x="191" y="1914"/>
                  </a:cubicBezTo>
                  <a:cubicBezTo>
                    <a:pt x="646" y="1726"/>
                    <a:pt x="1053" y="1397"/>
                    <a:pt x="1461" y="1099"/>
                  </a:cubicBezTo>
                  <a:cubicBezTo>
                    <a:pt x="1774" y="848"/>
                    <a:pt x="2229" y="597"/>
                    <a:pt x="2401" y="221"/>
                  </a:cubicBezTo>
                  <a:cubicBezTo>
                    <a:pt x="2446" y="118"/>
                    <a:pt x="2365" y="0"/>
                    <a:pt x="22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43"/>
            <p:cNvSpPr/>
            <p:nvPr/>
          </p:nvSpPr>
          <p:spPr>
            <a:xfrm>
              <a:off x="4720775" y="2174425"/>
              <a:ext cx="107400" cy="73600"/>
            </a:xfrm>
            <a:custGeom>
              <a:avLst/>
              <a:gdLst/>
              <a:ahLst/>
              <a:cxnLst/>
              <a:rect l="l" t="t" r="r" b="b"/>
              <a:pathLst>
                <a:path w="4296" h="2944" extrusionOk="0">
                  <a:moveTo>
                    <a:pt x="149" y="0"/>
                  </a:moveTo>
                  <a:cubicBezTo>
                    <a:pt x="69" y="0"/>
                    <a:pt x="0" y="98"/>
                    <a:pt x="67" y="152"/>
                  </a:cubicBezTo>
                  <a:cubicBezTo>
                    <a:pt x="694" y="700"/>
                    <a:pt x="1383" y="1155"/>
                    <a:pt x="2057" y="1641"/>
                  </a:cubicBezTo>
                  <a:cubicBezTo>
                    <a:pt x="2700" y="2095"/>
                    <a:pt x="3374" y="2722"/>
                    <a:pt x="4142" y="2942"/>
                  </a:cubicBezTo>
                  <a:cubicBezTo>
                    <a:pt x="4148" y="2943"/>
                    <a:pt x="4154" y="2943"/>
                    <a:pt x="4160" y="2943"/>
                  </a:cubicBezTo>
                  <a:cubicBezTo>
                    <a:pt x="4231" y="2943"/>
                    <a:pt x="4295" y="2859"/>
                    <a:pt x="4252" y="2801"/>
                  </a:cubicBezTo>
                  <a:cubicBezTo>
                    <a:pt x="3813" y="2221"/>
                    <a:pt x="3107" y="1860"/>
                    <a:pt x="2496" y="1468"/>
                  </a:cubicBezTo>
                  <a:cubicBezTo>
                    <a:pt x="1744" y="967"/>
                    <a:pt x="991" y="434"/>
                    <a:pt x="192" y="10"/>
                  </a:cubicBezTo>
                  <a:cubicBezTo>
                    <a:pt x="178" y="3"/>
                    <a:pt x="163" y="0"/>
                    <a:pt x="1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4" name="Google Shape;1474;p43"/>
          <p:cNvGrpSpPr/>
          <p:nvPr/>
        </p:nvGrpSpPr>
        <p:grpSpPr>
          <a:xfrm rot="8301331">
            <a:off x="7722573" y="4402216"/>
            <a:ext cx="843261" cy="402241"/>
            <a:chOff x="-583650" y="3109250"/>
            <a:chExt cx="570275" cy="272025"/>
          </a:xfrm>
        </p:grpSpPr>
        <p:sp>
          <p:nvSpPr>
            <p:cNvPr id="1475" name="Google Shape;1475;p43"/>
            <p:cNvSpPr/>
            <p:nvPr/>
          </p:nvSpPr>
          <p:spPr>
            <a:xfrm>
              <a:off x="-583650" y="3186975"/>
              <a:ext cx="570275" cy="194300"/>
            </a:xfrm>
            <a:custGeom>
              <a:avLst/>
              <a:gdLst/>
              <a:ahLst/>
              <a:cxnLst/>
              <a:rect l="l" t="t" r="r" b="b"/>
              <a:pathLst>
                <a:path w="22811" h="7772" extrusionOk="0">
                  <a:moveTo>
                    <a:pt x="22543" y="6377"/>
                  </a:moveTo>
                  <a:lnTo>
                    <a:pt x="22543" y="6377"/>
                  </a:lnTo>
                  <a:cubicBezTo>
                    <a:pt x="22536" y="6381"/>
                    <a:pt x="22532" y="6384"/>
                    <a:pt x="22525" y="6384"/>
                  </a:cubicBezTo>
                  <a:cubicBezTo>
                    <a:pt x="22190" y="6488"/>
                    <a:pt x="21851" y="6580"/>
                    <a:pt x="21513" y="6669"/>
                  </a:cubicBezTo>
                  <a:cubicBezTo>
                    <a:pt x="21762" y="6905"/>
                    <a:pt x="22083" y="7030"/>
                    <a:pt x="22322" y="7030"/>
                  </a:cubicBezTo>
                  <a:cubicBezTo>
                    <a:pt x="22632" y="7030"/>
                    <a:pt x="22810" y="6822"/>
                    <a:pt x="22543" y="6377"/>
                  </a:cubicBezTo>
                  <a:close/>
                  <a:moveTo>
                    <a:pt x="12021" y="1"/>
                  </a:moveTo>
                  <a:cubicBezTo>
                    <a:pt x="9332" y="1"/>
                    <a:pt x="6501" y="875"/>
                    <a:pt x="4639" y="2230"/>
                  </a:cubicBezTo>
                  <a:cubicBezTo>
                    <a:pt x="4539" y="2301"/>
                    <a:pt x="4393" y="2333"/>
                    <a:pt x="4222" y="2333"/>
                  </a:cubicBezTo>
                  <a:cubicBezTo>
                    <a:pt x="3909" y="2333"/>
                    <a:pt x="3520" y="2226"/>
                    <a:pt x="3221" y="2087"/>
                  </a:cubicBezTo>
                  <a:cubicBezTo>
                    <a:pt x="1672" y="3100"/>
                    <a:pt x="860" y="4609"/>
                    <a:pt x="175" y="6448"/>
                  </a:cubicBezTo>
                  <a:cubicBezTo>
                    <a:pt x="0" y="6923"/>
                    <a:pt x="924" y="7771"/>
                    <a:pt x="1455" y="7771"/>
                  </a:cubicBezTo>
                  <a:cubicBezTo>
                    <a:pt x="1605" y="7771"/>
                    <a:pt x="1719" y="7707"/>
                    <a:pt x="1776" y="7553"/>
                  </a:cubicBezTo>
                  <a:cubicBezTo>
                    <a:pt x="2507" y="5593"/>
                    <a:pt x="3345" y="4002"/>
                    <a:pt x="5328" y="3100"/>
                  </a:cubicBezTo>
                  <a:cubicBezTo>
                    <a:pt x="6989" y="2348"/>
                    <a:pt x="8897" y="1905"/>
                    <a:pt x="10687" y="1599"/>
                  </a:cubicBezTo>
                  <a:cubicBezTo>
                    <a:pt x="11486" y="1463"/>
                    <a:pt x="12313" y="1374"/>
                    <a:pt x="13137" y="1374"/>
                  </a:cubicBezTo>
                  <a:cubicBezTo>
                    <a:pt x="14481" y="1374"/>
                    <a:pt x="15814" y="1610"/>
                    <a:pt x="17012" y="2255"/>
                  </a:cubicBezTo>
                  <a:cubicBezTo>
                    <a:pt x="17700" y="2626"/>
                    <a:pt x="18321" y="3100"/>
                    <a:pt x="18888" y="3638"/>
                  </a:cubicBezTo>
                  <a:cubicBezTo>
                    <a:pt x="17733" y="1042"/>
                    <a:pt x="14962" y="1"/>
                    <a:pt x="12021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43"/>
            <p:cNvSpPr/>
            <p:nvPr/>
          </p:nvSpPr>
          <p:spPr>
            <a:xfrm>
              <a:off x="-198800" y="3109250"/>
              <a:ext cx="181150" cy="265500"/>
            </a:xfrm>
            <a:custGeom>
              <a:avLst/>
              <a:gdLst/>
              <a:ahLst/>
              <a:cxnLst/>
              <a:rect l="l" t="t" r="r" b="b"/>
              <a:pathLst>
                <a:path w="7246" h="10620" extrusionOk="0">
                  <a:moveTo>
                    <a:pt x="3302" y="1"/>
                  </a:moveTo>
                  <a:cubicBezTo>
                    <a:pt x="3137" y="1"/>
                    <a:pt x="3098" y="190"/>
                    <a:pt x="3359" y="697"/>
                  </a:cubicBezTo>
                  <a:cubicBezTo>
                    <a:pt x="3552" y="1067"/>
                    <a:pt x="3733" y="1441"/>
                    <a:pt x="3908" y="1816"/>
                  </a:cubicBezTo>
                  <a:cubicBezTo>
                    <a:pt x="4129" y="1694"/>
                    <a:pt x="4375" y="1588"/>
                    <a:pt x="4585" y="1523"/>
                  </a:cubicBezTo>
                  <a:cubicBezTo>
                    <a:pt x="4467" y="1285"/>
                    <a:pt x="4347" y="1042"/>
                    <a:pt x="4225" y="804"/>
                  </a:cubicBezTo>
                  <a:cubicBezTo>
                    <a:pt x="4008" y="383"/>
                    <a:pt x="3530" y="1"/>
                    <a:pt x="3302" y="1"/>
                  </a:cubicBezTo>
                  <a:close/>
                  <a:moveTo>
                    <a:pt x="6906" y="7874"/>
                  </a:moveTo>
                  <a:cubicBezTo>
                    <a:pt x="6860" y="8145"/>
                    <a:pt x="6743" y="8406"/>
                    <a:pt x="6504" y="8648"/>
                  </a:cubicBezTo>
                  <a:cubicBezTo>
                    <a:pt x="6675" y="8858"/>
                    <a:pt x="6842" y="9069"/>
                    <a:pt x="7006" y="9283"/>
                  </a:cubicBezTo>
                  <a:cubicBezTo>
                    <a:pt x="7064" y="9357"/>
                    <a:pt x="7110" y="9421"/>
                    <a:pt x="7149" y="9486"/>
                  </a:cubicBezTo>
                  <a:cubicBezTo>
                    <a:pt x="7245" y="9429"/>
                    <a:pt x="7214" y="9169"/>
                    <a:pt x="7199" y="9112"/>
                  </a:cubicBezTo>
                  <a:cubicBezTo>
                    <a:pt x="7110" y="8698"/>
                    <a:pt x="7010" y="8284"/>
                    <a:pt x="6906" y="7874"/>
                  </a:cubicBezTo>
                  <a:close/>
                  <a:moveTo>
                    <a:pt x="3979" y="8327"/>
                  </a:moveTo>
                  <a:cubicBezTo>
                    <a:pt x="2742" y="8595"/>
                    <a:pt x="1490" y="8773"/>
                    <a:pt x="217" y="8862"/>
                  </a:cubicBezTo>
                  <a:cubicBezTo>
                    <a:pt x="0" y="8876"/>
                    <a:pt x="14" y="9194"/>
                    <a:pt x="142" y="9550"/>
                  </a:cubicBezTo>
                  <a:cubicBezTo>
                    <a:pt x="324" y="9490"/>
                    <a:pt x="509" y="9447"/>
                    <a:pt x="677" y="9433"/>
                  </a:cubicBezTo>
                  <a:cubicBezTo>
                    <a:pt x="1761" y="9336"/>
                    <a:pt x="2834" y="9194"/>
                    <a:pt x="3904" y="8983"/>
                  </a:cubicBezTo>
                  <a:cubicBezTo>
                    <a:pt x="4044" y="8958"/>
                    <a:pt x="4724" y="8904"/>
                    <a:pt x="5042" y="8798"/>
                  </a:cubicBezTo>
                  <a:cubicBezTo>
                    <a:pt x="4603" y="8748"/>
                    <a:pt x="4129" y="8570"/>
                    <a:pt x="3979" y="8327"/>
                  </a:cubicBezTo>
                  <a:close/>
                  <a:moveTo>
                    <a:pt x="5665" y="9222"/>
                  </a:moveTo>
                  <a:cubicBezTo>
                    <a:pt x="5017" y="9533"/>
                    <a:pt x="4261" y="9678"/>
                    <a:pt x="3605" y="9824"/>
                  </a:cubicBezTo>
                  <a:cubicBezTo>
                    <a:pt x="2606" y="10046"/>
                    <a:pt x="1600" y="10213"/>
                    <a:pt x="588" y="10334"/>
                  </a:cubicBezTo>
                  <a:cubicBezTo>
                    <a:pt x="731" y="10506"/>
                    <a:pt x="884" y="10619"/>
                    <a:pt x="1023" y="10619"/>
                  </a:cubicBezTo>
                  <a:cubicBezTo>
                    <a:pt x="1027" y="10619"/>
                    <a:pt x="1034" y="10619"/>
                    <a:pt x="1037" y="10616"/>
                  </a:cubicBezTo>
                  <a:cubicBezTo>
                    <a:pt x="2767" y="10495"/>
                    <a:pt x="4454" y="10217"/>
                    <a:pt x="6119" y="9778"/>
                  </a:cubicBezTo>
                  <a:cubicBezTo>
                    <a:pt x="6068" y="9732"/>
                    <a:pt x="6022" y="9682"/>
                    <a:pt x="5979" y="9625"/>
                  </a:cubicBezTo>
                  <a:cubicBezTo>
                    <a:pt x="5876" y="9493"/>
                    <a:pt x="5769" y="9357"/>
                    <a:pt x="5665" y="9222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43"/>
            <p:cNvSpPr/>
            <p:nvPr/>
          </p:nvSpPr>
          <p:spPr>
            <a:xfrm>
              <a:off x="-227425" y="3145900"/>
              <a:ext cx="203250" cy="225300"/>
            </a:xfrm>
            <a:custGeom>
              <a:avLst/>
              <a:gdLst/>
              <a:ahLst/>
              <a:cxnLst/>
              <a:rect l="l" t="t" r="r" b="b"/>
              <a:pathLst>
                <a:path w="8130" h="9012" extrusionOk="0">
                  <a:moveTo>
                    <a:pt x="5053" y="350"/>
                  </a:moveTo>
                  <a:cubicBezTo>
                    <a:pt x="4689" y="557"/>
                    <a:pt x="4397" y="814"/>
                    <a:pt x="4472" y="992"/>
                  </a:cubicBezTo>
                  <a:cubicBezTo>
                    <a:pt x="4850" y="1897"/>
                    <a:pt x="5199" y="2825"/>
                    <a:pt x="5502" y="3762"/>
                  </a:cubicBezTo>
                  <a:cubicBezTo>
                    <a:pt x="6101" y="4443"/>
                    <a:pt x="6568" y="5264"/>
                    <a:pt x="6846" y="6237"/>
                  </a:cubicBezTo>
                  <a:cubicBezTo>
                    <a:pt x="6889" y="6287"/>
                    <a:pt x="6935" y="6341"/>
                    <a:pt x="6978" y="6390"/>
                  </a:cubicBezTo>
                  <a:cubicBezTo>
                    <a:pt x="7024" y="6376"/>
                    <a:pt x="7067" y="6362"/>
                    <a:pt x="7110" y="6351"/>
                  </a:cubicBezTo>
                  <a:cubicBezTo>
                    <a:pt x="6632" y="4276"/>
                    <a:pt x="5951" y="2276"/>
                    <a:pt x="5053" y="350"/>
                  </a:cubicBezTo>
                  <a:close/>
                  <a:moveTo>
                    <a:pt x="6069" y="1"/>
                  </a:moveTo>
                  <a:cubicBezTo>
                    <a:pt x="5976" y="1"/>
                    <a:pt x="5859" y="22"/>
                    <a:pt x="5730" y="57"/>
                  </a:cubicBezTo>
                  <a:cubicBezTo>
                    <a:pt x="6718" y="2093"/>
                    <a:pt x="7488" y="4219"/>
                    <a:pt x="8051" y="6408"/>
                  </a:cubicBezTo>
                  <a:cubicBezTo>
                    <a:pt x="8130" y="5909"/>
                    <a:pt x="7966" y="5371"/>
                    <a:pt x="7830" y="4810"/>
                  </a:cubicBezTo>
                  <a:cubicBezTo>
                    <a:pt x="7431" y="3192"/>
                    <a:pt x="6893" y="1619"/>
                    <a:pt x="6251" y="79"/>
                  </a:cubicBezTo>
                  <a:cubicBezTo>
                    <a:pt x="6229" y="22"/>
                    <a:pt x="6162" y="1"/>
                    <a:pt x="6069" y="1"/>
                  </a:cubicBezTo>
                  <a:close/>
                  <a:moveTo>
                    <a:pt x="1287" y="8084"/>
                  </a:moveTo>
                  <a:cubicBezTo>
                    <a:pt x="1012" y="8180"/>
                    <a:pt x="745" y="8323"/>
                    <a:pt x="556" y="8501"/>
                  </a:cubicBezTo>
                  <a:cubicBezTo>
                    <a:pt x="467" y="8584"/>
                    <a:pt x="0" y="9011"/>
                    <a:pt x="364" y="9011"/>
                  </a:cubicBezTo>
                  <a:cubicBezTo>
                    <a:pt x="378" y="9011"/>
                    <a:pt x="396" y="9011"/>
                    <a:pt x="413" y="9008"/>
                  </a:cubicBezTo>
                  <a:cubicBezTo>
                    <a:pt x="856" y="8969"/>
                    <a:pt x="1295" y="8922"/>
                    <a:pt x="1733" y="8868"/>
                  </a:cubicBezTo>
                  <a:cubicBezTo>
                    <a:pt x="1555" y="8658"/>
                    <a:pt x="1387" y="8358"/>
                    <a:pt x="1287" y="8084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43"/>
            <p:cNvSpPr/>
            <p:nvPr/>
          </p:nvSpPr>
          <p:spPr>
            <a:xfrm>
              <a:off x="-56275" y="3301800"/>
              <a:ext cx="3325" cy="4475"/>
            </a:xfrm>
            <a:custGeom>
              <a:avLst/>
              <a:gdLst/>
              <a:ahLst/>
              <a:cxnLst/>
              <a:rect l="l" t="t" r="r" b="b"/>
              <a:pathLst>
                <a:path w="133" h="179" extrusionOk="0">
                  <a:moveTo>
                    <a:pt x="0" y="1"/>
                  </a:moveTo>
                  <a:lnTo>
                    <a:pt x="0" y="1"/>
                  </a:lnTo>
                  <a:cubicBezTo>
                    <a:pt x="18" y="62"/>
                    <a:pt x="33" y="119"/>
                    <a:pt x="47" y="179"/>
                  </a:cubicBezTo>
                  <a:cubicBezTo>
                    <a:pt x="76" y="169"/>
                    <a:pt x="104" y="162"/>
                    <a:pt x="132" y="154"/>
                  </a:cubicBezTo>
                  <a:cubicBezTo>
                    <a:pt x="89" y="105"/>
                    <a:pt x="43" y="51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43"/>
            <p:cNvSpPr/>
            <p:nvPr/>
          </p:nvSpPr>
          <p:spPr>
            <a:xfrm>
              <a:off x="-195250" y="3147325"/>
              <a:ext cx="169125" cy="220300"/>
            </a:xfrm>
            <a:custGeom>
              <a:avLst/>
              <a:gdLst/>
              <a:ahLst/>
              <a:cxnLst/>
              <a:rect l="l" t="t" r="r" b="b"/>
              <a:pathLst>
                <a:path w="6765" h="8812" extrusionOk="0">
                  <a:moveTo>
                    <a:pt x="4443" y="0"/>
                  </a:moveTo>
                  <a:cubicBezTo>
                    <a:pt x="4233" y="65"/>
                    <a:pt x="3987" y="171"/>
                    <a:pt x="3766" y="293"/>
                  </a:cubicBezTo>
                  <a:cubicBezTo>
                    <a:pt x="4664" y="2219"/>
                    <a:pt x="5345" y="4219"/>
                    <a:pt x="5823" y="6294"/>
                  </a:cubicBezTo>
                  <a:cubicBezTo>
                    <a:pt x="5780" y="6305"/>
                    <a:pt x="5737" y="6319"/>
                    <a:pt x="5691" y="6333"/>
                  </a:cubicBezTo>
                  <a:cubicBezTo>
                    <a:pt x="5920" y="6590"/>
                    <a:pt x="6140" y="6858"/>
                    <a:pt x="6362" y="7125"/>
                  </a:cubicBezTo>
                  <a:cubicBezTo>
                    <a:pt x="6601" y="6883"/>
                    <a:pt x="6718" y="6622"/>
                    <a:pt x="6764" y="6351"/>
                  </a:cubicBezTo>
                  <a:cubicBezTo>
                    <a:pt x="6201" y="4162"/>
                    <a:pt x="5431" y="2036"/>
                    <a:pt x="4443" y="0"/>
                  </a:cubicBezTo>
                  <a:close/>
                  <a:moveTo>
                    <a:pt x="4900" y="7275"/>
                  </a:moveTo>
                  <a:cubicBezTo>
                    <a:pt x="4582" y="7381"/>
                    <a:pt x="3902" y="7435"/>
                    <a:pt x="3762" y="7460"/>
                  </a:cubicBezTo>
                  <a:cubicBezTo>
                    <a:pt x="2692" y="7671"/>
                    <a:pt x="1619" y="7813"/>
                    <a:pt x="535" y="7910"/>
                  </a:cubicBezTo>
                  <a:cubicBezTo>
                    <a:pt x="367" y="7924"/>
                    <a:pt x="182" y="7967"/>
                    <a:pt x="0" y="8027"/>
                  </a:cubicBezTo>
                  <a:cubicBezTo>
                    <a:pt x="100" y="8301"/>
                    <a:pt x="268" y="8601"/>
                    <a:pt x="446" y="8811"/>
                  </a:cubicBezTo>
                  <a:cubicBezTo>
                    <a:pt x="1458" y="8690"/>
                    <a:pt x="2464" y="8523"/>
                    <a:pt x="3463" y="8301"/>
                  </a:cubicBezTo>
                  <a:cubicBezTo>
                    <a:pt x="4119" y="8155"/>
                    <a:pt x="4875" y="8010"/>
                    <a:pt x="5523" y="7699"/>
                  </a:cubicBezTo>
                  <a:cubicBezTo>
                    <a:pt x="5416" y="7564"/>
                    <a:pt x="5306" y="7424"/>
                    <a:pt x="5196" y="7286"/>
                  </a:cubicBezTo>
                  <a:lnTo>
                    <a:pt x="5128" y="7286"/>
                  </a:lnTo>
                  <a:cubicBezTo>
                    <a:pt x="5053" y="7286"/>
                    <a:pt x="4978" y="7282"/>
                    <a:pt x="4900" y="727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43"/>
            <p:cNvSpPr/>
            <p:nvPr/>
          </p:nvSpPr>
          <p:spPr>
            <a:xfrm>
              <a:off x="-65375" y="3305650"/>
              <a:ext cx="29200" cy="34150"/>
            </a:xfrm>
            <a:custGeom>
              <a:avLst/>
              <a:gdLst/>
              <a:ahLst/>
              <a:cxnLst/>
              <a:rect l="l" t="t" r="r" b="b"/>
              <a:pathLst>
                <a:path w="1168" h="1366" extrusionOk="0">
                  <a:moveTo>
                    <a:pt x="496" y="0"/>
                  </a:moveTo>
                  <a:cubicBezTo>
                    <a:pt x="468" y="8"/>
                    <a:pt x="440" y="15"/>
                    <a:pt x="411" y="25"/>
                  </a:cubicBezTo>
                  <a:cubicBezTo>
                    <a:pt x="457" y="204"/>
                    <a:pt x="500" y="389"/>
                    <a:pt x="532" y="578"/>
                  </a:cubicBezTo>
                  <a:cubicBezTo>
                    <a:pt x="578" y="828"/>
                    <a:pt x="333" y="938"/>
                    <a:pt x="1" y="953"/>
                  </a:cubicBezTo>
                  <a:cubicBezTo>
                    <a:pt x="111" y="1091"/>
                    <a:pt x="221" y="1231"/>
                    <a:pt x="328" y="1366"/>
                  </a:cubicBezTo>
                  <a:cubicBezTo>
                    <a:pt x="624" y="1227"/>
                    <a:pt x="899" y="1052"/>
                    <a:pt x="1131" y="828"/>
                  </a:cubicBezTo>
                  <a:cubicBezTo>
                    <a:pt x="1146" y="817"/>
                    <a:pt x="1156" y="806"/>
                    <a:pt x="1167" y="792"/>
                  </a:cubicBezTo>
                  <a:cubicBezTo>
                    <a:pt x="945" y="525"/>
                    <a:pt x="725" y="257"/>
                    <a:pt x="496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43"/>
            <p:cNvSpPr/>
            <p:nvPr/>
          </p:nvSpPr>
          <p:spPr>
            <a:xfrm>
              <a:off x="-517950" y="3165500"/>
              <a:ext cx="439050" cy="151925"/>
            </a:xfrm>
            <a:custGeom>
              <a:avLst/>
              <a:gdLst/>
              <a:ahLst/>
              <a:cxnLst/>
              <a:rect l="l" t="t" r="r" b="b"/>
              <a:pathLst>
                <a:path w="17562" h="6077" extrusionOk="0">
                  <a:moveTo>
                    <a:pt x="8412" y="1"/>
                  </a:moveTo>
                  <a:cubicBezTo>
                    <a:pt x="5492" y="1"/>
                    <a:pt x="2599" y="667"/>
                    <a:pt x="186" y="2422"/>
                  </a:cubicBezTo>
                  <a:cubicBezTo>
                    <a:pt x="0" y="2561"/>
                    <a:pt x="232" y="2775"/>
                    <a:pt x="593" y="2946"/>
                  </a:cubicBezTo>
                  <a:cubicBezTo>
                    <a:pt x="909" y="2732"/>
                    <a:pt x="1263" y="2543"/>
                    <a:pt x="1651" y="2379"/>
                  </a:cubicBezTo>
                  <a:cubicBezTo>
                    <a:pt x="3759" y="1474"/>
                    <a:pt x="6223" y="932"/>
                    <a:pt x="8497" y="750"/>
                  </a:cubicBezTo>
                  <a:cubicBezTo>
                    <a:pt x="8808" y="725"/>
                    <a:pt x="9108" y="714"/>
                    <a:pt x="9403" y="714"/>
                  </a:cubicBezTo>
                  <a:cubicBezTo>
                    <a:pt x="12752" y="714"/>
                    <a:pt x="15340" y="2265"/>
                    <a:pt x="17562" y="4494"/>
                  </a:cubicBezTo>
                  <a:cubicBezTo>
                    <a:pt x="17430" y="3984"/>
                    <a:pt x="17284" y="3478"/>
                    <a:pt x="17123" y="2978"/>
                  </a:cubicBezTo>
                  <a:cubicBezTo>
                    <a:pt x="15668" y="1327"/>
                    <a:pt x="13418" y="471"/>
                    <a:pt x="11065" y="172"/>
                  </a:cubicBezTo>
                  <a:cubicBezTo>
                    <a:pt x="10188" y="62"/>
                    <a:pt x="9300" y="1"/>
                    <a:pt x="8412" y="1"/>
                  </a:cubicBezTo>
                  <a:close/>
                  <a:moveTo>
                    <a:pt x="16260" y="4497"/>
                  </a:moveTo>
                  <a:lnTo>
                    <a:pt x="16260" y="4497"/>
                  </a:lnTo>
                  <a:cubicBezTo>
                    <a:pt x="16460" y="4939"/>
                    <a:pt x="16609" y="5432"/>
                    <a:pt x="16706" y="5966"/>
                  </a:cubicBezTo>
                  <a:cubicBezTo>
                    <a:pt x="16713" y="6006"/>
                    <a:pt x="16728" y="6042"/>
                    <a:pt x="16745" y="6077"/>
                  </a:cubicBezTo>
                  <a:cubicBezTo>
                    <a:pt x="17016" y="6016"/>
                    <a:pt x="17287" y="5952"/>
                    <a:pt x="17558" y="5888"/>
                  </a:cubicBezTo>
                  <a:cubicBezTo>
                    <a:pt x="17148" y="5400"/>
                    <a:pt x="16720" y="4929"/>
                    <a:pt x="16260" y="4497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43"/>
            <p:cNvSpPr/>
            <p:nvPr/>
          </p:nvSpPr>
          <p:spPr>
            <a:xfrm>
              <a:off x="-503150" y="3183350"/>
              <a:ext cx="432275" cy="129350"/>
            </a:xfrm>
            <a:custGeom>
              <a:avLst/>
              <a:gdLst/>
              <a:ahLst/>
              <a:cxnLst/>
              <a:rect l="l" t="t" r="r" b="b"/>
              <a:pathLst>
                <a:path w="17291" h="5174" extrusionOk="0">
                  <a:moveTo>
                    <a:pt x="8811" y="0"/>
                  </a:moveTo>
                  <a:cubicBezTo>
                    <a:pt x="8516" y="0"/>
                    <a:pt x="8216" y="11"/>
                    <a:pt x="7905" y="36"/>
                  </a:cubicBezTo>
                  <a:cubicBezTo>
                    <a:pt x="5631" y="218"/>
                    <a:pt x="3167" y="760"/>
                    <a:pt x="1059" y="1665"/>
                  </a:cubicBezTo>
                  <a:cubicBezTo>
                    <a:pt x="671" y="1829"/>
                    <a:pt x="317" y="2018"/>
                    <a:pt x="1" y="2232"/>
                  </a:cubicBezTo>
                  <a:cubicBezTo>
                    <a:pt x="300" y="2371"/>
                    <a:pt x="689" y="2478"/>
                    <a:pt x="1002" y="2478"/>
                  </a:cubicBezTo>
                  <a:cubicBezTo>
                    <a:pt x="1173" y="2478"/>
                    <a:pt x="1319" y="2446"/>
                    <a:pt x="1419" y="2375"/>
                  </a:cubicBezTo>
                  <a:cubicBezTo>
                    <a:pt x="3281" y="1020"/>
                    <a:pt x="6112" y="146"/>
                    <a:pt x="8801" y="146"/>
                  </a:cubicBezTo>
                  <a:cubicBezTo>
                    <a:pt x="11742" y="146"/>
                    <a:pt x="14513" y="1187"/>
                    <a:pt x="15668" y="3783"/>
                  </a:cubicBezTo>
                  <a:cubicBezTo>
                    <a:pt x="16128" y="4215"/>
                    <a:pt x="16556" y="4686"/>
                    <a:pt x="16966" y="5174"/>
                  </a:cubicBezTo>
                  <a:cubicBezTo>
                    <a:pt x="17073" y="5145"/>
                    <a:pt x="17184" y="5117"/>
                    <a:pt x="17291" y="5088"/>
                  </a:cubicBezTo>
                  <a:cubicBezTo>
                    <a:pt x="17251" y="4943"/>
                    <a:pt x="17216" y="4807"/>
                    <a:pt x="17202" y="4739"/>
                  </a:cubicBezTo>
                  <a:cubicBezTo>
                    <a:pt x="17130" y="4418"/>
                    <a:pt x="17055" y="4097"/>
                    <a:pt x="16970" y="3780"/>
                  </a:cubicBezTo>
                  <a:cubicBezTo>
                    <a:pt x="14748" y="1551"/>
                    <a:pt x="12160" y="0"/>
                    <a:pt x="8811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43"/>
            <p:cNvSpPr/>
            <p:nvPr/>
          </p:nvSpPr>
          <p:spPr>
            <a:xfrm>
              <a:off x="-99325" y="3312675"/>
              <a:ext cx="30775" cy="16525"/>
            </a:xfrm>
            <a:custGeom>
              <a:avLst/>
              <a:gdLst/>
              <a:ahLst/>
              <a:cxnLst/>
              <a:rect l="l" t="t" r="r" b="b"/>
              <a:pathLst>
                <a:path w="1231" h="661" extrusionOk="0">
                  <a:moveTo>
                    <a:pt x="813" y="1"/>
                  </a:moveTo>
                  <a:cubicBezTo>
                    <a:pt x="542" y="65"/>
                    <a:pt x="271" y="129"/>
                    <a:pt x="0" y="190"/>
                  </a:cubicBezTo>
                  <a:cubicBezTo>
                    <a:pt x="150" y="433"/>
                    <a:pt x="624" y="611"/>
                    <a:pt x="1063" y="661"/>
                  </a:cubicBezTo>
                  <a:cubicBezTo>
                    <a:pt x="1141" y="632"/>
                    <a:pt x="1199" y="600"/>
                    <a:pt x="1216" y="568"/>
                  </a:cubicBezTo>
                  <a:cubicBezTo>
                    <a:pt x="1223" y="554"/>
                    <a:pt x="1227" y="532"/>
                    <a:pt x="1230" y="511"/>
                  </a:cubicBezTo>
                  <a:cubicBezTo>
                    <a:pt x="1092" y="340"/>
                    <a:pt x="952" y="168"/>
                    <a:pt x="813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43"/>
            <p:cNvSpPr/>
            <p:nvPr/>
          </p:nvSpPr>
          <p:spPr>
            <a:xfrm>
              <a:off x="-79000" y="3310550"/>
              <a:ext cx="10800" cy="14900"/>
            </a:xfrm>
            <a:custGeom>
              <a:avLst/>
              <a:gdLst/>
              <a:ahLst/>
              <a:cxnLst/>
              <a:rect l="l" t="t" r="r" b="b"/>
              <a:pathLst>
                <a:path w="432" h="596" extrusionOk="0">
                  <a:moveTo>
                    <a:pt x="325" y="0"/>
                  </a:moveTo>
                  <a:cubicBezTo>
                    <a:pt x="218" y="29"/>
                    <a:pt x="107" y="57"/>
                    <a:pt x="0" y="86"/>
                  </a:cubicBezTo>
                  <a:cubicBezTo>
                    <a:pt x="139" y="253"/>
                    <a:pt x="279" y="425"/>
                    <a:pt x="417" y="596"/>
                  </a:cubicBezTo>
                  <a:cubicBezTo>
                    <a:pt x="432" y="464"/>
                    <a:pt x="378" y="218"/>
                    <a:pt x="325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43"/>
            <p:cNvSpPr/>
            <p:nvPr/>
          </p:nvSpPr>
          <p:spPr>
            <a:xfrm>
              <a:off x="-89900" y="3239950"/>
              <a:ext cx="33650" cy="61875"/>
            </a:xfrm>
            <a:custGeom>
              <a:avLst/>
              <a:gdLst/>
              <a:ahLst/>
              <a:cxnLst/>
              <a:rect l="l" t="t" r="r" b="b"/>
              <a:pathLst>
                <a:path w="1346" h="2475" extrusionOk="0">
                  <a:moveTo>
                    <a:pt x="1" y="0"/>
                  </a:moveTo>
                  <a:lnTo>
                    <a:pt x="1" y="0"/>
                  </a:lnTo>
                  <a:cubicBezTo>
                    <a:pt x="162" y="500"/>
                    <a:pt x="308" y="1006"/>
                    <a:pt x="440" y="1516"/>
                  </a:cubicBezTo>
                  <a:cubicBezTo>
                    <a:pt x="750" y="1823"/>
                    <a:pt x="1049" y="2144"/>
                    <a:pt x="1345" y="2475"/>
                  </a:cubicBezTo>
                  <a:cubicBezTo>
                    <a:pt x="1067" y="1502"/>
                    <a:pt x="600" y="681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43"/>
            <p:cNvSpPr/>
            <p:nvPr/>
          </p:nvSpPr>
          <p:spPr>
            <a:xfrm>
              <a:off x="-78925" y="3277825"/>
              <a:ext cx="23825" cy="32750"/>
            </a:xfrm>
            <a:custGeom>
              <a:avLst/>
              <a:gdLst/>
              <a:ahLst/>
              <a:cxnLst/>
              <a:rect l="l" t="t" r="r" b="b"/>
              <a:pathLst>
                <a:path w="953" h="1310" extrusionOk="0">
                  <a:moveTo>
                    <a:pt x="1" y="1"/>
                  </a:moveTo>
                  <a:lnTo>
                    <a:pt x="1" y="1"/>
                  </a:lnTo>
                  <a:cubicBezTo>
                    <a:pt x="86" y="318"/>
                    <a:pt x="161" y="639"/>
                    <a:pt x="233" y="960"/>
                  </a:cubicBezTo>
                  <a:cubicBezTo>
                    <a:pt x="247" y="1028"/>
                    <a:pt x="282" y="1164"/>
                    <a:pt x="322" y="1309"/>
                  </a:cubicBezTo>
                  <a:cubicBezTo>
                    <a:pt x="532" y="1256"/>
                    <a:pt x="742" y="1199"/>
                    <a:pt x="953" y="1138"/>
                  </a:cubicBezTo>
                  <a:cubicBezTo>
                    <a:pt x="939" y="1078"/>
                    <a:pt x="924" y="1021"/>
                    <a:pt x="906" y="960"/>
                  </a:cubicBezTo>
                  <a:cubicBezTo>
                    <a:pt x="610" y="629"/>
                    <a:pt x="311" y="308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43"/>
            <p:cNvSpPr/>
            <p:nvPr/>
          </p:nvSpPr>
          <p:spPr>
            <a:xfrm>
              <a:off x="-70900" y="3306250"/>
              <a:ext cx="20000" cy="23225"/>
            </a:xfrm>
            <a:custGeom>
              <a:avLst/>
              <a:gdLst/>
              <a:ahLst/>
              <a:cxnLst/>
              <a:rect l="l" t="t" r="r" b="b"/>
              <a:pathLst>
                <a:path w="800" h="929" extrusionOk="0">
                  <a:moveTo>
                    <a:pt x="632" y="1"/>
                  </a:moveTo>
                  <a:cubicBezTo>
                    <a:pt x="421" y="62"/>
                    <a:pt x="211" y="119"/>
                    <a:pt x="1" y="172"/>
                  </a:cubicBezTo>
                  <a:cubicBezTo>
                    <a:pt x="54" y="390"/>
                    <a:pt x="108" y="636"/>
                    <a:pt x="93" y="768"/>
                  </a:cubicBezTo>
                  <a:lnTo>
                    <a:pt x="222" y="929"/>
                  </a:lnTo>
                  <a:cubicBezTo>
                    <a:pt x="554" y="914"/>
                    <a:pt x="799" y="804"/>
                    <a:pt x="753" y="554"/>
                  </a:cubicBezTo>
                  <a:cubicBezTo>
                    <a:pt x="721" y="365"/>
                    <a:pt x="678" y="180"/>
                    <a:pt x="632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8" name="Google Shape;1488;p43"/>
          <p:cNvGrpSpPr/>
          <p:nvPr/>
        </p:nvGrpSpPr>
        <p:grpSpPr>
          <a:xfrm rot="350572">
            <a:off x="7712287" y="-253348"/>
            <a:ext cx="711705" cy="793257"/>
            <a:chOff x="6554696" y="509501"/>
            <a:chExt cx="711709" cy="793261"/>
          </a:xfrm>
        </p:grpSpPr>
        <p:sp>
          <p:nvSpPr>
            <p:cNvPr id="1489" name="Google Shape;1489;p43"/>
            <p:cNvSpPr/>
            <p:nvPr/>
          </p:nvSpPr>
          <p:spPr>
            <a:xfrm>
              <a:off x="6560695" y="516700"/>
              <a:ext cx="696978" cy="779230"/>
            </a:xfrm>
            <a:custGeom>
              <a:avLst/>
              <a:gdLst/>
              <a:ahLst/>
              <a:cxnLst/>
              <a:rect l="l" t="t" r="r" b="b"/>
              <a:pathLst>
                <a:path w="20913" h="23381" extrusionOk="0">
                  <a:moveTo>
                    <a:pt x="4201" y="1"/>
                  </a:moveTo>
                  <a:cubicBezTo>
                    <a:pt x="1903" y="1"/>
                    <a:pt x="28" y="1866"/>
                    <a:pt x="28" y="4165"/>
                  </a:cubicBezTo>
                  <a:lnTo>
                    <a:pt x="1" y="17073"/>
                  </a:lnTo>
                  <a:cubicBezTo>
                    <a:pt x="1" y="18903"/>
                    <a:pt x="1190" y="20516"/>
                    <a:pt x="2930" y="21057"/>
                  </a:cubicBezTo>
                  <a:lnTo>
                    <a:pt x="9736" y="23193"/>
                  </a:lnTo>
                  <a:cubicBezTo>
                    <a:pt x="10143" y="23318"/>
                    <a:pt x="10563" y="23381"/>
                    <a:pt x="10982" y="23381"/>
                  </a:cubicBezTo>
                  <a:cubicBezTo>
                    <a:pt x="11444" y="23381"/>
                    <a:pt x="11906" y="23304"/>
                    <a:pt x="12350" y="23148"/>
                  </a:cubicBezTo>
                  <a:lnTo>
                    <a:pt x="18092" y="21147"/>
                  </a:lnTo>
                  <a:cubicBezTo>
                    <a:pt x="19759" y="20570"/>
                    <a:pt x="20886" y="18993"/>
                    <a:pt x="20886" y="17217"/>
                  </a:cubicBezTo>
                  <a:lnTo>
                    <a:pt x="20913" y="4201"/>
                  </a:lnTo>
                  <a:cubicBezTo>
                    <a:pt x="20913" y="1903"/>
                    <a:pt x="19047" y="28"/>
                    <a:pt x="16748" y="28"/>
                  </a:cubicBezTo>
                  <a:lnTo>
                    <a:pt x="420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43"/>
            <p:cNvSpPr/>
            <p:nvPr/>
          </p:nvSpPr>
          <p:spPr>
            <a:xfrm>
              <a:off x="6554696" y="509501"/>
              <a:ext cx="711709" cy="793261"/>
            </a:xfrm>
            <a:custGeom>
              <a:avLst/>
              <a:gdLst/>
              <a:ahLst/>
              <a:cxnLst/>
              <a:rect l="l" t="t" r="r" b="b"/>
              <a:pathLst>
                <a:path w="21355" h="23802" extrusionOk="0">
                  <a:moveTo>
                    <a:pt x="5138" y="442"/>
                  </a:moveTo>
                  <a:lnTo>
                    <a:pt x="7572" y="451"/>
                  </a:lnTo>
                  <a:lnTo>
                    <a:pt x="12440" y="469"/>
                  </a:lnTo>
                  <a:lnTo>
                    <a:pt x="14873" y="469"/>
                  </a:lnTo>
                  <a:lnTo>
                    <a:pt x="16090" y="478"/>
                  </a:lnTo>
                  <a:cubicBezTo>
                    <a:pt x="16249" y="478"/>
                    <a:pt x="16412" y="477"/>
                    <a:pt x="16574" y="477"/>
                  </a:cubicBezTo>
                  <a:cubicBezTo>
                    <a:pt x="16817" y="477"/>
                    <a:pt x="17058" y="480"/>
                    <a:pt x="17280" y="496"/>
                  </a:cubicBezTo>
                  <a:cubicBezTo>
                    <a:pt x="17659" y="541"/>
                    <a:pt x="18037" y="622"/>
                    <a:pt x="18389" y="766"/>
                  </a:cubicBezTo>
                  <a:cubicBezTo>
                    <a:pt x="18740" y="920"/>
                    <a:pt x="19083" y="1109"/>
                    <a:pt x="19380" y="1352"/>
                  </a:cubicBezTo>
                  <a:cubicBezTo>
                    <a:pt x="19669" y="1596"/>
                    <a:pt x="19939" y="1866"/>
                    <a:pt x="20155" y="2191"/>
                  </a:cubicBezTo>
                  <a:cubicBezTo>
                    <a:pt x="20363" y="2506"/>
                    <a:pt x="20534" y="2849"/>
                    <a:pt x="20651" y="3209"/>
                  </a:cubicBezTo>
                  <a:cubicBezTo>
                    <a:pt x="20759" y="3579"/>
                    <a:pt x="20832" y="3948"/>
                    <a:pt x="20832" y="4336"/>
                  </a:cubicBezTo>
                  <a:cubicBezTo>
                    <a:pt x="20841" y="4733"/>
                    <a:pt x="20832" y="5147"/>
                    <a:pt x="20832" y="5544"/>
                  </a:cubicBezTo>
                  <a:lnTo>
                    <a:pt x="20841" y="7978"/>
                  </a:lnTo>
                  <a:lnTo>
                    <a:pt x="20850" y="12845"/>
                  </a:lnTo>
                  <a:lnTo>
                    <a:pt x="20850" y="15279"/>
                  </a:lnTo>
                  <a:lnTo>
                    <a:pt x="20850" y="16496"/>
                  </a:lnTo>
                  <a:lnTo>
                    <a:pt x="20850" y="17109"/>
                  </a:lnTo>
                  <a:lnTo>
                    <a:pt x="20859" y="17406"/>
                  </a:lnTo>
                  <a:lnTo>
                    <a:pt x="20841" y="17704"/>
                  </a:lnTo>
                  <a:cubicBezTo>
                    <a:pt x="20795" y="18470"/>
                    <a:pt x="20516" y="19218"/>
                    <a:pt x="20047" y="19831"/>
                  </a:cubicBezTo>
                  <a:cubicBezTo>
                    <a:pt x="19579" y="20453"/>
                    <a:pt x="18930" y="20921"/>
                    <a:pt x="18208" y="21183"/>
                  </a:cubicBezTo>
                  <a:lnTo>
                    <a:pt x="13602" y="22769"/>
                  </a:lnTo>
                  <a:lnTo>
                    <a:pt x="12458" y="23175"/>
                  </a:lnTo>
                  <a:cubicBezTo>
                    <a:pt x="12088" y="23292"/>
                    <a:pt x="11709" y="23364"/>
                    <a:pt x="11322" y="23382"/>
                  </a:cubicBezTo>
                  <a:cubicBezTo>
                    <a:pt x="11267" y="23385"/>
                    <a:pt x="11211" y="23386"/>
                    <a:pt x="11156" y="23386"/>
                  </a:cubicBezTo>
                  <a:cubicBezTo>
                    <a:pt x="10830" y="23386"/>
                    <a:pt x="10500" y="23342"/>
                    <a:pt x="10177" y="23265"/>
                  </a:cubicBezTo>
                  <a:cubicBezTo>
                    <a:pt x="9997" y="23211"/>
                    <a:pt x="9798" y="23148"/>
                    <a:pt x="9609" y="23085"/>
                  </a:cubicBezTo>
                  <a:lnTo>
                    <a:pt x="9023" y="22905"/>
                  </a:lnTo>
                  <a:lnTo>
                    <a:pt x="4381" y="21453"/>
                  </a:lnTo>
                  <a:lnTo>
                    <a:pt x="3218" y="21093"/>
                  </a:lnTo>
                  <a:cubicBezTo>
                    <a:pt x="2849" y="20976"/>
                    <a:pt x="2497" y="20813"/>
                    <a:pt x="2173" y="20597"/>
                  </a:cubicBezTo>
                  <a:cubicBezTo>
                    <a:pt x="1542" y="20173"/>
                    <a:pt x="1001" y="19578"/>
                    <a:pt x="676" y="18866"/>
                  </a:cubicBezTo>
                  <a:cubicBezTo>
                    <a:pt x="505" y="18515"/>
                    <a:pt x="397" y="18136"/>
                    <a:pt x="343" y="17749"/>
                  </a:cubicBezTo>
                  <a:cubicBezTo>
                    <a:pt x="298" y="17361"/>
                    <a:pt x="316" y="16955"/>
                    <a:pt x="316" y="16550"/>
                  </a:cubicBezTo>
                  <a:lnTo>
                    <a:pt x="334" y="14116"/>
                  </a:lnTo>
                  <a:lnTo>
                    <a:pt x="388" y="9248"/>
                  </a:lnTo>
                  <a:cubicBezTo>
                    <a:pt x="397" y="7626"/>
                    <a:pt x="406" y="6003"/>
                    <a:pt x="415" y="4381"/>
                  </a:cubicBezTo>
                  <a:cubicBezTo>
                    <a:pt x="424" y="3993"/>
                    <a:pt x="478" y="3606"/>
                    <a:pt x="586" y="3245"/>
                  </a:cubicBezTo>
                  <a:cubicBezTo>
                    <a:pt x="703" y="2876"/>
                    <a:pt x="866" y="2524"/>
                    <a:pt x="1082" y="2200"/>
                  </a:cubicBezTo>
                  <a:cubicBezTo>
                    <a:pt x="1298" y="1884"/>
                    <a:pt x="1551" y="1596"/>
                    <a:pt x="1848" y="1343"/>
                  </a:cubicBezTo>
                  <a:cubicBezTo>
                    <a:pt x="2155" y="1109"/>
                    <a:pt x="2479" y="902"/>
                    <a:pt x="2831" y="748"/>
                  </a:cubicBezTo>
                  <a:cubicBezTo>
                    <a:pt x="3191" y="604"/>
                    <a:pt x="3561" y="505"/>
                    <a:pt x="3948" y="460"/>
                  </a:cubicBezTo>
                  <a:cubicBezTo>
                    <a:pt x="4039" y="451"/>
                    <a:pt x="4138" y="451"/>
                    <a:pt x="4237" y="442"/>
                  </a:cubicBezTo>
                  <a:close/>
                  <a:moveTo>
                    <a:pt x="4381" y="0"/>
                  </a:moveTo>
                  <a:lnTo>
                    <a:pt x="4219" y="9"/>
                  </a:lnTo>
                  <a:cubicBezTo>
                    <a:pt x="4111" y="18"/>
                    <a:pt x="4003" y="18"/>
                    <a:pt x="3894" y="27"/>
                  </a:cubicBezTo>
                  <a:cubicBezTo>
                    <a:pt x="3471" y="81"/>
                    <a:pt x="3056" y="190"/>
                    <a:pt x="2668" y="352"/>
                  </a:cubicBezTo>
                  <a:cubicBezTo>
                    <a:pt x="2272" y="523"/>
                    <a:pt x="1911" y="748"/>
                    <a:pt x="1578" y="1019"/>
                  </a:cubicBezTo>
                  <a:cubicBezTo>
                    <a:pt x="1253" y="1289"/>
                    <a:pt x="965" y="1614"/>
                    <a:pt x="731" y="1965"/>
                  </a:cubicBezTo>
                  <a:cubicBezTo>
                    <a:pt x="496" y="2326"/>
                    <a:pt x="316" y="2713"/>
                    <a:pt x="190" y="3119"/>
                  </a:cubicBezTo>
                  <a:cubicBezTo>
                    <a:pt x="63" y="3534"/>
                    <a:pt x="9" y="3957"/>
                    <a:pt x="0" y="4381"/>
                  </a:cubicBezTo>
                  <a:cubicBezTo>
                    <a:pt x="0" y="6003"/>
                    <a:pt x="0" y="7626"/>
                    <a:pt x="9" y="9248"/>
                  </a:cubicBezTo>
                  <a:lnTo>
                    <a:pt x="54" y="14116"/>
                  </a:lnTo>
                  <a:lnTo>
                    <a:pt x="54" y="16550"/>
                  </a:lnTo>
                  <a:lnTo>
                    <a:pt x="54" y="17154"/>
                  </a:lnTo>
                  <a:cubicBezTo>
                    <a:pt x="54" y="17253"/>
                    <a:pt x="54" y="17361"/>
                    <a:pt x="63" y="17469"/>
                  </a:cubicBezTo>
                  <a:cubicBezTo>
                    <a:pt x="63" y="17568"/>
                    <a:pt x="72" y="17676"/>
                    <a:pt x="81" y="17776"/>
                  </a:cubicBezTo>
                  <a:cubicBezTo>
                    <a:pt x="127" y="18190"/>
                    <a:pt x="217" y="18605"/>
                    <a:pt x="370" y="19002"/>
                  </a:cubicBezTo>
                  <a:cubicBezTo>
                    <a:pt x="676" y="19786"/>
                    <a:pt x="1226" y="20489"/>
                    <a:pt x="1947" y="20949"/>
                  </a:cubicBezTo>
                  <a:cubicBezTo>
                    <a:pt x="2299" y="21183"/>
                    <a:pt x="2696" y="21363"/>
                    <a:pt x="3092" y="21489"/>
                  </a:cubicBezTo>
                  <a:lnTo>
                    <a:pt x="4255" y="21859"/>
                  </a:lnTo>
                  <a:lnTo>
                    <a:pt x="8897" y="23310"/>
                  </a:lnTo>
                  <a:lnTo>
                    <a:pt x="9483" y="23490"/>
                  </a:lnTo>
                  <a:cubicBezTo>
                    <a:pt x="9672" y="23554"/>
                    <a:pt x="9862" y="23617"/>
                    <a:pt x="10078" y="23671"/>
                  </a:cubicBezTo>
                  <a:cubicBezTo>
                    <a:pt x="10418" y="23761"/>
                    <a:pt x="10777" y="23801"/>
                    <a:pt x="11133" y="23801"/>
                  </a:cubicBezTo>
                  <a:cubicBezTo>
                    <a:pt x="11202" y="23801"/>
                    <a:pt x="11271" y="23800"/>
                    <a:pt x="11340" y="23797"/>
                  </a:cubicBezTo>
                  <a:cubicBezTo>
                    <a:pt x="11764" y="23779"/>
                    <a:pt x="12187" y="23698"/>
                    <a:pt x="12593" y="23563"/>
                  </a:cubicBezTo>
                  <a:lnTo>
                    <a:pt x="13738" y="23157"/>
                  </a:lnTo>
                  <a:lnTo>
                    <a:pt x="18335" y="21552"/>
                  </a:lnTo>
                  <a:cubicBezTo>
                    <a:pt x="19137" y="21273"/>
                    <a:pt x="19858" y="20759"/>
                    <a:pt x="20372" y="20083"/>
                  </a:cubicBezTo>
                  <a:cubicBezTo>
                    <a:pt x="20895" y="19407"/>
                    <a:pt x="21210" y="18578"/>
                    <a:pt x="21273" y="17731"/>
                  </a:cubicBezTo>
                  <a:lnTo>
                    <a:pt x="21282" y="17406"/>
                  </a:lnTo>
                  <a:lnTo>
                    <a:pt x="21282" y="17109"/>
                  </a:lnTo>
                  <a:lnTo>
                    <a:pt x="21291" y="16496"/>
                  </a:lnTo>
                  <a:lnTo>
                    <a:pt x="21291" y="15279"/>
                  </a:lnTo>
                  <a:lnTo>
                    <a:pt x="21309" y="12845"/>
                  </a:lnTo>
                  <a:lnTo>
                    <a:pt x="21327" y="7978"/>
                  </a:lnTo>
                  <a:lnTo>
                    <a:pt x="21345" y="5544"/>
                  </a:lnTo>
                  <a:cubicBezTo>
                    <a:pt x="21345" y="5138"/>
                    <a:pt x="21354" y="4742"/>
                    <a:pt x="21345" y="4327"/>
                  </a:cubicBezTo>
                  <a:cubicBezTo>
                    <a:pt x="21336" y="3894"/>
                    <a:pt x="21255" y="3471"/>
                    <a:pt x="21129" y="3056"/>
                  </a:cubicBezTo>
                  <a:cubicBezTo>
                    <a:pt x="20994" y="2650"/>
                    <a:pt x="20795" y="2263"/>
                    <a:pt x="20561" y="1911"/>
                  </a:cubicBezTo>
                  <a:cubicBezTo>
                    <a:pt x="20309" y="1551"/>
                    <a:pt x="20011" y="1244"/>
                    <a:pt x="19678" y="974"/>
                  </a:cubicBezTo>
                  <a:cubicBezTo>
                    <a:pt x="19344" y="694"/>
                    <a:pt x="18966" y="487"/>
                    <a:pt x="18569" y="325"/>
                  </a:cubicBezTo>
                  <a:cubicBezTo>
                    <a:pt x="18172" y="153"/>
                    <a:pt x="17749" y="72"/>
                    <a:pt x="17325" y="18"/>
                  </a:cubicBezTo>
                  <a:cubicBezTo>
                    <a:pt x="17109" y="5"/>
                    <a:pt x="16901" y="2"/>
                    <a:pt x="16698" y="2"/>
                  </a:cubicBezTo>
                  <a:cubicBezTo>
                    <a:pt x="16596" y="2"/>
                    <a:pt x="16494" y="3"/>
                    <a:pt x="16393" y="3"/>
                  </a:cubicBezTo>
                  <a:cubicBezTo>
                    <a:pt x="16292" y="3"/>
                    <a:pt x="16192" y="2"/>
                    <a:pt x="160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91" name="Google Shape;1491;p43"/>
          <p:cNvSpPr/>
          <p:nvPr/>
        </p:nvSpPr>
        <p:spPr>
          <a:xfrm rot="442426">
            <a:off x="8229710" y="-161880"/>
            <a:ext cx="102851" cy="551273"/>
          </a:xfrm>
          <a:prstGeom prst="roundRect">
            <a:avLst>
              <a:gd name="adj" fmla="val 50000"/>
            </a:avLst>
          </a:prstGeom>
          <a:solidFill>
            <a:schemeClr val="lt2">
              <a:alpha val="4749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861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8" name="Google Shape;2408;p57"/>
          <p:cNvSpPr txBox="1">
            <a:spLocks noGrp="1"/>
          </p:cNvSpPr>
          <p:nvPr>
            <p:ph type="title"/>
          </p:nvPr>
        </p:nvSpPr>
        <p:spPr>
          <a:xfrm>
            <a:off x="4172019" y="540000"/>
            <a:ext cx="4888854" cy="488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 smtClean="0"/>
              <a:t>Dokaze delimo v tri skupine:</a:t>
            </a:r>
            <a:endParaRPr dirty="0"/>
          </a:p>
        </p:txBody>
      </p:sp>
      <p:grpSp>
        <p:nvGrpSpPr>
          <p:cNvPr id="2409" name="Google Shape;2409;p57"/>
          <p:cNvGrpSpPr/>
          <p:nvPr/>
        </p:nvGrpSpPr>
        <p:grpSpPr>
          <a:xfrm rot="340145">
            <a:off x="3532791" y="2015854"/>
            <a:ext cx="2078423" cy="585858"/>
            <a:chOff x="4345425" y="2175475"/>
            <a:chExt cx="800750" cy="176025"/>
          </a:xfrm>
        </p:grpSpPr>
        <p:sp>
          <p:nvSpPr>
            <p:cNvPr id="2410" name="Google Shape;2410;p57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57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13" name="Google Shape;2413;p57"/>
          <p:cNvSpPr txBox="1"/>
          <p:nvPr/>
        </p:nvSpPr>
        <p:spPr>
          <a:xfrm>
            <a:off x="3318900" y="2064875"/>
            <a:ext cx="25062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sl-SI" sz="20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Dokazi, ki izhajajo iz opazovanj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2414" name="Google Shape;2414;p57"/>
          <p:cNvGrpSpPr/>
          <p:nvPr/>
        </p:nvGrpSpPr>
        <p:grpSpPr>
          <a:xfrm rot="834041">
            <a:off x="1443633" y="2788265"/>
            <a:ext cx="1058935" cy="585362"/>
            <a:chOff x="4345425" y="2175475"/>
            <a:chExt cx="800750" cy="176025"/>
          </a:xfrm>
        </p:grpSpPr>
        <p:sp>
          <p:nvSpPr>
            <p:cNvPr id="2415" name="Google Shape;2415;p57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57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17" name="Google Shape;2417;p57"/>
          <p:cNvGrpSpPr/>
          <p:nvPr/>
        </p:nvGrpSpPr>
        <p:grpSpPr>
          <a:xfrm rot="834077">
            <a:off x="6602479" y="2807927"/>
            <a:ext cx="1195543" cy="585362"/>
            <a:chOff x="4345425" y="2175475"/>
            <a:chExt cx="800750" cy="176025"/>
          </a:xfrm>
        </p:grpSpPr>
        <p:sp>
          <p:nvSpPr>
            <p:cNvPr id="2418" name="Google Shape;2418;p57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57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21" name="Google Shape;2421;p57"/>
          <p:cNvSpPr txBox="1"/>
          <p:nvPr/>
        </p:nvSpPr>
        <p:spPr>
          <a:xfrm>
            <a:off x="6478909" y="2824873"/>
            <a:ext cx="25062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sl-SI"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Izdelki kot dokazi</a:t>
            </a:r>
            <a:endParaRPr lang="sl-SI" sz="20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423" name="Google Shape;2423;p57"/>
          <p:cNvSpPr txBox="1"/>
          <p:nvPr/>
        </p:nvSpPr>
        <p:spPr>
          <a:xfrm>
            <a:off x="879378" y="2523925"/>
            <a:ext cx="25062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endParaRPr lang="sl-SI" sz="2000" b="1" dirty="0" smtClean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  <a:p>
            <a:pPr lvl="0" algn="ctr"/>
            <a:endParaRPr lang="sl-SI" sz="20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  <a:p>
            <a:pPr lvl="0" algn="ctr"/>
            <a:endParaRPr lang="sl-SI" sz="2000" b="1" dirty="0" smtClean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  <a:p>
            <a:pPr lvl="0" algn="ctr"/>
            <a:r>
              <a:rPr lang="sl-SI" sz="2000" b="1" dirty="0" smtClean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Dokazi</a:t>
            </a:r>
            <a:r>
              <a:rPr lang="sl-SI" sz="20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, ki izhajajo iz pogovorov med poukom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424" name="Google Shape;2424;p57"/>
          <p:cNvSpPr/>
          <p:nvPr/>
        </p:nvSpPr>
        <p:spPr>
          <a:xfrm>
            <a:off x="4235004" y="1299410"/>
            <a:ext cx="496125" cy="459050"/>
          </a:xfrm>
          <a:custGeom>
            <a:avLst/>
            <a:gdLst/>
            <a:ahLst/>
            <a:cxnLst/>
            <a:rect l="l" t="t" r="r" b="b"/>
            <a:pathLst>
              <a:path w="19845" h="18362" extrusionOk="0">
                <a:moveTo>
                  <a:pt x="12101" y="287"/>
                </a:moveTo>
                <a:lnTo>
                  <a:pt x="12101" y="287"/>
                </a:lnTo>
                <a:cubicBezTo>
                  <a:pt x="12885" y="1086"/>
                  <a:pt x="12744" y="2653"/>
                  <a:pt x="12885" y="3735"/>
                </a:cubicBezTo>
                <a:cubicBezTo>
                  <a:pt x="12916" y="3970"/>
                  <a:pt x="12963" y="4221"/>
                  <a:pt x="12994" y="4456"/>
                </a:cubicBezTo>
                <a:cubicBezTo>
                  <a:pt x="12979" y="4425"/>
                  <a:pt x="12979" y="4393"/>
                  <a:pt x="12979" y="4378"/>
                </a:cubicBezTo>
                <a:cubicBezTo>
                  <a:pt x="12822" y="3657"/>
                  <a:pt x="12712" y="2951"/>
                  <a:pt x="12587" y="2230"/>
                </a:cubicBezTo>
                <a:cubicBezTo>
                  <a:pt x="12477" y="1588"/>
                  <a:pt x="12430" y="851"/>
                  <a:pt x="12101" y="287"/>
                </a:cubicBezTo>
                <a:close/>
                <a:moveTo>
                  <a:pt x="862" y="7936"/>
                </a:moveTo>
                <a:lnTo>
                  <a:pt x="862" y="7936"/>
                </a:lnTo>
                <a:cubicBezTo>
                  <a:pt x="2728" y="8923"/>
                  <a:pt x="4593" y="9926"/>
                  <a:pt x="6458" y="10930"/>
                </a:cubicBezTo>
                <a:cubicBezTo>
                  <a:pt x="6458" y="10930"/>
                  <a:pt x="6474" y="10930"/>
                  <a:pt x="6474" y="10945"/>
                </a:cubicBezTo>
                <a:cubicBezTo>
                  <a:pt x="6443" y="11102"/>
                  <a:pt x="6411" y="11259"/>
                  <a:pt x="6380" y="11431"/>
                </a:cubicBezTo>
                <a:cubicBezTo>
                  <a:pt x="6380" y="11431"/>
                  <a:pt x="6380" y="11415"/>
                  <a:pt x="6380" y="11415"/>
                </a:cubicBezTo>
                <a:cubicBezTo>
                  <a:pt x="5627" y="10757"/>
                  <a:pt x="4671" y="10303"/>
                  <a:pt x="3825" y="9785"/>
                </a:cubicBezTo>
                <a:cubicBezTo>
                  <a:pt x="3370" y="9503"/>
                  <a:pt x="2916" y="9237"/>
                  <a:pt x="2446" y="8970"/>
                </a:cubicBezTo>
                <a:cubicBezTo>
                  <a:pt x="2179" y="8798"/>
                  <a:pt x="1051" y="8296"/>
                  <a:pt x="862" y="7936"/>
                </a:cubicBezTo>
                <a:close/>
                <a:moveTo>
                  <a:pt x="18998" y="8751"/>
                </a:moveTo>
                <a:lnTo>
                  <a:pt x="18998" y="8751"/>
                </a:lnTo>
                <a:cubicBezTo>
                  <a:pt x="18559" y="9409"/>
                  <a:pt x="16944" y="10256"/>
                  <a:pt x="16600" y="10506"/>
                </a:cubicBezTo>
                <a:cubicBezTo>
                  <a:pt x="15878" y="10992"/>
                  <a:pt x="15095" y="11431"/>
                  <a:pt x="14452" y="12027"/>
                </a:cubicBezTo>
                <a:cubicBezTo>
                  <a:pt x="14421" y="11886"/>
                  <a:pt x="14405" y="11760"/>
                  <a:pt x="14389" y="11619"/>
                </a:cubicBezTo>
                <a:cubicBezTo>
                  <a:pt x="15988" y="10773"/>
                  <a:pt x="17524" y="9801"/>
                  <a:pt x="18998" y="8751"/>
                </a:cubicBezTo>
                <a:close/>
                <a:moveTo>
                  <a:pt x="14860" y="12199"/>
                </a:moveTo>
                <a:lnTo>
                  <a:pt x="14860" y="12199"/>
                </a:lnTo>
                <a:cubicBezTo>
                  <a:pt x="14766" y="12842"/>
                  <a:pt x="14719" y="13500"/>
                  <a:pt x="14687" y="14143"/>
                </a:cubicBezTo>
                <a:cubicBezTo>
                  <a:pt x="14640" y="13563"/>
                  <a:pt x="14578" y="12967"/>
                  <a:pt x="14499" y="12387"/>
                </a:cubicBezTo>
                <a:lnTo>
                  <a:pt x="14515" y="12387"/>
                </a:lnTo>
                <a:cubicBezTo>
                  <a:pt x="14625" y="12325"/>
                  <a:pt x="14734" y="12262"/>
                  <a:pt x="14860" y="12199"/>
                </a:cubicBezTo>
                <a:close/>
                <a:moveTo>
                  <a:pt x="11913" y="835"/>
                </a:moveTo>
                <a:cubicBezTo>
                  <a:pt x="11882" y="1791"/>
                  <a:pt x="12211" y="2920"/>
                  <a:pt x="12367" y="3782"/>
                </a:cubicBezTo>
                <a:cubicBezTo>
                  <a:pt x="12587" y="4973"/>
                  <a:pt x="12853" y="6196"/>
                  <a:pt x="13183" y="7371"/>
                </a:cubicBezTo>
                <a:cubicBezTo>
                  <a:pt x="13073" y="7403"/>
                  <a:pt x="13041" y="7607"/>
                  <a:pt x="13183" y="7622"/>
                </a:cubicBezTo>
                <a:cubicBezTo>
                  <a:pt x="13198" y="7638"/>
                  <a:pt x="13230" y="7638"/>
                  <a:pt x="13245" y="7638"/>
                </a:cubicBezTo>
                <a:cubicBezTo>
                  <a:pt x="13261" y="7654"/>
                  <a:pt x="13261" y="7654"/>
                  <a:pt x="13261" y="7669"/>
                </a:cubicBezTo>
                <a:cubicBezTo>
                  <a:pt x="13279" y="7723"/>
                  <a:pt x="13322" y="7751"/>
                  <a:pt x="13364" y="7751"/>
                </a:cubicBezTo>
                <a:cubicBezTo>
                  <a:pt x="13397" y="7751"/>
                  <a:pt x="13429" y="7734"/>
                  <a:pt x="13449" y="7701"/>
                </a:cubicBezTo>
                <a:cubicBezTo>
                  <a:pt x="13465" y="7685"/>
                  <a:pt x="13465" y="7685"/>
                  <a:pt x="13465" y="7685"/>
                </a:cubicBezTo>
                <a:cubicBezTo>
                  <a:pt x="13496" y="7685"/>
                  <a:pt x="13543" y="7685"/>
                  <a:pt x="13574" y="7701"/>
                </a:cubicBezTo>
                <a:cubicBezTo>
                  <a:pt x="13614" y="7750"/>
                  <a:pt x="13677" y="7774"/>
                  <a:pt x="13746" y="7774"/>
                </a:cubicBezTo>
                <a:cubicBezTo>
                  <a:pt x="13788" y="7774"/>
                  <a:pt x="13831" y="7765"/>
                  <a:pt x="13872" y="7748"/>
                </a:cubicBezTo>
                <a:cubicBezTo>
                  <a:pt x="15408" y="8030"/>
                  <a:pt x="16960" y="8218"/>
                  <a:pt x="18512" y="8484"/>
                </a:cubicBezTo>
                <a:cubicBezTo>
                  <a:pt x="16960" y="9566"/>
                  <a:pt x="15346" y="10538"/>
                  <a:pt x="13684" y="11431"/>
                </a:cubicBezTo>
                <a:cubicBezTo>
                  <a:pt x="13429" y="11566"/>
                  <a:pt x="13577" y="11903"/>
                  <a:pt x="13810" y="11903"/>
                </a:cubicBezTo>
                <a:cubicBezTo>
                  <a:pt x="13820" y="11903"/>
                  <a:pt x="13830" y="11903"/>
                  <a:pt x="13841" y="11901"/>
                </a:cubicBezTo>
                <a:cubicBezTo>
                  <a:pt x="14029" y="13406"/>
                  <a:pt x="14139" y="14895"/>
                  <a:pt x="14154" y="16416"/>
                </a:cubicBezTo>
                <a:cubicBezTo>
                  <a:pt x="12869" y="15099"/>
                  <a:pt x="11568" y="13767"/>
                  <a:pt x="10220" y="12513"/>
                </a:cubicBezTo>
                <a:cubicBezTo>
                  <a:pt x="10164" y="12457"/>
                  <a:pt x="10096" y="12429"/>
                  <a:pt x="10029" y="12429"/>
                </a:cubicBezTo>
                <a:cubicBezTo>
                  <a:pt x="9946" y="12429"/>
                  <a:pt x="9865" y="12473"/>
                  <a:pt x="9813" y="12560"/>
                </a:cubicBezTo>
                <a:cubicBezTo>
                  <a:pt x="8778" y="14190"/>
                  <a:pt x="7446" y="15616"/>
                  <a:pt x="5941" y="16807"/>
                </a:cubicBezTo>
                <a:cubicBezTo>
                  <a:pt x="6427" y="14864"/>
                  <a:pt x="6866" y="12842"/>
                  <a:pt x="6913" y="10867"/>
                </a:cubicBezTo>
                <a:cubicBezTo>
                  <a:pt x="6913" y="10788"/>
                  <a:pt x="6881" y="10741"/>
                  <a:pt x="6834" y="10710"/>
                </a:cubicBezTo>
                <a:cubicBezTo>
                  <a:pt x="6834" y="10632"/>
                  <a:pt x="6803" y="10553"/>
                  <a:pt x="6709" y="10506"/>
                </a:cubicBezTo>
                <a:cubicBezTo>
                  <a:pt x="4953" y="9582"/>
                  <a:pt x="3198" y="8657"/>
                  <a:pt x="1442" y="7732"/>
                </a:cubicBezTo>
                <a:cubicBezTo>
                  <a:pt x="3621" y="7513"/>
                  <a:pt x="5831" y="7309"/>
                  <a:pt x="8010" y="6980"/>
                </a:cubicBezTo>
                <a:cubicBezTo>
                  <a:pt x="8044" y="7014"/>
                  <a:pt x="8088" y="7039"/>
                  <a:pt x="8134" y="7039"/>
                </a:cubicBezTo>
                <a:cubicBezTo>
                  <a:pt x="8171" y="7039"/>
                  <a:pt x="8210" y="7022"/>
                  <a:pt x="8245" y="6980"/>
                </a:cubicBezTo>
                <a:cubicBezTo>
                  <a:pt x="9092" y="5961"/>
                  <a:pt x="9718" y="4738"/>
                  <a:pt x="10361" y="3594"/>
                </a:cubicBezTo>
                <a:cubicBezTo>
                  <a:pt x="10863" y="2732"/>
                  <a:pt x="11521" y="1807"/>
                  <a:pt x="11913" y="835"/>
                </a:cubicBezTo>
                <a:close/>
                <a:moveTo>
                  <a:pt x="6537" y="17027"/>
                </a:moveTo>
                <a:cubicBezTo>
                  <a:pt x="6270" y="17293"/>
                  <a:pt x="6004" y="17560"/>
                  <a:pt x="5737" y="17826"/>
                </a:cubicBezTo>
                <a:cubicBezTo>
                  <a:pt x="5706" y="17795"/>
                  <a:pt x="5675" y="17748"/>
                  <a:pt x="5659" y="17716"/>
                </a:cubicBezTo>
                <a:cubicBezTo>
                  <a:pt x="5957" y="17497"/>
                  <a:pt x="6254" y="17262"/>
                  <a:pt x="6537" y="17027"/>
                </a:cubicBezTo>
                <a:close/>
                <a:moveTo>
                  <a:pt x="12113" y="1"/>
                </a:moveTo>
                <a:cubicBezTo>
                  <a:pt x="12099" y="1"/>
                  <a:pt x="12083" y="6"/>
                  <a:pt x="12070" y="20"/>
                </a:cubicBezTo>
                <a:cubicBezTo>
                  <a:pt x="11223" y="882"/>
                  <a:pt x="10706" y="2168"/>
                  <a:pt x="10079" y="3202"/>
                </a:cubicBezTo>
                <a:cubicBezTo>
                  <a:pt x="9405" y="4315"/>
                  <a:pt x="8590" y="5412"/>
                  <a:pt x="8026" y="6588"/>
                </a:cubicBezTo>
                <a:lnTo>
                  <a:pt x="8010" y="6588"/>
                </a:lnTo>
                <a:cubicBezTo>
                  <a:pt x="5565" y="6760"/>
                  <a:pt x="3135" y="7105"/>
                  <a:pt x="706" y="7371"/>
                </a:cubicBezTo>
                <a:cubicBezTo>
                  <a:pt x="549" y="7387"/>
                  <a:pt x="424" y="7575"/>
                  <a:pt x="502" y="7716"/>
                </a:cubicBezTo>
                <a:cubicBezTo>
                  <a:pt x="0" y="8249"/>
                  <a:pt x="1693" y="9017"/>
                  <a:pt x="1881" y="9143"/>
                </a:cubicBezTo>
                <a:cubicBezTo>
                  <a:pt x="3261" y="10005"/>
                  <a:pt x="4671" y="11149"/>
                  <a:pt x="6176" y="11745"/>
                </a:cubicBezTo>
                <a:cubicBezTo>
                  <a:pt x="6202" y="11751"/>
                  <a:pt x="6225" y="11755"/>
                  <a:pt x="6247" y="11755"/>
                </a:cubicBezTo>
                <a:cubicBezTo>
                  <a:pt x="6278" y="11755"/>
                  <a:pt x="6305" y="11747"/>
                  <a:pt x="6333" y="11729"/>
                </a:cubicBezTo>
                <a:lnTo>
                  <a:pt x="6333" y="11729"/>
                </a:lnTo>
                <a:cubicBezTo>
                  <a:pt x="5972" y="13641"/>
                  <a:pt x="5690" y="15553"/>
                  <a:pt x="5189" y="17434"/>
                </a:cubicBezTo>
                <a:cubicBezTo>
                  <a:pt x="5173" y="17528"/>
                  <a:pt x="5204" y="17622"/>
                  <a:pt x="5267" y="17701"/>
                </a:cubicBezTo>
                <a:cubicBezTo>
                  <a:pt x="5330" y="17889"/>
                  <a:pt x="5424" y="18077"/>
                  <a:pt x="5518" y="18249"/>
                </a:cubicBezTo>
                <a:cubicBezTo>
                  <a:pt x="5552" y="18327"/>
                  <a:pt x="5620" y="18362"/>
                  <a:pt x="5692" y="18362"/>
                </a:cubicBezTo>
                <a:cubicBezTo>
                  <a:pt x="5751" y="18362"/>
                  <a:pt x="5813" y="18339"/>
                  <a:pt x="5863" y="18296"/>
                </a:cubicBezTo>
                <a:cubicBezTo>
                  <a:pt x="7524" y="16854"/>
                  <a:pt x="9029" y="15193"/>
                  <a:pt x="10424" y="13484"/>
                </a:cubicBezTo>
                <a:cubicBezTo>
                  <a:pt x="11678" y="14817"/>
                  <a:pt x="12979" y="16102"/>
                  <a:pt x="14248" y="17403"/>
                </a:cubicBezTo>
                <a:cubicBezTo>
                  <a:pt x="14311" y="17466"/>
                  <a:pt x="14405" y="17481"/>
                  <a:pt x="14483" y="17481"/>
                </a:cubicBezTo>
                <a:cubicBezTo>
                  <a:pt x="14515" y="17497"/>
                  <a:pt x="14546" y="17513"/>
                  <a:pt x="14593" y="17513"/>
                </a:cubicBezTo>
                <a:lnTo>
                  <a:pt x="14687" y="17513"/>
                </a:lnTo>
                <a:cubicBezTo>
                  <a:pt x="14813" y="17513"/>
                  <a:pt x="14922" y="17434"/>
                  <a:pt x="14954" y="17309"/>
                </a:cubicBezTo>
                <a:cubicBezTo>
                  <a:pt x="15220" y="16572"/>
                  <a:pt x="15110" y="15585"/>
                  <a:pt x="15142" y="14785"/>
                </a:cubicBezTo>
                <a:cubicBezTo>
                  <a:pt x="15173" y="13876"/>
                  <a:pt x="15252" y="12936"/>
                  <a:pt x="15189" y="12027"/>
                </a:cubicBezTo>
                <a:cubicBezTo>
                  <a:pt x="16364" y="11337"/>
                  <a:pt x="17477" y="10381"/>
                  <a:pt x="18574" y="9613"/>
                </a:cubicBezTo>
                <a:cubicBezTo>
                  <a:pt x="19029" y="9299"/>
                  <a:pt x="19844" y="8860"/>
                  <a:pt x="19390" y="8281"/>
                </a:cubicBezTo>
                <a:cubicBezTo>
                  <a:pt x="19374" y="8202"/>
                  <a:pt x="19327" y="8124"/>
                  <a:pt x="19217" y="8108"/>
                </a:cubicBezTo>
                <a:cubicBezTo>
                  <a:pt x="17509" y="7795"/>
                  <a:pt x="15753" y="7465"/>
                  <a:pt x="14013" y="7387"/>
                </a:cubicBezTo>
                <a:cubicBezTo>
                  <a:pt x="13590" y="5553"/>
                  <a:pt x="13292" y="3704"/>
                  <a:pt x="13088" y="1838"/>
                </a:cubicBezTo>
                <a:cubicBezTo>
                  <a:pt x="13045" y="1360"/>
                  <a:pt x="13001" y="89"/>
                  <a:pt x="12324" y="89"/>
                </a:cubicBezTo>
                <a:cubicBezTo>
                  <a:pt x="12270" y="89"/>
                  <a:pt x="12211" y="97"/>
                  <a:pt x="12148" y="114"/>
                </a:cubicBezTo>
                <a:cubicBezTo>
                  <a:pt x="12148" y="99"/>
                  <a:pt x="12164" y="83"/>
                  <a:pt x="12164" y="67"/>
                </a:cubicBezTo>
                <a:cubicBezTo>
                  <a:pt x="12175" y="34"/>
                  <a:pt x="12147" y="1"/>
                  <a:pt x="1211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5" name="Google Shape;2425;p57"/>
          <p:cNvSpPr/>
          <p:nvPr/>
        </p:nvSpPr>
        <p:spPr>
          <a:xfrm>
            <a:off x="6952175" y="2219279"/>
            <a:ext cx="496125" cy="459050"/>
          </a:xfrm>
          <a:custGeom>
            <a:avLst/>
            <a:gdLst/>
            <a:ahLst/>
            <a:cxnLst/>
            <a:rect l="l" t="t" r="r" b="b"/>
            <a:pathLst>
              <a:path w="19845" h="18362" extrusionOk="0">
                <a:moveTo>
                  <a:pt x="12101" y="287"/>
                </a:moveTo>
                <a:lnTo>
                  <a:pt x="12101" y="287"/>
                </a:lnTo>
                <a:cubicBezTo>
                  <a:pt x="12885" y="1086"/>
                  <a:pt x="12744" y="2653"/>
                  <a:pt x="12885" y="3735"/>
                </a:cubicBezTo>
                <a:cubicBezTo>
                  <a:pt x="12916" y="3970"/>
                  <a:pt x="12963" y="4221"/>
                  <a:pt x="12994" y="4456"/>
                </a:cubicBezTo>
                <a:cubicBezTo>
                  <a:pt x="12979" y="4425"/>
                  <a:pt x="12979" y="4393"/>
                  <a:pt x="12979" y="4378"/>
                </a:cubicBezTo>
                <a:cubicBezTo>
                  <a:pt x="12822" y="3657"/>
                  <a:pt x="12712" y="2951"/>
                  <a:pt x="12587" y="2230"/>
                </a:cubicBezTo>
                <a:cubicBezTo>
                  <a:pt x="12477" y="1588"/>
                  <a:pt x="12430" y="851"/>
                  <a:pt x="12101" y="287"/>
                </a:cubicBezTo>
                <a:close/>
                <a:moveTo>
                  <a:pt x="862" y="7936"/>
                </a:moveTo>
                <a:lnTo>
                  <a:pt x="862" y="7936"/>
                </a:lnTo>
                <a:cubicBezTo>
                  <a:pt x="2728" y="8923"/>
                  <a:pt x="4593" y="9926"/>
                  <a:pt x="6458" y="10930"/>
                </a:cubicBezTo>
                <a:cubicBezTo>
                  <a:pt x="6458" y="10930"/>
                  <a:pt x="6474" y="10930"/>
                  <a:pt x="6474" y="10945"/>
                </a:cubicBezTo>
                <a:cubicBezTo>
                  <a:pt x="6443" y="11102"/>
                  <a:pt x="6411" y="11259"/>
                  <a:pt x="6380" y="11431"/>
                </a:cubicBezTo>
                <a:cubicBezTo>
                  <a:pt x="6380" y="11431"/>
                  <a:pt x="6380" y="11415"/>
                  <a:pt x="6380" y="11415"/>
                </a:cubicBezTo>
                <a:cubicBezTo>
                  <a:pt x="5627" y="10757"/>
                  <a:pt x="4671" y="10303"/>
                  <a:pt x="3825" y="9785"/>
                </a:cubicBezTo>
                <a:cubicBezTo>
                  <a:pt x="3370" y="9503"/>
                  <a:pt x="2916" y="9237"/>
                  <a:pt x="2446" y="8970"/>
                </a:cubicBezTo>
                <a:cubicBezTo>
                  <a:pt x="2179" y="8798"/>
                  <a:pt x="1051" y="8296"/>
                  <a:pt x="862" y="7936"/>
                </a:cubicBezTo>
                <a:close/>
                <a:moveTo>
                  <a:pt x="18998" y="8751"/>
                </a:moveTo>
                <a:lnTo>
                  <a:pt x="18998" y="8751"/>
                </a:lnTo>
                <a:cubicBezTo>
                  <a:pt x="18559" y="9409"/>
                  <a:pt x="16944" y="10256"/>
                  <a:pt x="16600" y="10506"/>
                </a:cubicBezTo>
                <a:cubicBezTo>
                  <a:pt x="15878" y="10992"/>
                  <a:pt x="15095" y="11431"/>
                  <a:pt x="14452" y="12027"/>
                </a:cubicBezTo>
                <a:cubicBezTo>
                  <a:pt x="14421" y="11886"/>
                  <a:pt x="14405" y="11760"/>
                  <a:pt x="14389" y="11619"/>
                </a:cubicBezTo>
                <a:cubicBezTo>
                  <a:pt x="15988" y="10773"/>
                  <a:pt x="17524" y="9801"/>
                  <a:pt x="18998" y="8751"/>
                </a:cubicBezTo>
                <a:close/>
                <a:moveTo>
                  <a:pt x="14860" y="12199"/>
                </a:moveTo>
                <a:lnTo>
                  <a:pt x="14860" y="12199"/>
                </a:lnTo>
                <a:cubicBezTo>
                  <a:pt x="14766" y="12842"/>
                  <a:pt x="14719" y="13500"/>
                  <a:pt x="14687" y="14143"/>
                </a:cubicBezTo>
                <a:cubicBezTo>
                  <a:pt x="14640" y="13563"/>
                  <a:pt x="14578" y="12967"/>
                  <a:pt x="14499" y="12387"/>
                </a:cubicBezTo>
                <a:lnTo>
                  <a:pt x="14515" y="12387"/>
                </a:lnTo>
                <a:cubicBezTo>
                  <a:pt x="14625" y="12325"/>
                  <a:pt x="14734" y="12262"/>
                  <a:pt x="14860" y="12199"/>
                </a:cubicBezTo>
                <a:close/>
                <a:moveTo>
                  <a:pt x="11913" y="835"/>
                </a:moveTo>
                <a:cubicBezTo>
                  <a:pt x="11882" y="1791"/>
                  <a:pt x="12211" y="2920"/>
                  <a:pt x="12367" y="3782"/>
                </a:cubicBezTo>
                <a:cubicBezTo>
                  <a:pt x="12587" y="4973"/>
                  <a:pt x="12853" y="6196"/>
                  <a:pt x="13183" y="7371"/>
                </a:cubicBezTo>
                <a:cubicBezTo>
                  <a:pt x="13073" y="7403"/>
                  <a:pt x="13041" y="7607"/>
                  <a:pt x="13183" y="7622"/>
                </a:cubicBezTo>
                <a:cubicBezTo>
                  <a:pt x="13198" y="7638"/>
                  <a:pt x="13230" y="7638"/>
                  <a:pt x="13245" y="7638"/>
                </a:cubicBezTo>
                <a:cubicBezTo>
                  <a:pt x="13261" y="7654"/>
                  <a:pt x="13261" y="7654"/>
                  <a:pt x="13261" y="7669"/>
                </a:cubicBezTo>
                <a:cubicBezTo>
                  <a:pt x="13279" y="7723"/>
                  <a:pt x="13322" y="7751"/>
                  <a:pt x="13364" y="7751"/>
                </a:cubicBezTo>
                <a:cubicBezTo>
                  <a:pt x="13397" y="7751"/>
                  <a:pt x="13429" y="7734"/>
                  <a:pt x="13449" y="7701"/>
                </a:cubicBezTo>
                <a:cubicBezTo>
                  <a:pt x="13465" y="7685"/>
                  <a:pt x="13465" y="7685"/>
                  <a:pt x="13465" y="7685"/>
                </a:cubicBezTo>
                <a:cubicBezTo>
                  <a:pt x="13496" y="7685"/>
                  <a:pt x="13543" y="7685"/>
                  <a:pt x="13574" y="7701"/>
                </a:cubicBezTo>
                <a:cubicBezTo>
                  <a:pt x="13614" y="7750"/>
                  <a:pt x="13677" y="7774"/>
                  <a:pt x="13746" y="7774"/>
                </a:cubicBezTo>
                <a:cubicBezTo>
                  <a:pt x="13788" y="7774"/>
                  <a:pt x="13831" y="7765"/>
                  <a:pt x="13872" y="7748"/>
                </a:cubicBezTo>
                <a:cubicBezTo>
                  <a:pt x="15408" y="8030"/>
                  <a:pt x="16960" y="8218"/>
                  <a:pt x="18512" y="8484"/>
                </a:cubicBezTo>
                <a:cubicBezTo>
                  <a:pt x="16960" y="9566"/>
                  <a:pt x="15346" y="10538"/>
                  <a:pt x="13684" y="11431"/>
                </a:cubicBezTo>
                <a:cubicBezTo>
                  <a:pt x="13429" y="11566"/>
                  <a:pt x="13577" y="11903"/>
                  <a:pt x="13810" y="11903"/>
                </a:cubicBezTo>
                <a:cubicBezTo>
                  <a:pt x="13820" y="11903"/>
                  <a:pt x="13830" y="11903"/>
                  <a:pt x="13841" y="11901"/>
                </a:cubicBezTo>
                <a:cubicBezTo>
                  <a:pt x="14029" y="13406"/>
                  <a:pt x="14139" y="14895"/>
                  <a:pt x="14154" y="16416"/>
                </a:cubicBezTo>
                <a:cubicBezTo>
                  <a:pt x="12869" y="15099"/>
                  <a:pt x="11568" y="13767"/>
                  <a:pt x="10220" y="12513"/>
                </a:cubicBezTo>
                <a:cubicBezTo>
                  <a:pt x="10164" y="12457"/>
                  <a:pt x="10096" y="12429"/>
                  <a:pt x="10029" y="12429"/>
                </a:cubicBezTo>
                <a:cubicBezTo>
                  <a:pt x="9946" y="12429"/>
                  <a:pt x="9865" y="12473"/>
                  <a:pt x="9813" y="12560"/>
                </a:cubicBezTo>
                <a:cubicBezTo>
                  <a:pt x="8778" y="14190"/>
                  <a:pt x="7446" y="15616"/>
                  <a:pt x="5941" y="16807"/>
                </a:cubicBezTo>
                <a:cubicBezTo>
                  <a:pt x="6427" y="14864"/>
                  <a:pt x="6866" y="12842"/>
                  <a:pt x="6913" y="10867"/>
                </a:cubicBezTo>
                <a:cubicBezTo>
                  <a:pt x="6913" y="10788"/>
                  <a:pt x="6881" y="10741"/>
                  <a:pt x="6834" y="10710"/>
                </a:cubicBezTo>
                <a:cubicBezTo>
                  <a:pt x="6834" y="10632"/>
                  <a:pt x="6803" y="10553"/>
                  <a:pt x="6709" y="10506"/>
                </a:cubicBezTo>
                <a:cubicBezTo>
                  <a:pt x="4953" y="9582"/>
                  <a:pt x="3198" y="8657"/>
                  <a:pt x="1442" y="7732"/>
                </a:cubicBezTo>
                <a:cubicBezTo>
                  <a:pt x="3621" y="7513"/>
                  <a:pt x="5831" y="7309"/>
                  <a:pt x="8010" y="6980"/>
                </a:cubicBezTo>
                <a:cubicBezTo>
                  <a:pt x="8044" y="7014"/>
                  <a:pt x="8088" y="7039"/>
                  <a:pt x="8134" y="7039"/>
                </a:cubicBezTo>
                <a:cubicBezTo>
                  <a:pt x="8171" y="7039"/>
                  <a:pt x="8210" y="7022"/>
                  <a:pt x="8245" y="6980"/>
                </a:cubicBezTo>
                <a:cubicBezTo>
                  <a:pt x="9092" y="5961"/>
                  <a:pt x="9718" y="4738"/>
                  <a:pt x="10361" y="3594"/>
                </a:cubicBezTo>
                <a:cubicBezTo>
                  <a:pt x="10863" y="2732"/>
                  <a:pt x="11521" y="1807"/>
                  <a:pt x="11913" y="835"/>
                </a:cubicBezTo>
                <a:close/>
                <a:moveTo>
                  <a:pt x="6537" y="17027"/>
                </a:moveTo>
                <a:cubicBezTo>
                  <a:pt x="6270" y="17293"/>
                  <a:pt x="6004" y="17560"/>
                  <a:pt x="5737" y="17826"/>
                </a:cubicBezTo>
                <a:cubicBezTo>
                  <a:pt x="5706" y="17795"/>
                  <a:pt x="5675" y="17748"/>
                  <a:pt x="5659" y="17716"/>
                </a:cubicBezTo>
                <a:cubicBezTo>
                  <a:pt x="5957" y="17497"/>
                  <a:pt x="6254" y="17262"/>
                  <a:pt x="6537" y="17027"/>
                </a:cubicBezTo>
                <a:close/>
                <a:moveTo>
                  <a:pt x="12113" y="1"/>
                </a:moveTo>
                <a:cubicBezTo>
                  <a:pt x="12099" y="1"/>
                  <a:pt x="12083" y="6"/>
                  <a:pt x="12070" y="20"/>
                </a:cubicBezTo>
                <a:cubicBezTo>
                  <a:pt x="11223" y="882"/>
                  <a:pt x="10706" y="2168"/>
                  <a:pt x="10079" y="3202"/>
                </a:cubicBezTo>
                <a:cubicBezTo>
                  <a:pt x="9405" y="4315"/>
                  <a:pt x="8590" y="5412"/>
                  <a:pt x="8026" y="6588"/>
                </a:cubicBezTo>
                <a:lnTo>
                  <a:pt x="8010" y="6588"/>
                </a:lnTo>
                <a:cubicBezTo>
                  <a:pt x="5565" y="6760"/>
                  <a:pt x="3135" y="7105"/>
                  <a:pt x="706" y="7371"/>
                </a:cubicBezTo>
                <a:cubicBezTo>
                  <a:pt x="549" y="7387"/>
                  <a:pt x="424" y="7575"/>
                  <a:pt x="502" y="7716"/>
                </a:cubicBezTo>
                <a:cubicBezTo>
                  <a:pt x="0" y="8249"/>
                  <a:pt x="1693" y="9017"/>
                  <a:pt x="1881" y="9143"/>
                </a:cubicBezTo>
                <a:cubicBezTo>
                  <a:pt x="3261" y="10005"/>
                  <a:pt x="4671" y="11149"/>
                  <a:pt x="6176" y="11745"/>
                </a:cubicBezTo>
                <a:cubicBezTo>
                  <a:pt x="6202" y="11751"/>
                  <a:pt x="6225" y="11755"/>
                  <a:pt x="6247" y="11755"/>
                </a:cubicBezTo>
                <a:cubicBezTo>
                  <a:pt x="6278" y="11755"/>
                  <a:pt x="6305" y="11747"/>
                  <a:pt x="6333" y="11729"/>
                </a:cubicBezTo>
                <a:lnTo>
                  <a:pt x="6333" y="11729"/>
                </a:lnTo>
                <a:cubicBezTo>
                  <a:pt x="5972" y="13641"/>
                  <a:pt x="5690" y="15553"/>
                  <a:pt x="5189" y="17434"/>
                </a:cubicBezTo>
                <a:cubicBezTo>
                  <a:pt x="5173" y="17528"/>
                  <a:pt x="5204" y="17622"/>
                  <a:pt x="5267" y="17701"/>
                </a:cubicBezTo>
                <a:cubicBezTo>
                  <a:pt x="5330" y="17889"/>
                  <a:pt x="5424" y="18077"/>
                  <a:pt x="5518" y="18249"/>
                </a:cubicBezTo>
                <a:cubicBezTo>
                  <a:pt x="5552" y="18327"/>
                  <a:pt x="5620" y="18362"/>
                  <a:pt x="5692" y="18362"/>
                </a:cubicBezTo>
                <a:cubicBezTo>
                  <a:pt x="5751" y="18362"/>
                  <a:pt x="5813" y="18339"/>
                  <a:pt x="5863" y="18296"/>
                </a:cubicBezTo>
                <a:cubicBezTo>
                  <a:pt x="7524" y="16854"/>
                  <a:pt x="9029" y="15193"/>
                  <a:pt x="10424" y="13484"/>
                </a:cubicBezTo>
                <a:cubicBezTo>
                  <a:pt x="11678" y="14817"/>
                  <a:pt x="12979" y="16102"/>
                  <a:pt x="14248" y="17403"/>
                </a:cubicBezTo>
                <a:cubicBezTo>
                  <a:pt x="14311" y="17466"/>
                  <a:pt x="14405" y="17481"/>
                  <a:pt x="14483" y="17481"/>
                </a:cubicBezTo>
                <a:cubicBezTo>
                  <a:pt x="14515" y="17497"/>
                  <a:pt x="14546" y="17513"/>
                  <a:pt x="14593" y="17513"/>
                </a:cubicBezTo>
                <a:lnTo>
                  <a:pt x="14687" y="17513"/>
                </a:lnTo>
                <a:cubicBezTo>
                  <a:pt x="14813" y="17513"/>
                  <a:pt x="14922" y="17434"/>
                  <a:pt x="14954" y="17309"/>
                </a:cubicBezTo>
                <a:cubicBezTo>
                  <a:pt x="15220" y="16572"/>
                  <a:pt x="15110" y="15585"/>
                  <a:pt x="15142" y="14785"/>
                </a:cubicBezTo>
                <a:cubicBezTo>
                  <a:pt x="15173" y="13876"/>
                  <a:pt x="15252" y="12936"/>
                  <a:pt x="15189" y="12027"/>
                </a:cubicBezTo>
                <a:cubicBezTo>
                  <a:pt x="16364" y="11337"/>
                  <a:pt x="17477" y="10381"/>
                  <a:pt x="18574" y="9613"/>
                </a:cubicBezTo>
                <a:cubicBezTo>
                  <a:pt x="19029" y="9299"/>
                  <a:pt x="19844" y="8860"/>
                  <a:pt x="19390" y="8281"/>
                </a:cubicBezTo>
                <a:cubicBezTo>
                  <a:pt x="19374" y="8202"/>
                  <a:pt x="19327" y="8124"/>
                  <a:pt x="19217" y="8108"/>
                </a:cubicBezTo>
                <a:cubicBezTo>
                  <a:pt x="17509" y="7795"/>
                  <a:pt x="15753" y="7465"/>
                  <a:pt x="14013" y="7387"/>
                </a:cubicBezTo>
                <a:cubicBezTo>
                  <a:pt x="13590" y="5553"/>
                  <a:pt x="13292" y="3704"/>
                  <a:pt x="13088" y="1838"/>
                </a:cubicBezTo>
                <a:cubicBezTo>
                  <a:pt x="13045" y="1360"/>
                  <a:pt x="13001" y="89"/>
                  <a:pt x="12324" y="89"/>
                </a:cubicBezTo>
                <a:cubicBezTo>
                  <a:pt x="12270" y="89"/>
                  <a:pt x="12211" y="97"/>
                  <a:pt x="12148" y="114"/>
                </a:cubicBezTo>
                <a:cubicBezTo>
                  <a:pt x="12148" y="99"/>
                  <a:pt x="12164" y="83"/>
                  <a:pt x="12164" y="67"/>
                </a:cubicBezTo>
                <a:cubicBezTo>
                  <a:pt x="12175" y="34"/>
                  <a:pt x="12147" y="1"/>
                  <a:pt x="1211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6" name="Google Shape;2426;p57"/>
          <p:cNvSpPr/>
          <p:nvPr/>
        </p:nvSpPr>
        <p:spPr>
          <a:xfrm>
            <a:off x="1441634" y="2064875"/>
            <a:ext cx="496125" cy="459050"/>
          </a:xfrm>
          <a:custGeom>
            <a:avLst/>
            <a:gdLst/>
            <a:ahLst/>
            <a:cxnLst/>
            <a:rect l="l" t="t" r="r" b="b"/>
            <a:pathLst>
              <a:path w="19845" h="18362" extrusionOk="0">
                <a:moveTo>
                  <a:pt x="12101" y="287"/>
                </a:moveTo>
                <a:lnTo>
                  <a:pt x="12101" y="287"/>
                </a:lnTo>
                <a:cubicBezTo>
                  <a:pt x="12885" y="1086"/>
                  <a:pt x="12744" y="2653"/>
                  <a:pt x="12885" y="3735"/>
                </a:cubicBezTo>
                <a:cubicBezTo>
                  <a:pt x="12916" y="3970"/>
                  <a:pt x="12963" y="4221"/>
                  <a:pt x="12994" y="4456"/>
                </a:cubicBezTo>
                <a:cubicBezTo>
                  <a:pt x="12979" y="4425"/>
                  <a:pt x="12979" y="4393"/>
                  <a:pt x="12979" y="4378"/>
                </a:cubicBezTo>
                <a:cubicBezTo>
                  <a:pt x="12822" y="3657"/>
                  <a:pt x="12712" y="2951"/>
                  <a:pt x="12587" y="2230"/>
                </a:cubicBezTo>
                <a:cubicBezTo>
                  <a:pt x="12477" y="1588"/>
                  <a:pt x="12430" y="851"/>
                  <a:pt x="12101" y="287"/>
                </a:cubicBezTo>
                <a:close/>
                <a:moveTo>
                  <a:pt x="862" y="7936"/>
                </a:moveTo>
                <a:lnTo>
                  <a:pt x="862" y="7936"/>
                </a:lnTo>
                <a:cubicBezTo>
                  <a:pt x="2728" y="8923"/>
                  <a:pt x="4593" y="9926"/>
                  <a:pt x="6458" y="10930"/>
                </a:cubicBezTo>
                <a:cubicBezTo>
                  <a:pt x="6458" y="10930"/>
                  <a:pt x="6474" y="10930"/>
                  <a:pt x="6474" y="10945"/>
                </a:cubicBezTo>
                <a:cubicBezTo>
                  <a:pt x="6443" y="11102"/>
                  <a:pt x="6411" y="11259"/>
                  <a:pt x="6380" y="11431"/>
                </a:cubicBezTo>
                <a:cubicBezTo>
                  <a:pt x="6380" y="11431"/>
                  <a:pt x="6380" y="11415"/>
                  <a:pt x="6380" y="11415"/>
                </a:cubicBezTo>
                <a:cubicBezTo>
                  <a:pt x="5627" y="10757"/>
                  <a:pt x="4671" y="10303"/>
                  <a:pt x="3825" y="9785"/>
                </a:cubicBezTo>
                <a:cubicBezTo>
                  <a:pt x="3370" y="9503"/>
                  <a:pt x="2916" y="9237"/>
                  <a:pt x="2446" y="8970"/>
                </a:cubicBezTo>
                <a:cubicBezTo>
                  <a:pt x="2179" y="8798"/>
                  <a:pt x="1051" y="8296"/>
                  <a:pt x="862" y="7936"/>
                </a:cubicBezTo>
                <a:close/>
                <a:moveTo>
                  <a:pt x="18998" y="8751"/>
                </a:moveTo>
                <a:lnTo>
                  <a:pt x="18998" y="8751"/>
                </a:lnTo>
                <a:cubicBezTo>
                  <a:pt x="18559" y="9409"/>
                  <a:pt x="16944" y="10256"/>
                  <a:pt x="16600" y="10506"/>
                </a:cubicBezTo>
                <a:cubicBezTo>
                  <a:pt x="15878" y="10992"/>
                  <a:pt x="15095" y="11431"/>
                  <a:pt x="14452" y="12027"/>
                </a:cubicBezTo>
                <a:cubicBezTo>
                  <a:pt x="14421" y="11886"/>
                  <a:pt x="14405" y="11760"/>
                  <a:pt x="14389" y="11619"/>
                </a:cubicBezTo>
                <a:cubicBezTo>
                  <a:pt x="15988" y="10773"/>
                  <a:pt x="17524" y="9801"/>
                  <a:pt x="18998" y="8751"/>
                </a:cubicBezTo>
                <a:close/>
                <a:moveTo>
                  <a:pt x="14860" y="12199"/>
                </a:moveTo>
                <a:lnTo>
                  <a:pt x="14860" y="12199"/>
                </a:lnTo>
                <a:cubicBezTo>
                  <a:pt x="14766" y="12842"/>
                  <a:pt x="14719" y="13500"/>
                  <a:pt x="14687" y="14143"/>
                </a:cubicBezTo>
                <a:cubicBezTo>
                  <a:pt x="14640" y="13563"/>
                  <a:pt x="14578" y="12967"/>
                  <a:pt x="14499" y="12387"/>
                </a:cubicBezTo>
                <a:lnTo>
                  <a:pt x="14515" y="12387"/>
                </a:lnTo>
                <a:cubicBezTo>
                  <a:pt x="14625" y="12325"/>
                  <a:pt x="14734" y="12262"/>
                  <a:pt x="14860" y="12199"/>
                </a:cubicBezTo>
                <a:close/>
                <a:moveTo>
                  <a:pt x="11913" y="835"/>
                </a:moveTo>
                <a:cubicBezTo>
                  <a:pt x="11882" y="1791"/>
                  <a:pt x="12211" y="2920"/>
                  <a:pt x="12367" y="3782"/>
                </a:cubicBezTo>
                <a:cubicBezTo>
                  <a:pt x="12587" y="4973"/>
                  <a:pt x="12853" y="6196"/>
                  <a:pt x="13183" y="7371"/>
                </a:cubicBezTo>
                <a:cubicBezTo>
                  <a:pt x="13073" y="7403"/>
                  <a:pt x="13041" y="7607"/>
                  <a:pt x="13183" y="7622"/>
                </a:cubicBezTo>
                <a:cubicBezTo>
                  <a:pt x="13198" y="7638"/>
                  <a:pt x="13230" y="7638"/>
                  <a:pt x="13245" y="7638"/>
                </a:cubicBezTo>
                <a:cubicBezTo>
                  <a:pt x="13261" y="7654"/>
                  <a:pt x="13261" y="7654"/>
                  <a:pt x="13261" y="7669"/>
                </a:cubicBezTo>
                <a:cubicBezTo>
                  <a:pt x="13279" y="7723"/>
                  <a:pt x="13322" y="7751"/>
                  <a:pt x="13364" y="7751"/>
                </a:cubicBezTo>
                <a:cubicBezTo>
                  <a:pt x="13397" y="7751"/>
                  <a:pt x="13429" y="7734"/>
                  <a:pt x="13449" y="7701"/>
                </a:cubicBezTo>
                <a:cubicBezTo>
                  <a:pt x="13465" y="7685"/>
                  <a:pt x="13465" y="7685"/>
                  <a:pt x="13465" y="7685"/>
                </a:cubicBezTo>
                <a:cubicBezTo>
                  <a:pt x="13496" y="7685"/>
                  <a:pt x="13543" y="7685"/>
                  <a:pt x="13574" y="7701"/>
                </a:cubicBezTo>
                <a:cubicBezTo>
                  <a:pt x="13614" y="7750"/>
                  <a:pt x="13677" y="7774"/>
                  <a:pt x="13746" y="7774"/>
                </a:cubicBezTo>
                <a:cubicBezTo>
                  <a:pt x="13788" y="7774"/>
                  <a:pt x="13831" y="7765"/>
                  <a:pt x="13872" y="7748"/>
                </a:cubicBezTo>
                <a:cubicBezTo>
                  <a:pt x="15408" y="8030"/>
                  <a:pt x="16960" y="8218"/>
                  <a:pt x="18512" y="8484"/>
                </a:cubicBezTo>
                <a:cubicBezTo>
                  <a:pt x="16960" y="9566"/>
                  <a:pt x="15346" y="10538"/>
                  <a:pt x="13684" y="11431"/>
                </a:cubicBezTo>
                <a:cubicBezTo>
                  <a:pt x="13429" y="11566"/>
                  <a:pt x="13577" y="11903"/>
                  <a:pt x="13810" y="11903"/>
                </a:cubicBezTo>
                <a:cubicBezTo>
                  <a:pt x="13820" y="11903"/>
                  <a:pt x="13830" y="11903"/>
                  <a:pt x="13841" y="11901"/>
                </a:cubicBezTo>
                <a:cubicBezTo>
                  <a:pt x="14029" y="13406"/>
                  <a:pt x="14139" y="14895"/>
                  <a:pt x="14154" y="16416"/>
                </a:cubicBezTo>
                <a:cubicBezTo>
                  <a:pt x="12869" y="15099"/>
                  <a:pt x="11568" y="13767"/>
                  <a:pt x="10220" y="12513"/>
                </a:cubicBezTo>
                <a:cubicBezTo>
                  <a:pt x="10164" y="12457"/>
                  <a:pt x="10096" y="12429"/>
                  <a:pt x="10029" y="12429"/>
                </a:cubicBezTo>
                <a:cubicBezTo>
                  <a:pt x="9946" y="12429"/>
                  <a:pt x="9865" y="12473"/>
                  <a:pt x="9813" y="12560"/>
                </a:cubicBezTo>
                <a:cubicBezTo>
                  <a:pt x="8778" y="14190"/>
                  <a:pt x="7446" y="15616"/>
                  <a:pt x="5941" y="16807"/>
                </a:cubicBezTo>
                <a:cubicBezTo>
                  <a:pt x="6427" y="14864"/>
                  <a:pt x="6866" y="12842"/>
                  <a:pt x="6913" y="10867"/>
                </a:cubicBezTo>
                <a:cubicBezTo>
                  <a:pt x="6913" y="10788"/>
                  <a:pt x="6881" y="10741"/>
                  <a:pt x="6834" y="10710"/>
                </a:cubicBezTo>
                <a:cubicBezTo>
                  <a:pt x="6834" y="10632"/>
                  <a:pt x="6803" y="10553"/>
                  <a:pt x="6709" y="10506"/>
                </a:cubicBezTo>
                <a:cubicBezTo>
                  <a:pt x="4953" y="9582"/>
                  <a:pt x="3198" y="8657"/>
                  <a:pt x="1442" y="7732"/>
                </a:cubicBezTo>
                <a:cubicBezTo>
                  <a:pt x="3621" y="7513"/>
                  <a:pt x="5831" y="7309"/>
                  <a:pt x="8010" y="6980"/>
                </a:cubicBezTo>
                <a:cubicBezTo>
                  <a:pt x="8044" y="7014"/>
                  <a:pt x="8088" y="7039"/>
                  <a:pt x="8134" y="7039"/>
                </a:cubicBezTo>
                <a:cubicBezTo>
                  <a:pt x="8171" y="7039"/>
                  <a:pt x="8210" y="7022"/>
                  <a:pt x="8245" y="6980"/>
                </a:cubicBezTo>
                <a:cubicBezTo>
                  <a:pt x="9092" y="5961"/>
                  <a:pt x="9718" y="4738"/>
                  <a:pt x="10361" y="3594"/>
                </a:cubicBezTo>
                <a:cubicBezTo>
                  <a:pt x="10863" y="2732"/>
                  <a:pt x="11521" y="1807"/>
                  <a:pt x="11913" y="835"/>
                </a:cubicBezTo>
                <a:close/>
                <a:moveTo>
                  <a:pt x="6537" y="17027"/>
                </a:moveTo>
                <a:cubicBezTo>
                  <a:pt x="6270" y="17293"/>
                  <a:pt x="6004" y="17560"/>
                  <a:pt x="5737" y="17826"/>
                </a:cubicBezTo>
                <a:cubicBezTo>
                  <a:pt x="5706" y="17795"/>
                  <a:pt x="5675" y="17748"/>
                  <a:pt x="5659" y="17716"/>
                </a:cubicBezTo>
                <a:cubicBezTo>
                  <a:pt x="5957" y="17497"/>
                  <a:pt x="6254" y="17262"/>
                  <a:pt x="6537" y="17027"/>
                </a:cubicBezTo>
                <a:close/>
                <a:moveTo>
                  <a:pt x="12113" y="1"/>
                </a:moveTo>
                <a:cubicBezTo>
                  <a:pt x="12099" y="1"/>
                  <a:pt x="12083" y="6"/>
                  <a:pt x="12070" y="20"/>
                </a:cubicBezTo>
                <a:cubicBezTo>
                  <a:pt x="11223" y="882"/>
                  <a:pt x="10706" y="2168"/>
                  <a:pt x="10079" y="3202"/>
                </a:cubicBezTo>
                <a:cubicBezTo>
                  <a:pt x="9405" y="4315"/>
                  <a:pt x="8590" y="5412"/>
                  <a:pt x="8026" y="6588"/>
                </a:cubicBezTo>
                <a:lnTo>
                  <a:pt x="8010" y="6588"/>
                </a:lnTo>
                <a:cubicBezTo>
                  <a:pt x="5565" y="6760"/>
                  <a:pt x="3135" y="7105"/>
                  <a:pt x="706" y="7371"/>
                </a:cubicBezTo>
                <a:cubicBezTo>
                  <a:pt x="549" y="7387"/>
                  <a:pt x="424" y="7575"/>
                  <a:pt x="502" y="7716"/>
                </a:cubicBezTo>
                <a:cubicBezTo>
                  <a:pt x="0" y="8249"/>
                  <a:pt x="1693" y="9017"/>
                  <a:pt x="1881" y="9143"/>
                </a:cubicBezTo>
                <a:cubicBezTo>
                  <a:pt x="3261" y="10005"/>
                  <a:pt x="4671" y="11149"/>
                  <a:pt x="6176" y="11745"/>
                </a:cubicBezTo>
                <a:cubicBezTo>
                  <a:pt x="6202" y="11751"/>
                  <a:pt x="6225" y="11755"/>
                  <a:pt x="6247" y="11755"/>
                </a:cubicBezTo>
                <a:cubicBezTo>
                  <a:pt x="6278" y="11755"/>
                  <a:pt x="6305" y="11747"/>
                  <a:pt x="6333" y="11729"/>
                </a:cubicBezTo>
                <a:lnTo>
                  <a:pt x="6333" y="11729"/>
                </a:lnTo>
                <a:cubicBezTo>
                  <a:pt x="5972" y="13641"/>
                  <a:pt x="5690" y="15553"/>
                  <a:pt x="5189" y="17434"/>
                </a:cubicBezTo>
                <a:cubicBezTo>
                  <a:pt x="5173" y="17528"/>
                  <a:pt x="5204" y="17622"/>
                  <a:pt x="5267" y="17701"/>
                </a:cubicBezTo>
                <a:cubicBezTo>
                  <a:pt x="5330" y="17889"/>
                  <a:pt x="5424" y="18077"/>
                  <a:pt x="5518" y="18249"/>
                </a:cubicBezTo>
                <a:cubicBezTo>
                  <a:pt x="5552" y="18327"/>
                  <a:pt x="5620" y="18362"/>
                  <a:pt x="5692" y="18362"/>
                </a:cubicBezTo>
                <a:cubicBezTo>
                  <a:pt x="5751" y="18362"/>
                  <a:pt x="5813" y="18339"/>
                  <a:pt x="5863" y="18296"/>
                </a:cubicBezTo>
                <a:cubicBezTo>
                  <a:pt x="7524" y="16854"/>
                  <a:pt x="9029" y="15193"/>
                  <a:pt x="10424" y="13484"/>
                </a:cubicBezTo>
                <a:cubicBezTo>
                  <a:pt x="11678" y="14817"/>
                  <a:pt x="12979" y="16102"/>
                  <a:pt x="14248" y="17403"/>
                </a:cubicBezTo>
                <a:cubicBezTo>
                  <a:pt x="14311" y="17466"/>
                  <a:pt x="14405" y="17481"/>
                  <a:pt x="14483" y="17481"/>
                </a:cubicBezTo>
                <a:cubicBezTo>
                  <a:pt x="14515" y="17497"/>
                  <a:pt x="14546" y="17513"/>
                  <a:pt x="14593" y="17513"/>
                </a:cubicBezTo>
                <a:lnTo>
                  <a:pt x="14687" y="17513"/>
                </a:lnTo>
                <a:cubicBezTo>
                  <a:pt x="14813" y="17513"/>
                  <a:pt x="14922" y="17434"/>
                  <a:pt x="14954" y="17309"/>
                </a:cubicBezTo>
                <a:cubicBezTo>
                  <a:pt x="15220" y="16572"/>
                  <a:pt x="15110" y="15585"/>
                  <a:pt x="15142" y="14785"/>
                </a:cubicBezTo>
                <a:cubicBezTo>
                  <a:pt x="15173" y="13876"/>
                  <a:pt x="15252" y="12936"/>
                  <a:pt x="15189" y="12027"/>
                </a:cubicBezTo>
                <a:cubicBezTo>
                  <a:pt x="16364" y="11337"/>
                  <a:pt x="17477" y="10381"/>
                  <a:pt x="18574" y="9613"/>
                </a:cubicBezTo>
                <a:cubicBezTo>
                  <a:pt x="19029" y="9299"/>
                  <a:pt x="19844" y="8860"/>
                  <a:pt x="19390" y="8281"/>
                </a:cubicBezTo>
                <a:cubicBezTo>
                  <a:pt x="19374" y="8202"/>
                  <a:pt x="19327" y="8124"/>
                  <a:pt x="19217" y="8108"/>
                </a:cubicBezTo>
                <a:cubicBezTo>
                  <a:pt x="17509" y="7795"/>
                  <a:pt x="15753" y="7465"/>
                  <a:pt x="14013" y="7387"/>
                </a:cubicBezTo>
                <a:cubicBezTo>
                  <a:pt x="13590" y="5553"/>
                  <a:pt x="13292" y="3704"/>
                  <a:pt x="13088" y="1838"/>
                </a:cubicBezTo>
                <a:cubicBezTo>
                  <a:pt x="13045" y="1360"/>
                  <a:pt x="13001" y="89"/>
                  <a:pt x="12324" y="89"/>
                </a:cubicBezTo>
                <a:cubicBezTo>
                  <a:pt x="12270" y="89"/>
                  <a:pt x="12211" y="97"/>
                  <a:pt x="12148" y="114"/>
                </a:cubicBezTo>
                <a:cubicBezTo>
                  <a:pt x="12148" y="99"/>
                  <a:pt x="12164" y="83"/>
                  <a:pt x="12164" y="67"/>
                </a:cubicBezTo>
                <a:cubicBezTo>
                  <a:pt x="12175" y="34"/>
                  <a:pt x="12147" y="1"/>
                  <a:pt x="1211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27" name="Google Shape;2427;p57"/>
          <p:cNvGrpSpPr/>
          <p:nvPr/>
        </p:nvGrpSpPr>
        <p:grpSpPr>
          <a:xfrm flipH="1">
            <a:off x="6837628" y="938650"/>
            <a:ext cx="1586366" cy="176025"/>
            <a:chOff x="4345425" y="2175475"/>
            <a:chExt cx="800750" cy="176025"/>
          </a:xfrm>
        </p:grpSpPr>
        <p:sp>
          <p:nvSpPr>
            <p:cNvPr id="2428" name="Google Shape;2428;p57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57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30" name="Google Shape;2430;p57"/>
          <p:cNvGrpSpPr/>
          <p:nvPr/>
        </p:nvGrpSpPr>
        <p:grpSpPr>
          <a:xfrm>
            <a:off x="-152797" y="472609"/>
            <a:ext cx="1745583" cy="230173"/>
            <a:chOff x="1394800" y="3522000"/>
            <a:chExt cx="1048650" cy="138275"/>
          </a:xfrm>
        </p:grpSpPr>
        <p:sp>
          <p:nvSpPr>
            <p:cNvPr id="2431" name="Google Shape;2431;p57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57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57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57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57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57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57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57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57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40" name="Google Shape;2440;p57"/>
          <p:cNvGrpSpPr/>
          <p:nvPr/>
        </p:nvGrpSpPr>
        <p:grpSpPr>
          <a:xfrm>
            <a:off x="4172018" y="4196675"/>
            <a:ext cx="806657" cy="421744"/>
            <a:chOff x="1822875" y="1377000"/>
            <a:chExt cx="548075" cy="286550"/>
          </a:xfrm>
        </p:grpSpPr>
        <p:sp>
          <p:nvSpPr>
            <p:cNvPr id="2441" name="Google Shape;2441;p57"/>
            <p:cNvSpPr/>
            <p:nvPr/>
          </p:nvSpPr>
          <p:spPr>
            <a:xfrm>
              <a:off x="1822875" y="1402500"/>
              <a:ext cx="163425" cy="251950"/>
            </a:xfrm>
            <a:custGeom>
              <a:avLst/>
              <a:gdLst/>
              <a:ahLst/>
              <a:cxnLst/>
              <a:rect l="l" t="t" r="r" b="b"/>
              <a:pathLst>
                <a:path w="6537" h="10078" extrusionOk="0">
                  <a:moveTo>
                    <a:pt x="849" y="1"/>
                  </a:moveTo>
                  <a:cubicBezTo>
                    <a:pt x="528" y="1"/>
                    <a:pt x="193" y="83"/>
                    <a:pt x="100" y="361"/>
                  </a:cubicBezTo>
                  <a:cubicBezTo>
                    <a:pt x="86" y="404"/>
                    <a:pt x="72" y="443"/>
                    <a:pt x="58" y="486"/>
                  </a:cubicBezTo>
                  <a:cubicBezTo>
                    <a:pt x="0" y="657"/>
                    <a:pt x="189" y="853"/>
                    <a:pt x="300" y="945"/>
                  </a:cubicBezTo>
                  <a:lnTo>
                    <a:pt x="300" y="949"/>
                  </a:lnTo>
                  <a:cubicBezTo>
                    <a:pt x="553" y="628"/>
                    <a:pt x="1445" y="589"/>
                    <a:pt x="1784" y="585"/>
                  </a:cubicBezTo>
                  <a:lnTo>
                    <a:pt x="1819" y="585"/>
                  </a:lnTo>
                  <a:cubicBezTo>
                    <a:pt x="2019" y="585"/>
                    <a:pt x="2215" y="593"/>
                    <a:pt x="2408" y="611"/>
                  </a:cubicBezTo>
                  <a:cubicBezTo>
                    <a:pt x="2247" y="322"/>
                    <a:pt x="1705" y="165"/>
                    <a:pt x="1466" y="97"/>
                  </a:cubicBezTo>
                  <a:cubicBezTo>
                    <a:pt x="1423" y="86"/>
                    <a:pt x="1381" y="76"/>
                    <a:pt x="1338" y="61"/>
                  </a:cubicBezTo>
                  <a:cubicBezTo>
                    <a:pt x="1213" y="29"/>
                    <a:pt x="1035" y="1"/>
                    <a:pt x="849" y="1"/>
                  </a:cubicBezTo>
                  <a:close/>
                  <a:moveTo>
                    <a:pt x="1160" y="1456"/>
                  </a:moveTo>
                  <a:cubicBezTo>
                    <a:pt x="1310" y="1538"/>
                    <a:pt x="1455" y="1612"/>
                    <a:pt x="1562" y="1684"/>
                  </a:cubicBezTo>
                  <a:cubicBezTo>
                    <a:pt x="2358" y="2190"/>
                    <a:pt x="3556" y="2668"/>
                    <a:pt x="4187" y="3360"/>
                  </a:cubicBezTo>
                  <a:cubicBezTo>
                    <a:pt x="4804" y="4037"/>
                    <a:pt x="4308" y="4405"/>
                    <a:pt x="3862" y="4989"/>
                  </a:cubicBezTo>
                  <a:cubicBezTo>
                    <a:pt x="3517" y="5446"/>
                    <a:pt x="3171" y="5899"/>
                    <a:pt x="2824" y="6351"/>
                  </a:cubicBezTo>
                  <a:cubicBezTo>
                    <a:pt x="2133" y="7260"/>
                    <a:pt x="1441" y="8170"/>
                    <a:pt x="749" y="9075"/>
                  </a:cubicBezTo>
                  <a:cubicBezTo>
                    <a:pt x="375" y="9571"/>
                    <a:pt x="1423" y="10078"/>
                    <a:pt x="2190" y="10078"/>
                  </a:cubicBezTo>
                  <a:cubicBezTo>
                    <a:pt x="2472" y="10078"/>
                    <a:pt x="2714" y="10010"/>
                    <a:pt x="2835" y="9849"/>
                  </a:cubicBezTo>
                  <a:cubicBezTo>
                    <a:pt x="3759" y="8641"/>
                    <a:pt x="4679" y="7428"/>
                    <a:pt x="5602" y="6220"/>
                  </a:cubicBezTo>
                  <a:cubicBezTo>
                    <a:pt x="5838" y="5909"/>
                    <a:pt x="6237" y="5520"/>
                    <a:pt x="6537" y="5107"/>
                  </a:cubicBezTo>
                  <a:lnTo>
                    <a:pt x="6537" y="5107"/>
                  </a:lnTo>
                  <a:cubicBezTo>
                    <a:pt x="6351" y="5278"/>
                    <a:pt x="6166" y="5435"/>
                    <a:pt x="6012" y="5585"/>
                  </a:cubicBezTo>
                  <a:cubicBezTo>
                    <a:pt x="4939" y="6636"/>
                    <a:pt x="4044" y="7828"/>
                    <a:pt x="3263" y="9111"/>
                  </a:cubicBezTo>
                  <a:cubicBezTo>
                    <a:pt x="3078" y="9414"/>
                    <a:pt x="2365" y="9546"/>
                    <a:pt x="1797" y="9546"/>
                  </a:cubicBezTo>
                  <a:cubicBezTo>
                    <a:pt x="1334" y="9546"/>
                    <a:pt x="967" y="9461"/>
                    <a:pt x="1060" y="9307"/>
                  </a:cubicBezTo>
                  <a:cubicBezTo>
                    <a:pt x="2040" y="7692"/>
                    <a:pt x="3217" y="6391"/>
                    <a:pt x="4536" y="5061"/>
                  </a:cubicBezTo>
                  <a:cubicBezTo>
                    <a:pt x="5546" y="4037"/>
                    <a:pt x="4832" y="3460"/>
                    <a:pt x="3912" y="2764"/>
                  </a:cubicBezTo>
                  <a:cubicBezTo>
                    <a:pt x="3081" y="2133"/>
                    <a:pt x="2197" y="1569"/>
                    <a:pt x="1160" y="1456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57"/>
            <p:cNvSpPr/>
            <p:nvPr/>
          </p:nvSpPr>
          <p:spPr>
            <a:xfrm>
              <a:off x="1824750" y="1417750"/>
              <a:ext cx="188550" cy="112450"/>
            </a:xfrm>
            <a:custGeom>
              <a:avLst/>
              <a:gdLst/>
              <a:ahLst/>
              <a:cxnLst/>
              <a:rect l="l" t="t" r="r" b="b"/>
              <a:pathLst>
                <a:path w="7542" h="4498" extrusionOk="0">
                  <a:moveTo>
                    <a:pt x="225" y="339"/>
                  </a:moveTo>
                  <a:cubicBezTo>
                    <a:pt x="215" y="353"/>
                    <a:pt x="203" y="371"/>
                    <a:pt x="193" y="389"/>
                  </a:cubicBezTo>
                  <a:cubicBezTo>
                    <a:pt x="1" y="750"/>
                    <a:pt x="286" y="824"/>
                    <a:pt x="674" y="824"/>
                  </a:cubicBezTo>
                  <a:lnTo>
                    <a:pt x="707" y="824"/>
                  </a:lnTo>
                  <a:cubicBezTo>
                    <a:pt x="835" y="824"/>
                    <a:pt x="960" y="831"/>
                    <a:pt x="1085" y="846"/>
                  </a:cubicBezTo>
                  <a:cubicBezTo>
                    <a:pt x="945" y="767"/>
                    <a:pt x="796" y="685"/>
                    <a:pt x="660" y="592"/>
                  </a:cubicBezTo>
                  <a:cubicBezTo>
                    <a:pt x="521" y="546"/>
                    <a:pt x="404" y="489"/>
                    <a:pt x="321" y="421"/>
                  </a:cubicBezTo>
                  <a:cubicBezTo>
                    <a:pt x="289" y="393"/>
                    <a:pt x="257" y="365"/>
                    <a:pt x="225" y="339"/>
                  </a:cubicBezTo>
                  <a:close/>
                  <a:moveTo>
                    <a:pt x="2333" y="1"/>
                  </a:moveTo>
                  <a:lnTo>
                    <a:pt x="2333" y="1"/>
                  </a:lnTo>
                  <a:cubicBezTo>
                    <a:pt x="2347" y="26"/>
                    <a:pt x="2357" y="54"/>
                    <a:pt x="2364" y="82"/>
                  </a:cubicBezTo>
                  <a:cubicBezTo>
                    <a:pt x="3395" y="739"/>
                    <a:pt x="4426" y="1395"/>
                    <a:pt x="5449" y="2055"/>
                  </a:cubicBezTo>
                  <a:cubicBezTo>
                    <a:pt x="5937" y="2368"/>
                    <a:pt x="6814" y="2786"/>
                    <a:pt x="6865" y="3467"/>
                  </a:cubicBezTo>
                  <a:cubicBezTo>
                    <a:pt x="6886" y="3805"/>
                    <a:pt x="6707" y="4158"/>
                    <a:pt x="6462" y="4497"/>
                  </a:cubicBezTo>
                  <a:cubicBezTo>
                    <a:pt x="7003" y="3997"/>
                    <a:pt x="7542" y="3403"/>
                    <a:pt x="7189" y="2685"/>
                  </a:cubicBezTo>
                  <a:cubicBezTo>
                    <a:pt x="6797" y="1894"/>
                    <a:pt x="5556" y="1209"/>
                    <a:pt x="4821" y="788"/>
                  </a:cubicBezTo>
                  <a:cubicBezTo>
                    <a:pt x="4023" y="329"/>
                    <a:pt x="3210" y="75"/>
                    <a:pt x="2333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57"/>
            <p:cNvSpPr/>
            <p:nvPr/>
          </p:nvSpPr>
          <p:spPr>
            <a:xfrm>
              <a:off x="1830350" y="1417125"/>
              <a:ext cx="166575" cy="224050"/>
            </a:xfrm>
            <a:custGeom>
              <a:avLst/>
              <a:gdLst/>
              <a:ahLst/>
              <a:cxnLst/>
              <a:rect l="l" t="t" r="r" b="b"/>
              <a:pathLst>
                <a:path w="6663" h="8962" extrusionOk="0">
                  <a:moveTo>
                    <a:pt x="1485" y="0"/>
                  </a:moveTo>
                  <a:cubicBezTo>
                    <a:pt x="1146" y="4"/>
                    <a:pt x="254" y="43"/>
                    <a:pt x="1" y="364"/>
                  </a:cubicBezTo>
                  <a:cubicBezTo>
                    <a:pt x="33" y="390"/>
                    <a:pt x="65" y="418"/>
                    <a:pt x="97" y="446"/>
                  </a:cubicBezTo>
                  <a:cubicBezTo>
                    <a:pt x="180" y="514"/>
                    <a:pt x="297" y="571"/>
                    <a:pt x="436" y="617"/>
                  </a:cubicBezTo>
                  <a:cubicBezTo>
                    <a:pt x="572" y="710"/>
                    <a:pt x="721" y="792"/>
                    <a:pt x="861" y="871"/>
                  </a:cubicBezTo>
                  <a:cubicBezTo>
                    <a:pt x="1898" y="984"/>
                    <a:pt x="2782" y="1548"/>
                    <a:pt x="3613" y="2179"/>
                  </a:cubicBezTo>
                  <a:cubicBezTo>
                    <a:pt x="4533" y="2875"/>
                    <a:pt x="5247" y="3452"/>
                    <a:pt x="4237" y="4476"/>
                  </a:cubicBezTo>
                  <a:cubicBezTo>
                    <a:pt x="2918" y="5806"/>
                    <a:pt x="1741" y="7107"/>
                    <a:pt x="761" y="8722"/>
                  </a:cubicBezTo>
                  <a:cubicBezTo>
                    <a:pt x="668" y="8876"/>
                    <a:pt x="1035" y="8961"/>
                    <a:pt x="1498" y="8961"/>
                  </a:cubicBezTo>
                  <a:cubicBezTo>
                    <a:pt x="2066" y="8961"/>
                    <a:pt x="2779" y="8829"/>
                    <a:pt x="2964" y="8526"/>
                  </a:cubicBezTo>
                  <a:cubicBezTo>
                    <a:pt x="3745" y="7243"/>
                    <a:pt x="4640" y="6051"/>
                    <a:pt x="5713" y="5000"/>
                  </a:cubicBezTo>
                  <a:cubicBezTo>
                    <a:pt x="5867" y="4850"/>
                    <a:pt x="6052" y="4693"/>
                    <a:pt x="6238" y="4522"/>
                  </a:cubicBezTo>
                  <a:cubicBezTo>
                    <a:pt x="6483" y="4183"/>
                    <a:pt x="6662" y="3830"/>
                    <a:pt x="6641" y="3492"/>
                  </a:cubicBezTo>
                  <a:cubicBezTo>
                    <a:pt x="6590" y="2811"/>
                    <a:pt x="5713" y="2393"/>
                    <a:pt x="5225" y="2080"/>
                  </a:cubicBezTo>
                  <a:cubicBezTo>
                    <a:pt x="4202" y="1420"/>
                    <a:pt x="3171" y="764"/>
                    <a:pt x="2140" y="107"/>
                  </a:cubicBezTo>
                  <a:cubicBezTo>
                    <a:pt x="2133" y="79"/>
                    <a:pt x="2123" y="51"/>
                    <a:pt x="2109" y="26"/>
                  </a:cubicBezTo>
                  <a:cubicBezTo>
                    <a:pt x="1916" y="8"/>
                    <a:pt x="1720" y="0"/>
                    <a:pt x="1520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57"/>
            <p:cNvSpPr/>
            <p:nvPr/>
          </p:nvSpPr>
          <p:spPr>
            <a:xfrm>
              <a:off x="1983600" y="1387975"/>
              <a:ext cx="118150" cy="230725"/>
            </a:xfrm>
            <a:custGeom>
              <a:avLst/>
              <a:gdLst/>
              <a:ahLst/>
              <a:cxnLst/>
              <a:rect l="l" t="t" r="r" b="b"/>
              <a:pathLst>
                <a:path w="4726" h="9229" extrusionOk="0">
                  <a:moveTo>
                    <a:pt x="425" y="1"/>
                  </a:moveTo>
                  <a:cubicBezTo>
                    <a:pt x="236" y="1"/>
                    <a:pt x="315" y="336"/>
                    <a:pt x="489" y="700"/>
                  </a:cubicBezTo>
                  <a:cubicBezTo>
                    <a:pt x="521" y="478"/>
                    <a:pt x="610" y="282"/>
                    <a:pt x="738" y="144"/>
                  </a:cubicBezTo>
                  <a:cubicBezTo>
                    <a:pt x="596" y="43"/>
                    <a:pt x="493" y="1"/>
                    <a:pt x="425" y="1"/>
                  </a:cubicBezTo>
                  <a:close/>
                  <a:moveTo>
                    <a:pt x="3781" y="4408"/>
                  </a:moveTo>
                  <a:cubicBezTo>
                    <a:pt x="3246" y="4961"/>
                    <a:pt x="2433" y="5588"/>
                    <a:pt x="2236" y="5787"/>
                  </a:cubicBezTo>
                  <a:cubicBezTo>
                    <a:pt x="1534" y="6505"/>
                    <a:pt x="863" y="7247"/>
                    <a:pt x="211" y="8006"/>
                  </a:cubicBezTo>
                  <a:cubicBezTo>
                    <a:pt x="1" y="8248"/>
                    <a:pt x="304" y="8797"/>
                    <a:pt x="685" y="9229"/>
                  </a:cubicBezTo>
                  <a:cubicBezTo>
                    <a:pt x="721" y="9172"/>
                    <a:pt x="764" y="9118"/>
                    <a:pt x="814" y="9065"/>
                  </a:cubicBezTo>
                  <a:cubicBezTo>
                    <a:pt x="1556" y="8316"/>
                    <a:pt x="2297" y="7567"/>
                    <a:pt x="3042" y="6814"/>
                  </a:cubicBezTo>
                  <a:cubicBezTo>
                    <a:pt x="3438" y="6416"/>
                    <a:pt x="4329" y="5792"/>
                    <a:pt x="4726" y="5231"/>
                  </a:cubicBezTo>
                  <a:cubicBezTo>
                    <a:pt x="4469" y="4946"/>
                    <a:pt x="4115" y="4668"/>
                    <a:pt x="3781" y="4408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57"/>
            <p:cNvSpPr/>
            <p:nvPr/>
          </p:nvSpPr>
          <p:spPr>
            <a:xfrm>
              <a:off x="1989850" y="1386450"/>
              <a:ext cx="169475" cy="277100"/>
            </a:xfrm>
            <a:custGeom>
              <a:avLst/>
              <a:gdLst/>
              <a:ahLst/>
              <a:cxnLst/>
              <a:rect l="l" t="t" r="r" b="b"/>
              <a:pathLst>
                <a:path w="6779" h="11084" extrusionOk="0">
                  <a:moveTo>
                    <a:pt x="239" y="761"/>
                  </a:moveTo>
                  <a:lnTo>
                    <a:pt x="239" y="761"/>
                  </a:lnTo>
                  <a:cubicBezTo>
                    <a:pt x="186" y="1142"/>
                    <a:pt x="300" y="1591"/>
                    <a:pt x="660" y="1923"/>
                  </a:cubicBezTo>
                  <a:cubicBezTo>
                    <a:pt x="1377" y="2575"/>
                    <a:pt x="2090" y="3231"/>
                    <a:pt x="2803" y="3884"/>
                  </a:cubicBezTo>
                  <a:cubicBezTo>
                    <a:pt x="2992" y="4059"/>
                    <a:pt x="3256" y="4255"/>
                    <a:pt x="3531" y="4469"/>
                  </a:cubicBezTo>
                  <a:cubicBezTo>
                    <a:pt x="3698" y="4301"/>
                    <a:pt x="3837" y="4137"/>
                    <a:pt x="3926" y="3998"/>
                  </a:cubicBezTo>
                  <a:cubicBezTo>
                    <a:pt x="2927" y="3171"/>
                    <a:pt x="1854" y="2415"/>
                    <a:pt x="842" y="1620"/>
                  </a:cubicBezTo>
                  <a:cubicBezTo>
                    <a:pt x="653" y="1470"/>
                    <a:pt x="403" y="1103"/>
                    <a:pt x="239" y="761"/>
                  </a:cubicBezTo>
                  <a:close/>
                  <a:moveTo>
                    <a:pt x="945" y="1"/>
                  </a:moveTo>
                  <a:cubicBezTo>
                    <a:pt x="767" y="1"/>
                    <a:pt x="610" y="76"/>
                    <a:pt x="488" y="205"/>
                  </a:cubicBezTo>
                  <a:cubicBezTo>
                    <a:pt x="536" y="233"/>
                    <a:pt x="582" y="269"/>
                    <a:pt x="635" y="311"/>
                  </a:cubicBezTo>
                  <a:cubicBezTo>
                    <a:pt x="1737" y="1174"/>
                    <a:pt x="2860" y="2023"/>
                    <a:pt x="3944" y="2907"/>
                  </a:cubicBezTo>
                  <a:cubicBezTo>
                    <a:pt x="4568" y="3417"/>
                    <a:pt x="5413" y="4056"/>
                    <a:pt x="5570" y="4915"/>
                  </a:cubicBezTo>
                  <a:cubicBezTo>
                    <a:pt x="5738" y="5817"/>
                    <a:pt x="4700" y="6373"/>
                    <a:pt x="4126" y="6929"/>
                  </a:cubicBezTo>
                  <a:cubicBezTo>
                    <a:pt x="3167" y="7860"/>
                    <a:pt x="2261" y="8837"/>
                    <a:pt x="1391" y="9849"/>
                  </a:cubicBezTo>
                  <a:cubicBezTo>
                    <a:pt x="1362" y="9882"/>
                    <a:pt x="1327" y="9896"/>
                    <a:pt x="1280" y="9896"/>
                  </a:cubicBezTo>
                  <a:cubicBezTo>
                    <a:pt x="1081" y="9896"/>
                    <a:pt x="735" y="9628"/>
                    <a:pt x="435" y="9290"/>
                  </a:cubicBezTo>
                  <a:lnTo>
                    <a:pt x="435" y="9290"/>
                  </a:lnTo>
                  <a:cubicBezTo>
                    <a:pt x="1" y="10007"/>
                    <a:pt x="792" y="11083"/>
                    <a:pt x="1530" y="11083"/>
                  </a:cubicBezTo>
                  <a:cubicBezTo>
                    <a:pt x="1719" y="11083"/>
                    <a:pt x="1905" y="11016"/>
                    <a:pt x="2065" y="10851"/>
                  </a:cubicBezTo>
                  <a:cubicBezTo>
                    <a:pt x="3056" y="9853"/>
                    <a:pt x="4044" y="8851"/>
                    <a:pt x="5035" y="7853"/>
                  </a:cubicBezTo>
                  <a:cubicBezTo>
                    <a:pt x="5670" y="7207"/>
                    <a:pt x="6778" y="6465"/>
                    <a:pt x="6643" y="5432"/>
                  </a:cubicBezTo>
                  <a:cubicBezTo>
                    <a:pt x="6522" y="4533"/>
                    <a:pt x="5509" y="3891"/>
                    <a:pt x="4903" y="3335"/>
                  </a:cubicBezTo>
                  <a:cubicBezTo>
                    <a:pt x="3801" y="2326"/>
                    <a:pt x="2696" y="1317"/>
                    <a:pt x="1594" y="304"/>
                  </a:cubicBezTo>
                  <a:cubicBezTo>
                    <a:pt x="1359" y="90"/>
                    <a:pt x="1138" y="1"/>
                    <a:pt x="945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57"/>
            <p:cNvSpPr/>
            <p:nvPr/>
          </p:nvSpPr>
          <p:spPr>
            <a:xfrm>
              <a:off x="1995825" y="1391550"/>
              <a:ext cx="137475" cy="242325"/>
            </a:xfrm>
            <a:custGeom>
              <a:avLst/>
              <a:gdLst/>
              <a:ahLst/>
              <a:cxnLst/>
              <a:rect l="l" t="t" r="r" b="b"/>
              <a:pathLst>
                <a:path w="5499" h="9693" extrusionOk="0">
                  <a:moveTo>
                    <a:pt x="249" y="1"/>
                  </a:moveTo>
                  <a:cubicBezTo>
                    <a:pt x="121" y="139"/>
                    <a:pt x="32" y="335"/>
                    <a:pt x="0" y="557"/>
                  </a:cubicBezTo>
                  <a:cubicBezTo>
                    <a:pt x="164" y="899"/>
                    <a:pt x="414" y="1266"/>
                    <a:pt x="603" y="1416"/>
                  </a:cubicBezTo>
                  <a:cubicBezTo>
                    <a:pt x="1615" y="2211"/>
                    <a:pt x="2688" y="2967"/>
                    <a:pt x="3687" y="3794"/>
                  </a:cubicBezTo>
                  <a:cubicBezTo>
                    <a:pt x="3598" y="3933"/>
                    <a:pt x="3459" y="4097"/>
                    <a:pt x="3292" y="4265"/>
                  </a:cubicBezTo>
                  <a:cubicBezTo>
                    <a:pt x="3626" y="4525"/>
                    <a:pt x="3980" y="4803"/>
                    <a:pt x="4237" y="5088"/>
                  </a:cubicBezTo>
                  <a:cubicBezTo>
                    <a:pt x="3840" y="5649"/>
                    <a:pt x="2949" y="6273"/>
                    <a:pt x="2553" y="6671"/>
                  </a:cubicBezTo>
                  <a:cubicBezTo>
                    <a:pt x="1808" y="7424"/>
                    <a:pt x="1067" y="8173"/>
                    <a:pt x="325" y="8922"/>
                  </a:cubicBezTo>
                  <a:cubicBezTo>
                    <a:pt x="275" y="8975"/>
                    <a:pt x="232" y="9029"/>
                    <a:pt x="196" y="9086"/>
                  </a:cubicBezTo>
                  <a:cubicBezTo>
                    <a:pt x="496" y="9424"/>
                    <a:pt x="842" y="9692"/>
                    <a:pt x="1041" y="9692"/>
                  </a:cubicBezTo>
                  <a:cubicBezTo>
                    <a:pt x="1088" y="9692"/>
                    <a:pt x="1123" y="9678"/>
                    <a:pt x="1152" y="9645"/>
                  </a:cubicBezTo>
                  <a:cubicBezTo>
                    <a:pt x="2022" y="8633"/>
                    <a:pt x="2928" y="7656"/>
                    <a:pt x="3887" y="6725"/>
                  </a:cubicBezTo>
                  <a:cubicBezTo>
                    <a:pt x="4461" y="6169"/>
                    <a:pt x="5499" y="5613"/>
                    <a:pt x="5331" y="4711"/>
                  </a:cubicBezTo>
                  <a:cubicBezTo>
                    <a:pt x="5174" y="3852"/>
                    <a:pt x="4329" y="3213"/>
                    <a:pt x="3705" y="2703"/>
                  </a:cubicBezTo>
                  <a:cubicBezTo>
                    <a:pt x="2621" y="1819"/>
                    <a:pt x="1498" y="970"/>
                    <a:pt x="396" y="107"/>
                  </a:cubicBezTo>
                  <a:cubicBezTo>
                    <a:pt x="343" y="65"/>
                    <a:pt x="297" y="29"/>
                    <a:pt x="249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57"/>
            <p:cNvSpPr/>
            <p:nvPr/>
          </p:nvSpPr>
          <p:spPr>
            <a:xfrm>
              <a:off x="2127325" y="1397150"/>
              <a:ext cx="167675" cy="219250"/>
            </a:xfrm>
            <a:custGeom>
              <a:avLst/>
              <a:gdLst/>
              <a:ahLst/>
              <a:cxnLst/>
              <a:rect l="l" t="t" r="r" b="b"/>
              <a:pathLst>
                <a:path w="6707" h="8770" extrusionOk="0">
                  <a:moveTo>
                    <a:pt x="374" y="1"/>
                  </a:moveTo>
                  <a:cubicBezTo>
                    <a:pt x="292" y="12"/>
                    <a:pt x="214" y="26"/>
                    <a:pt x="132" y="47"/>
                  </a:cubicBezTo>
                  <a:cubicBezTo>
                    <a:pt x="107" y="68"/>
                    <a:pt x="86" y="90"/>
                    <a:pt x="60" y="111"/>
                  </a:cubicBezTo>
                  <a:cubicBezTo>
                    <a:pt x="0" y="389"/>
                    <a:pt x="50" y="435"/>
                    <a:pt x="217" y="661"/>
                  </a:cubicBezTo>
                  <a:cubicBezTo>
                    <a:pt x="520" y="1070"/>
                    <a:pt x="1337" y="1409"/>
                    <a:pt x="1921" y="1409"/>
                  </a:cubicBezTo>
                  <a:cubicBezTo>
                    <a:pt x="2015" y="1409"/>
                    <a:pt x="2100" y="1403"/>
                    <a:pt x="2178" y="1385"/>
                  </a:cubicBezTo>
                  <a:cubicBezTo>
                    <a:pt x="2225" y="1373"/>
                    <a:pt x="2275" y="1363"/>
                    <a:pt x="2321" y="1352"/>
                  </a:cubicBezTo>
                  <a:cubicBezTo>
                    <a:pt x="2456" y="1320"/>
                    <a:pt x="2424" y="1231"/>
                    <a:pt x="2328" y="1124"/>
                  </a:cubicBezTo>
                  <a:lnTo>
                    <a:pt x="2328" y="1124"/>
                  </a:lnTo>
                  <a:cubicBezTo>
                    <a:pt x="3676" y="1598"/>
                    <a:pt x="5006" y="2251"/>
                    <a:pt x="6318" y="2857"/>
                  </a:cubicBezTo>
                  <a:cubicBezTo>
                    <a:pt x="4863" y="3666"/>
                    <a:pt x="3583" y="4686"/>
                    <a:pt x="2489" y="5906"/>
                  </a:cubicBezTo>
                  <a:cubicBezTo>
                    <a:pt x="3843" y="4768"/>
                    <a:pt x="5245" y="3702"/>
                    <a:pt x="6707" y="2708"/>
                  </a:cubicBezTo>
                  <a:cubicBezTo>
                    <a:pt x="4892" y="1873"/>
                    <a:pt x="3027" y="1153"/>
                    <a:pt x="1123" y="529"/>
                  </a:cubicBezTo>
                  <a:cubicBezTo>
                    <a:pt x="802" y="425"/>
                    <a:pt x="538" y="218"/>
                    <a:pt x="374" y="1"/>
                  </a:cubicBezTo>
                  <a:close/>
                  <a:moveTo>
                    <a:pt x="1761" y="6786"/>
                  </a:moveTo>
                  <a:cubicBezTo>
                    <a:pt x="1519" y="7104"/>
                    <a:pt x="1284" y="7436"/>
                    <a:pt x="1062" y="7774"/>
                  </a:cubicBezTo>
                  <a:cubicBezTo>
                    <a:pt x="905" y="8024"/>
                    <a:pt x="2214" y="8769"/>
                    <a:pt x="2867" y="8769"/>
                  </a:cubicBezTo>
                  <a:cubicBezTo>
                    <a:pt x="3009" y="8769"/>
                    <a:pt x="3124" y="8733"/>
                    <a:pt x="3177" y="8644"/>
                  </a:cubicBezTo>
                  <a:cubicBezTo>
                    <a:pt x="3455" y="8216"/>
                    <a:pt x="3751" y="7806"/>
                    <a:pt x="4068" y="7414"/>
                  </a:cubicBezTo>
                  <a:lnTo>
                    <a:pt x="4068" y="7414"/>
                  </a:lnTo>
                  <a:cubicBezTo>
                    <a:pt x="3932" y="7528"/>
                    <a:pt x="3801" y="7642"/>
                    <a:pt x="3669" y="7757"/>
                  </a:cubicBezTo>
                  <a:cubicBezTo>
                    <a:pt x="3583" y="7831"/>
                    <a:pt x="3462" y="7864"/>
                    <a:pt x="3326" y="7864"/>
                  </a:cubicBezTo>
                  <a:cubicBezTo>
                    <a:pt x="2749" y="7864"/>
                    <a:pt x="1857" y="7275"/>
                    <a:pt x="1761" y="6786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57"/>
            <p:cNvSpPr/>
            <p:nvPr/>
          </p:nvSpPr>
          <p:spPr>
            <a:xfrm>
              <a:off x="2129450" y="1377000"/>
              <a:ext cx="241500" cy="205525"/>
            </a:xfrm>
            <a:custGeom>
              <a:avLst/>
              <a:gdLst/>
              <a:ahLst/>
              <a:cxnLst/>
              <a:rect l="l" t="t" r="r" b="b"/>
              <a:pathLst>
                <a:path w="9660" h="8221" extrusionOk="0">
                  <a:moveTo>
                    <a:pt x="2404" y="6712"/>
                  </a:moveTo>
                  <a:lnTo>
                    <a:pt x="2404" y="6712"/>
                  </a:lnTo>
                  <a:cubicBezTo>
                    <a:pt x="2204" y="6883"/>
                    <a:pt x="2004" y="7051"/>
                    <a:pt x="1808" y="7225"/>
                  </a:cubicBezTo>
                  <a:cubicBezTo>
                    <a:pt x="1687" y="7329"/>
                    <a:pt x="1651" y="7457"/>
                    <a:pt x="1676" y="7592"/>
                  </a:cubicBezTo>
                  <a:cubicBezTo>
                    <a:pt x="1908" y="7289"/>
                    <a:pt x="2150" y="6993"/>
                    <a:pt x="2404" y="6712"/>
                  </a:cubicBezTo>
                  <a:close/>
                  <a:moveTo>
                    <a:pt x="518" y="1"/>
                  </a:moveTo>
                  <a:cubicBezTo>
                    <a:pt x="7" y="1"/>
                    <a:pt x="1" y="422"/>
                    <a:pt x="289" y="807"/>
                  </a:cubicBezTo>
                  <a:cubicBezTo>
                    <a:pt x="381" y="792"/>
                    <a:pt x="475" y="789"/>
                    <a:pt x="567" y="789"/>
                  </a:cubicBezTo>
                  <a:cubicBezTo>
                    <a:pt x="1416" y="789"/>
                    <a:pt x="2243" y="1274"/>
                    <a:pt x="3017" y="1605"/>
                  </a:cubicBezTo>
                  <a:cubicBezTo>
                    <a:pt x="4600" y="2280"/>
                    <a:pt x="6184" y="2957"/>
                    <a:pt x="7767" y="3634"/>
                  </a:cubicBezTo>
                  <a:cubicBezTo>
                    <a:pt x="7827" y="3663"/>
                    <a:pt x="9015" y="4237"/>
                    <a:pt x="8626" y="4437"/>
                  </a:cubicBezTo>
                  <a:cubicBezTo>
                    <a:pt x="6800" y="5378"/>
                    <a:pt x="5246" y="6644"/>
                    <a:pt x="3983" y="8220"/>
                  </a:cubicBezTo>
                  <a:cubicBezTo>
                    <a:pt x="5623" y="6822"/>
                    <a:pt x="7346" y="5535"/>
                    <a:pt x="9150" y="4351"/>
                  </a:cubicBezTo>
                  <a:cubicBezTo>
                    <a:pt x="9660" y="4016"/>
                    <a:pt x="8786" y="3321"/>
                    <a:pt x="8533" y="3196"/>
                  </a:cubicBezTo>
                  <a:cubicBezTo>
                    <a:pt x="6105" y="1983"/>
                    <a:pt x="3616" y="942"/>
                    <a:pt x="1038" y="97"/>
                  </a:cubicBezTo>
                  <a:cubicBezTo>
                    <a:pt x="824" y="30"/>
                    <a:pt x="653" y="1"/>
                    <a:pt x="518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57"/>
            <p:cNvSpPr/>
            <p:nvPr/>
          </p:nvSpPr>
          <p:spPr>
            <a:xfrm>
              <a:off x="2136675" y="1396700"/>
              <a:ext cx="218150" cy="197050"/>
            </a:xfrm>
            <a:custGeom>
              <a:avLst/>
              <a:gdLst/>
              <a:ahLst/>
              <a:cxnLst/>
              <a:rect l="l" t="t" r="r" b="b"/>
              <a:pathLst>
                <a:path w="8726" h="7882" extrusionOk="0">
                  <a:moveTo>
                    <a:pt x="278" y="1"/>
                  </a:moveTo>
                  <a:cubicBezTo>
                    <a:pt x="186" y="1"/>
                    <a:pt x="92" y="4"/>
                    <a:pt x="0" y="19"/>
                  </a:cubicBezTo>
                  <a:cubicBezTo>
                    <a:pt x="164" y="236"/>
                    <a:pt x="428" y="443"/>
                    <a:pt x="749" y="547"/>
                  </a:cubicBezTo>
                  <a:cubicBezTo>
                    <a:pt x="2653" y="1171"/>
                    <a:pt x="4518" y="1891"/>
                    <a:pt x="6333" y="2726"/>
                  </a:cubicBezTo>
                  <a:cubicBezTo>
                    <a:pt x="4871" y="3720"/>
                    <a:pt x="3469" y="4786"/>
                    <a:pt x="2115" y="5924"/>
                  </a:cubicBezTo>
                  <a:cubicBezTo>
                    <a:pt x="1861" y="6205"/>
                    <a:pt x="1619" y="6501"/>
                    <a:pt x="1387" y="6804"/>
                  </a:cubicBezTo>
                  <a:cubicBezTo>
                    <a:pt x="1483" y="7293"/>
                    <a:pt x="2375" y="7882"/>
                    <a:pt x="2952" y="7882"/>
                  </a:cubicBezTo>
                  <a:cubicBezTo>
                    <a:pt x="3088" y="7882"/>
                    <a:pt x="3209" y="7849"/>
                    <a:pt x="3295" y="7775"/>
                  </a:cubicBezTo>
                  <a:cubicBezTo>
                    <a:pt x="3427" y="7660"/>
                    <a:pt x="3558" y="7546"/>
                    <a:pt x="3694" y="7432"/>
                  </a:cubicBezTo>
                  <a:cubicBezTo>
                    <a:pt x="4957" y="5856"/>
                    <a:pt x="6511" y="4590"/>
                    <a:pt x="8337" y="3649"/>
                  </a:cubicBezTo>
                  <a:cubicBezTo>
                    <a:pt x="8726" y="3449"/>
                    <a:pt x="7538" y="2875"/>
                    <a:pt x="7478" y="2846"/>
                  </a:cubicBezTo>
                  <a:cubicBezTo>
                    <a:pt x="5895" y="2169"/>
                    <a:pt x="4311" y="1492"/>
                    <a:pt x="2728" y="817"/>
                  </a:cubicBezTo>
                  <a:cubicBezTo>
                    <a:pt x="1954" y="486"/>
                    <a:pt x="1127" y="1"/>
                    <a:pt x="278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864283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3" name="Google Shape;943;p33"/>
          <p:cNvGrpSpPr/>
          <p:nvPr/>
        </p:nvGrpSpPr>
        <p:grpSpPr>
          <a:xfrm rot="-546322">
            <a:off x="897607" y="1747842"/>
            <a:ext cx="2817315" cy="2469552"/>
            <a:chOff x="2505075" y="4180600"/>
            <a:chExt cx="1092750" cy="957900"/>
          </a:xfrm>
        </p:grpSpPr>
        <p:sp>
          <p:nvSpPr>
            <p:cNvPr id="944" name="Google Shape;944;p33"/>
            <p:cNvSpPr/>
            <p:nvPr/>
          </p:nvSpPr>
          <p:spPr>
            <a:xfrm>
              <a:off x="2612200" y="4898650"/>
              <a:ext cx="984100" cy="235275"/>
            </a:xfrm>
            <a:custGeom>
              <a:avLst/>
              <a:gdLst/>
              <a:ahLst/>
              <a:cxnLst/>
              <a:rect l="l" t="t" r="r" b="b"/>
              <a:pathLst>
                <a:path w="39364" h="9411" extrusionOk="0">
                  <a:moveTo>
                    <a:pt x="6166" y="0"/>
                  </a:moveTo>
                  <a:cubicBezTo>
                    <a:pt x="6141" y="0"/>
                    <a:pt x="5339" y="652"/>
                    <a:pt x="5339" y="652"/>
                  </a:cubicBezTo>
                  <a:cubicBezTo>
                    <a:pt x="4688" y="2882"/>
                    <a:pt x="2357" y="5965"/>
                    <a:pt x="1" y="6617"/>
                  </a:cubicBezTo>
                  <a:cubicBezTo>
                    <a:pt x="5966" y="7068"/>
                    <a:pt x="13259" y="8321"/>
                    <a:pt x="19224" y="8797"/>
                  </a:cubicBezTo>
                  <a:cubicBezTo>
                    <a:pt x="22532" y="9048"/>
                    <a:pt x="25841" y="9248"/>
                    <a:pt x="29149" y="9349"/>
                  </a:cubicBezTo>
                  <a:cubicBezTo>
                    <a:pt x="29759" y="9367"/>
                    <a:pt x="30670" y="9411"/>
                    <a:pt x="31701" y="9411"/>
                  </a:cubicBezTo>
                  <a:cubicBezTo>
                    <a:pt x="34944" y="9411"/>
                    <a:pt x="39363" y="8971"/>
                    <a:pt x="39249" y="5890"/>
                  </a:cubicBezTo>
                  <a:lnTo>
                    <a:pt x="39224" y="5890"/>
                  </a:lnTo>
                  <a:cubicBezTo>
                    <a:pt x="28021" y="4988"/>
                    <a:pt x="17069" y="2682"/>
                    <a:pt x="616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33"/>
            <p:cNvSpPr/>
            <p:nvPr/>
          </p:nvSpPr>
          <p:spPr>
            <a:xfrm>
              <a:off x="2607825" y="4893625"/>
              <a:ext cx="990000" cy="244875"/>
            </a:xfrm>
            <a:custGeom>
              <a:avLst/>
              <a:gdLst/>
              <a:ahLst/>
              <a:cxnLst/>
              <a:rect l="l" t="t" r="r" b="b"/>
              <a:pathLst>
                <a:path w="39600" h="9795" extrusionOk="0">
                  <a:moveTo>
                    <a:pt x="6379" y="398"/>
                  </a:moveTo>
                  <a:lnTo>
                    <a:pt x="6379" y="398"/>
                  </a:lnTo>
                  <a:cubicBezTo>
                    <a:pt x="9057" y="1067"/>
                    <a:pt x="11759" y="1687"/>
                    <a:pt x="14462" y="2306"/>
                  </a:cubicBezTo>
                  <a:cubicBezTo>
                    <a:pt x="17218" y="2908"/>
                    <a:pt x="19950" y="3509"/>
                    <a:pt x="22707" y="4011"/>
                  </a:cubicBezTo>
                  <a:cubicBezTo>
                    <a:pt x="28194" y="5008"/>
                    <a:pt x="33731" y="5807"/>
                    <a:pt x="39293" y="6235"/>
                  </a:cubicBezTo>
                  <a:lnTo>
                    <a:pt x="39293" y="6235"/>
                  </a:lnTo>
                  <a:cubicBezTo>
                    <a:pt x="39281" y="6246"/>
                    <a:pt x="39274" y="6252"/>
                    <a:pt x="39274" y="6266"/>
                  </a:cubicBezTo>
                  <a:lnTo>
                    <a:pt x="39274" y="6392"/>
                  </a:lnTo>
                  <a:cubicBezTo>
                    <a:pt x="39249" y="6492"/>
                    <a:pt x="39249" y="6592"/>
                    <a:pt x="39224" y="6692"/>
                  </a:cubicBezTo>
                  <a:cubicBezTo>
                    <a:pt x="39199" y="6893"/>
                    <a:pt x="39123" y="7068"/>
                    <a:pt x="39023" y="7269"/>
                  </a:cubicBezTo>
                  <a:cubicBezTo>
                    <a:pt x="38848" y="7620"/>
                    <a:pt x="38572" y="7920"/>
                    <a:pt x="38246" y="8171"/>
                  </a:cubicBezTo>
                  <a:cubicBezTo>
                    <a:pt x="37595" y="8647"/>
                    <a:pt x="36767" y="8898"/>
                    <a:pt x="35965" y="9073"/>
                  </a:cubicBezTo>
                  <a:cubicBezTo>
                    <a:pt x="34654" y="9352"/>
                    <a:pt x="33295" y="9441"/>
                    <a:pt x="31939" y="9441"/>
                  </a:cubicBezTo>
                  <a:cubicBezTo>
                    <a:pt x="31585" y="9441"/>
                    <a:pt x="31231" y="9435"/>
                    <a:pt x="30878" y="9424"/>
                  </a:cubicBezTo>
                  <a:cubicBezTo>
                    <a:pt x="29173" y="9374"/>
                    <a:pt x="27469" y="9324"/>
                    <a:pt x="25740" y="9224"/>
                  </a:cubicBezTo>
                  <a:lnTo>
                    <a:pt x="20627" y="8948"/>
                  </a:lnTo>
                  <a:cubicBezTo>
                    <a:pt x="18898" y="8873"/>
                    <a:pt x="17218" y="8697"/>
                    <a:pt x="15514" y="8497"/>
                  </a:cubicBezTo>
                  <a:cubicBezTo>
                    <a:pt x="13810" y="8296"/>
                    <a:pt x="12106" y="8071"/>
                    <a:pt x="10401" y="7845"/>
                  </a:cubicBezTo>
                  <a:cubicBezTo>
                    <a:pt x="7272" y="7405"/>
                    <a:pt x="4121" y="6986"/>
                    <a:pt x="969" y="6707"/>
                  </a:cubicBezTo>
                  <a:lnTo>
                    <a:pt x="969" y="6707"/>
                  </a:lnTo>
                  <a:cubicBezTo>
                    <a:pt x="1378" y="6510"/>
                    <a:pt x="1757" y="6260"/>
                    <a:pt x="2106" y="5991"/>
                  </a:cubicBezTo>
                  <a:cubicBezTo>
                    <a:pt x="2657" y="5565"/>
                    <a:pt x="3158" y="5088"/>
                    <a:pt x="3609" y="4537"/>
                  </a:cubicBezTo>
                  <a:cubicBezTo>
                    <a:pt x="4061" y="4011"/>
                    <a:pt x="4487" y="3434"/>
                    <a:pt x="4837" y="2833"/>
                  </a:cubicBezTo>
                  <a:cubicBezTo>
                    <a:pt x="5181" y="2245"/>
                    <a:pt x="5476" y="1633"/>
                    <a:pt x="5676" y="973"/>
                  </a:cubicBezTo>
                  <a:lnTo>
                    <a:pt x="5676" y="973"/>
                  </a:lnTo>
                  <a:lnTo>
                    <a:pt x="6379" y="398"/>
                  </a:lnTo>
                  <a:close/>
                  <a:moveTo>
                    <a:pt x="6366" y="1"/>
                  </a:moveTo>
                  <a:cubicBezTo>
                    <a:pt x="6316" y="1"/>
                    <a:pt x="6266" y="1"/>
                    <a:pt x="6216" y="51"/>
                  </a:cubicBezTo>
                  <a:lnTo>
                    <a:pt x="6191" y="51"/>
                  </a:lnTo>
                  <a:lnTo>
                    <a:pt x="5389" y="727"/>
                  </a:lnTo>
                  <a:cubicBezTo>
                    <a:pt x="5364" y="752"/>
                    <a:pt x="5339" y="778"/>
                    <a:pt x="5339" y="803"/>
                  </a:cubicBezTo>
                  <a:cubicBezTo>
                    <a:pt x="5138" y="1454"/>
                    <a:pt x="4863" y="2081"/>
                    <a:pt x="4512" y="2657"/>
                  </a:cubicBezTo>
                  <a:cubicBezTo>
                    <a:pt x="4186" y="3234"/>
                    <a:pt x="3785" y="3785"/>
                    <a:pt x="3334" y="4311"/>
                  </a:cubicBezTo>
                  <a:cubicBezTo>
                    <a:pt x="2908" y="4838"/>
                    <a:pt x="2431" y="5314"/>
                    <a:pt x="1880" y="5715"/>
                  </a:cubicBezTo>
                  <a:cubicBezTo>
                    <a:pt x="1354" y="6116"/>
                    <a:pt x="777" y="6467"/>
                    <a:pt x="126" y="6642"/>
                  </a:cubicBezTo>
                  <a:cubicBezTo>
                    <a:pt x="76" y="6667"/>
                    <a:pt x="25" y="6742"/>
                    <a:pt x="0" y="6793"/>
                  </a:cubicBezTo>
                  <a:cubicBezTo>
                    <a:pt x="0" y="6893"/>
                    <a:pt x="76" y="6993"/>
                    <a:pt x="176" y="6993"/>
                  </a:cubicBezTo>
                  <a:cubicBezTo>
                    <a:pt x="3584" y="7244"/>
                    <a:pt x="6968" y="7720"/>
                    <a:pt x="10376" y="8121"/>
                  </a:cubicBezTo>
                  <a:cubicBezTo>
                    <a:pt x="12081" y="8321"/>
                    <a:pt x="13785" y="8547"/>
                    <a:pt x="15489" y="8722"/>
                  </a:cubicBezTo>
                  <a:cubicBezTo>
                    <a:pt x="17193" y="8923"/>
                    <a:pt x="18898" y="9048"/>
                    <a:pt x="20602" y="9224"/>
                  </a:cubicBezTo>
                  <a:cubicBezTo>
                    <a:pt x="24011" y="9550"/>
                    <a:pt x="27444" y="9675"/>
                    <a:pt x="30878" y="9775"/>
                  </a:cubicBezTo>
                  <a:cubicBezTo>
                    <a:pt x="31276" y="9787"/>
                    <a:pt x="31675" y="9794"/>
                    <a:pt x="32075" y="9794"/>
                  </a:cubicBezTo>
                  <a:cubicBezTo>
                    <a:pt x="33389" y="9794"/>
                    <a:pt x="34715" y="9712"/>
                    <a:pt x="36041" y="9424"/>
                  </a:cubicBezTo>
                  <a:cubicBezTo>
                    <a:pt x="36868" y="9249"/>
                    <a:pt x="37720" y="8973"/>
                    <a:pt x="38447" y="8422"/>
                  </a:cubicBezTo>
                  <a:cubicBezTo>
                    <a:pt x="38823" y="8171"/>
                    <a:pt x="39123" y="7820"/>
                    <a:pt x="39324" y="7394"/>
                  </a:cubicBezTo>
                  <a:cubicBezTo>
                    <a:pt x="39424" y="7194"/>
                    <a:pt x="39499" y="6968"/>
                    <a:pt x="39549" y="6768"/>
                  </a:cubicBezTo>
                  <a:cubicBezTo>
                    <a:pt x="39575" y="6642"/>
                    <a:pt x="39575" y="6542"/>
                    <a:pt x="39600" y="6417"/>
                  </a:cubicBezTo>
                  <a:cubicBezTo>
                    <a:pt x="39600" y="6341"/>
                    <a:pt x="39600" y="6316"/>
                    <a:pt x="39600" y="6241"/>
                  </a:cubicBezTo>
                  <a:cubicBezTo>
                    <a:pt x="39600" y="6141"/>
                    <a:pt x="39575" y="6041"/>
                    <a:pt x="39549" y="5966"/>
                  </a:cubicBezTo>
                  <a:cubicBezTo>
                    <a:pt x="39514" y="5948"/>
                    <a:pt x="39479" y="5930"/>
                    <a:pt x="39443" y="5930"/>
                  </a:cubicBezTo>
                  <a:cubicBezTo>
                    <a:pt x="39428" y="5930"/>
                    <a:pt x="39414" y="5933"/>
                    <a:pt x="39399" y="5940"/>
                  </a:cubicBezTo>
                  <a:cubicBezTo>
                    <a:pt x="33835" y="5464"/>
                    <a:pt x="28296" y="4637"/>
                    <a:pt x="22782" y="3610"/>
                  </a:cubicBezTo>
                  <a:cubicBezTo>
                    <a:pt x="20026" y="3083"/>
                    <a:pt x="17294" y="2532"/>
                    <a:pt x="14562" y="1930"/>
                  </a:cubicBezTo>
                  <a:cubicBezTo>
                    <a:pt x="11830" y="1329"/>
                    <a:pt x="9098" y="677"/>
                    <a:pt x="63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33"/>
            <p:cNvSpPr/>
            <p:nvPr/>
          </p:nvSpPr>
          <p:spPr>
            <a:xfrm>
              <a:off x="2508825" y="4184975"/>
              <a:ext cx="1038875" cy="879225"/>
            </a:xfrm>
            <a:custGeom>
              <a:avLst/>
              <a:gdLst/>
              <a:ahLst/>
              <a:cxnLst/>
              <a:rect l="l" t="t" r="r" b="b"/>
              <a:pathLst>
                <a:path w="41555" h="35169" extrusionOk="0">
                  <a:moveTo>
                    <a:pt x="40702" y="1"/>
                  </a:moveTo>
                  <a:cubicBezTo>
                    <a:pt x="27143" y="126"/>
                    <a:pt x="13660" y="652"/>
                    <a:pt x="101" y="1078"/>
                  </a:cubicBezTo>
                  <a:cubicBezTo>
                    <a:pt x="76" y="1078"/>
                    <a:pt x="51" y="1078"/>
                    <a:pt x="25" y="1053"/>
                  </a:cubicBezTo>
                  <a:lnTo>
                    <a:pt x="0" y="1078"/>
                  </a:lnTo>
                  <a:cubicBezTo>
                    <a:pt x="51" y="1103"/>
                    <a:pt x="101" y="1153"/>
                    <a:pt x="101" y="1254"/>
                  </a:cubicBezTo>
                  <a:cubicBezTo>
                    <a:pt x="752" y="7845"/>
                    <a:pt x="577" y="14612"/>
                    <a:pt x="802" y="21254"/>
                  </a:cubicBezTo>
                  <a:cubicBezTo>
                    <a:pt x="903" y="24537"/>
                    <a:pt x="878" y="27870"/>
                    <a:pt x="1103" y="31154"/>
                  </a:cubicBezTo>
                  <a:cubicBezTo>
                    <a:pt x="1236" y="33346"/>
                    <a:pt x="2622" y="35168"/>
                    <a:pt x="4511" y="35168"/>
                  </a:cubicBezTo>
                  <a:cubicBezTo>
                    <a:pt x="5127" y="35168"/>
                    <a:pt x="5795" y="34975"/>
                    <a:pt x="6492" y="34537"/>
                  </a:cubicBezTo>
                  <a:cubicBezTo>
                    <a:pt x="7995" y="33585"/>
                    <a:pt x="8772" y="31780"/>
                    <a:pt x="9324" y="30151"/>
                  </a:cubicBezTo>
                  <a:cubicBezTo>
                    <a:pt x="9374" y="30051"/>
                    <a:pt x="9399" y="29926"/>
                    <a:pt x="9474" y="29926"/>
                  </a:cubicBezTo>
                  <a:cubicBezTo>
                    <a:pt x="9491" y="29859"/>
                    <a:pt x="9563" y="29836"/>
                    <a:pt x="9654" y="29836"/>
                  </a:cubicBezTo>
                  <a:cubicBezTo>
                    <a:pt x="9700" y="29836"/>
                    <a:pt x="9750" y="29842"/>
                    <a:pt x="9800" y="29850"/>
                  </a:cubicBezTo>
                  <a:cubicBezTo>
                    <a:pt x="20376" y="31454"/>
                    <a:pt x="30878" y="33284"/>
                    <a:pt x="41555" y="34236"/>
                  </a:cubicBezTo>
                  <a:cubicBezTo>
                    <a:pt x="41128" y="31880"/>
                    <a:pt x="41304" y="29525"/>
                    <a:pt x="41404" y="27144"/>
                  </a:cubicBezTo>
                  <a:cubicBezTo>
                    <a:pt x="41479" y="24186"/>
                    <a:pt x="41529" y="21229"/>
                    <a:pt x="41504" y="18246"/>
                  </a:cubicBezTo>
                  <a:cubicBezTo>
                    <a:pt x="41454" y="12156"/>
                    <a:pt x="40928" y="6091"/>
                    <a:pt x="407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33"/>
            <p:cNvSpPr/>
            <p:nvPr/>
          </p:nvSpPr>
          <p:spPr>
            <a:xfrm>
              <a:off x="2505075" y="4180600"/>
              <a:ext cx="1047650" cy="887125"/>
            </a:xfrm>
            <a:custGeom>
              <a:avLst/>
              <a:gdLst/>
              <a:ahLst/>
              <a:cxnLst/>
              <a:rect l="l" t="t" r="r" b="b"/>
              <a:pathLst>
                <a:path w="41906" h="35485" extrusionOk="0">
                  <a:moveTo>
                    <a:pt x="40684" y="377"/>
                  </a:moveTo>
                  <a:cubicBezTo>
                    <a:pt x="40913" y="6408"/>
                    <a:pt x="41430" y="12415"/>
                    <a:pt x="41504" y="18421"/>
                  </a:cubicBezTo>
                  <a:cubicBezTo>
                    <a:pt x="41504" y="21103"/>
                    <a:pt x="41479" y="23760"/>
                    <a:pt x="41404" y="26416"/>
                  </a:cubicBezTo>
                  <a:cubicBezTo>
                    <a:pt x="41379" y="27745"/>
                    <a:pt x="41304" y="29098"/>
                    <a:pt x="41278" y="30426"/>
                  </a:cubicBezTo>
                  <a:cubicBezTo>
                    <a:pt x="41255" y="31690"/>
                    <a:pt x="41299" y="32976"/>
                    <a:pt x="41497" y="34241"/>
                  </a:cubicBezTo>
                  <a:lnTo>
                    <a:pt x="41497" y="34241"/>
                  </a:lnTo>
                  <a:cubicBezTo>
                    <a:pt x="36203" y="33742"/>
                    <a:pt x="30909" y="33048"/>
                    <a:pt x="25639" y="32256"/>
                  </a:cubicBezTo>
                  <a:lnTo>
                    <a:pt x="17619" y="31103"/>
                  </a:lnTo>
                  <a:cubicBezTo>
                    <a:pt x="16291" y="30903"/>
                    <a:pt x="14963" y="30677"/>
                    <a:pt x="13609" y="30476"/>
                  </a:cubicBezTo>
                  <a:lnTo>
                    <a:pt x="11604" y="30151"/>
                  </a:lnTo>
                  <a:lnTo>
                    <a:pt x="10627" y="30000"/>
                  </a:lnTo>
                  <a:lnTo>
                    <a:pt x="10125" y="29925"/>
                  </a:lnTo>
                  <a:cubicBezTo>
                    <a:pt x="10025" y="29925"/>
                    <a:pt x="9950" y="29900"/>
                    <a:pt x="9850" y="29900"/>
                  </a:cubicBezTo>
                  <a:lnTo>
                    <a:pt x="9699" y="29900"/>
                  </a:lnTo>
                  <a:cubicBezTo>
                    <a:pt x="9647" y="29918"/>
                    <a:pt x="9582" y="29947"/>
                    <a:pt x="9539" y="29998"/>
                  </a:cubicBezTo>
                  <a:lnTo>
                    <a:pt x="9539" y="29998"/>
                  </a:lnTo>
                  <a:cubicBezTo>
                    <a:pt x="9500" y="30015"/>
                    <a:pt x="9463" y="30036"/>
                    <a:pt x="9449" y="30050"/>
                  </a:cubicBezTo>
                  <a:cubicBezTo>
                    <a:pt x="9424" y="30101"/>
                    <a:pt x="9424" y="30151"/>
                    <a:pt x="9399" y="30176"/>
                  </a:cubicBezTo>
                  <a:lnTo>
                    <a:pt x="9348" y="30326"/>
                  </a:lnTo>
                  <a:lnTo>
                    <a:pt x="9223" y="30652"/>
                  </a:lnTo>
                  <a:cubicBezTo>
                    <a:pt x="9148" y="30877"/>
                    <a:pt x="9073" y="31078"/>
                    <a:pt x="8998" y="31278"/>
                  </a:cubicBezTo>
                  <a:cubicBezTo>
                    <a:pt x="8822" y="31705"/>
                    <a:pt x="8622" y="32106"/>
                    <a:pt x="8421" y="32507"/>
                  </a:cubicBezTo>
                  <a:cubicBezTo>
                    <a:pt x="7970" y="33284"/>
                    <a:pt x="7419" y="34010"/>
                    <a:pt x="6692" y="34512"/>
                  </a:cubicBezTo>
                  <a:cubicBezTo>
                    <a:pt x="6087" y="34908"/>
                    <a:pt x="5377" y="35200"/>
                    <a:pt x="4651" y="35200"/>
                  </a:cubicBezTo>
                  <a:cubicBezTo>
                    <a:pt x="4504" y="35200"/>
                    <a:pt x="4358" y="35188"/>
                    <a:pt x="4211" y="35163"/>
                  </a:cubicBezTo>
                  <a:cubicBezTo>
                    <a:pt x="3358" y="35013"/>
                    <a:pt x="2632" y="34436"/>
                    <a:pt x="2155" y="33685"/>
                  </a:cubicBezTo>
                  <a:cubicBezTo>
                    <a:pt x="1679" y="32958"/>
                    <a:pt x="1454" y="32080"/>
                    <a:pt x="1404" y="31203"/>
                  </a:cubicBezTo>
                  <a:cubicBezTo>
                    <a:pt x="1353" y="30276"/>
                    <a:pt x="1303" y="29374"/>
                    <a:pt x="1278" y="28471"/>
                  </a:cubicBezTo>
                  <a:cubicBezTo>
                    <a:pt x="1203" y="26667"/>
                    <a:pt x="1203" y="24837"/>
                    <a:pt x="1153" y="23033"/>
                  </a:cubicBezTo>
                  <a:cubicBezTo>
                    <a:pt x="1028" y="19374"/>
                    <a:pt x="1003" y="15765"/>
                    <a:pt x="952" y="12105"/>
                  </a:cubicBezTo>
                  <a:cubicBezTo>
                    <a:pt x="927" y="10301"/>
                    <a:pt x="877" y="8471"/>
                    <a:pt x="802" y="6667"/>
                  </a:cubicBezTo>
                  <a:cubicBezTo>
                    <a:pt x="752" y="5740"/>
                    <a:pt x="702" y="4837"/>
                    <a:pt x="652" y="3935"/>
                  </a:cubicBezTo>
                  <a:lnTo>
                    <a:pt x="551" y="2557"/>
                  </a:lnTo>
                  <a:lnTo>
                    <a:pt x="476" y="1880"/>
                  </a:lnTo>
                  <a:lnTo>
                    <a:pt x="451" y="1529"/>
                  </a:lnTo>
                  <a:cubicBezTo>
                    <a:pt x="451" y="1496"/>
                    <a:pt x="451" y="1474"/>
                    <a:pt x="444" y="1434"/>
                  </a:cubicBezTo>
                  <a:lnTo>
                    <a:pt x="444" y="1434"/>
                  </a:lnTo>
                  <a:lnTo>
                    <a:pt x="476" y="1429"/>
                  </a:lnTo>
                  <a:lnTo>
                    <a:pt x="802" y="1429"/>
                  </a:lnTo>
                  <a:lnTo>
                    <a:pt x="1429" y="1404"/>
                  </a:lnTo>
                  <a:lnTo>
                    <a:pt x="2707" y="1354"/>
                  </a:lnTo>
                  <a:lnTo>
                    <a:pt x="5263" y="1278"/>
                  </a:lnTo>
                  <a:lnTo>
                    <a:pt x="10351" y="1128"/>
                  </a:lnTo>
                  <a:lnTo>
                    <a:pt x="20526" y="802"/>
                  </a:lnTo>
                  <a:cubicBezTo>
                    <a:pt x="27237" y="628"/>
                    <a:pt x="33972" y="430"/>
                    <a:pt x="40684" y="377"/>
                  </a:cubicBezTo>
                  <a:close/>
                  <a:moveTo>
                    <a:pt x="40852" y="0"/>
                  </a:moveTo>
                  <a:cubicBezTo>
                    <a:pt x="34060" y="50"/>
                    <a:pt x="27293" y="176"/>
                    <a:pt x="20501" y="401"/>
                  </a:cubicBezTo>
                  <a:lnTo>
                    <a:pt x="251" y="1078"/>
                  </a:lnTo>
                  <a:lnTo>
                    <a:pt x="25" y="1078"/>
                  </a:lnTo>
                  <a:lnTo>
                    <a:pt x="0" y="1153"/>
                  </a:lnTo>
                  <a:lnTo>
                    <a:pt x="0" y="1178"/>
                  </a:lnTo>
                  <a:lnTo>
                    <a:pt x="75" y="1429"/>
                  </a:lnTo>
                  <a:lnTo>
                    <a:pt x="276" y="3960"/>
                  </a:lnTo>
                  <a:cubicBezTo>
                    <a:pt x="351" y="4862"/>
                    <a:pt x="401" y="5765"/>
                    <a:pt x="426" y="6667"/>
                  </a:cubicBezTo>
                  <a:cubicBezTo>
                    <a:pt x="526" y="8496"/>
                    <a:pt x="551" y="10301"/>
                    <a:pt x="602" y="12131"/>
                  </a:cubicBezTo>
                  <a:cubicBezTo>
                    <a:pt x="652" y="15765"/>
                    <a:pt x="702" y="19399"/>
                    <a:pt x="802" y="23033"/>
                  </a:cubicBezTo>
                  <a:cubicBezTo>
                    <a:pt x="852" y="24837"/>
                    <a:pt x="877" y="26667"/>
                    <a:pt x="927" y="28497"/>
                  </a:cubicBezTo>
                  <a:cubicBezTo>
                    <a:pt x="978" y="29399"/>
                    <a:pt x="1003" y="30301"/>
                    <a:pt x="1078" y="31203"/>
                  </a:cubicBezTo>
                  <a:cubicBezTo>
                    <a:pt x="1128" y="32131"/>
                    <a:pt x="1379" y="33083"/>
                    <a:pt x="1905" y="33860"/>
                  </a:cubicBezTo>
                  <a:cubicBezTo>
                    <a:pt x="2406" y="34662"/>
                    <a:pt x="3208" y="35314"/>
                    <a:pt x="4160" y="35439"/>
                  </a:cubicBezTo>
                  <a:cubicBezTo>
                    <a:pt x="4334" y="35470"/>
                    <a:pt x="4506" y="35485"/>
                    <a:pt x="4677" y="35485"/>
                  </a:cubicBezTo>
                  <a:cubicBezTo>
                    <a:pt x="5469" y="35485"/>
                    <a:pt x="6223" y="35170"/>
                    <a:pt x="6842" y="34737"/>
                  </a:cubicBezTo>
                  <a:cubicBezTo>
                    <a:pt x="7619" y="34211"/>
                    <a:pt x="8196" y="33434"/>
                    <a:pt x="8647" y="32632"/>
                  </a:cubicBezTo>
                  <a:cubicBezTo>
                    <a:pt x="8872" y="32231"/>
                    <a:pt x="9048" y="31805"/>
                    <a:pt x="9223" y="31379"/>
                  </a:cubicBezTo>
                  <a:cubicBezTo>
                    <a:pt x="9298" y="31178"/>
                    <a:pt x="9399" y="30953"/>
                    <a:pt x="9474" y="30727"/>
                  </a:cubicBezTo>
                  <a:lnTo>
                    <a:pt x="9574" y="30426"/>
                  </a:lnTo>
                  <a:lnTo>
                    <a:pt x="9624" y="30251"/>
                  </a:lnTo>
                  <a:cubicBezTo>
                    <a:pt x="9647" y="30228"/>
                    <a:pt x="9649" y="30226"/>
                    <a:pt x="9649" y="30206"/>
                  </a:cubicBezTo>
                  <a:lnTo>
                    <a:pt x="9649" y="30206"/>
                  </a:lnTo>
                  <a:lnTo>
                    <a:pt x="9749" y="30126"/>
                  </a:lnTo>
                  <a:lnTo>
                    <a:pt x="9749" y="30126"/>
                  </a:lnTo>
                  <a:cubicBezTo>
                    <a:pt x="9741" y="30142"/>
                    <a:pt x="9741" y="30148"/>
                    <a:pt x="9748" y="30148"/>
                  </a:cubicBezTo>
                  <a:cubicBezTo>
                    <a:pt x="9761" y="30148"/>
                    <a:pt x="9800" y="30126"/>
                    <a:pt x="9850" y="30126"/>
                  </a:cubicBezTo>
                  <a:cubicBezTo>
                    <a:pt x="9900" y="30151"/>
                    <a:pt x="10000" y="30151"/>
                    <a:pt x="10075" y="30176"/>
                  </a:cubicBezTo>
                  <a:lnTo>
                    <a:pt x="10577" y="30251"/>
                  </a:lnTo>
                  <a:lnTo>
                    <a:pt x="11579" y="30401"/>
                  </a:lnTo>
                  <a:lnTo>
                    <a:pt x="13584" y="30702"/>
                  </a:lnTo>
                  <a:cubicBezTo>
                    <a:pt x="14912" y="30903"/>
                    <a:pt x="16266" y="31103"/>
                    <a:pt x="17594" y="31329"/>
                  </a:cubicBezTo>
                  <a:cubicBezTo>
                    <a:pt x="20251" y="31755"/>
                    <a:pt x="22907" y="32206"/>
                    <a:pt x="25589" y="32607"/>
                  </a:cubicBezTo>
                  <a:cubicBezTo>
                    <a:pt x="30928" y="33384"/>
                    <a:pt x="36291" y="34111"/>
                    <a:pt x="41679" y="34587"/>
                  </a:cubicBezTo>
                  <a:lnTo>
                    <a:pt x="41905" y="34612"/>
                  </a:lnTo>
                  <a:lnTo>
                    <a:pt x="41905" y="34612"/>
                  </a:lnTo>
                  <a:lnTo>
                    <a:pt x="41855" y="34386"/>
                  </a:lnTo>
                  <a:cubicBezTo>
                    <a:pt x="41404" y="31780"/>
                    <a:pt x="41679" y="29098"/>
                    <a:pt x="41730" y="26441"/>
                  </a:cubicBezTo>
                  <a:cubicBezTo>
                    <a:pt x="41805" y="23760"/>
                    <a:pt x="41830" y="21103"/>
                    <a:pt x="41805" y="18421"/>
                  </a:cubicBezTo>
                  <a:cubicBezTo>
                    <a:pt x="41780" y="12331"/>
                    <a:pt x="41278" y="6266"/>
                    <a:pt x="41053" y="176"/>
                  </a:cubicBezTo>
                  <a:lnTo>
                    <a:pt x="4102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33"/>
            <p:cNvSpPr/>
            <p:nvPr/>
          </p:nvSpPr>
          <p:spPr>
            <a:xfrm>
              <a:off x="2849050" y="4283900"/>
              <a:ext cx="614675" cy="48350"/>
            </a:xfrm>
            <a:custGeom>
              <a:avLst/>
              <a:gdLst/>
              <a:ahLst/>
              <a:cxnLst/>
              <a:rect l="l" t="t" r="r" b="b"/>
              <a:pathLst>
                <a:path w="24587" h="1934" extrusionOk="0">
                  <a:moveTo>
                    <a:pt x="24207" y="1"/>
                  </a:moveTo>
                  <a:cubicBezTo>
                    <a:pt x="24192" y="1"/>
                    <a:pt x="24177" y="2"/>
                    <a:pt x="24161" y="3"/>
                  </a:cubicBezTo>
                  <a:cubicBezTo>
                    <a:pt x="16166" y="805"/>
                    <a:pt x="8221" y="1407"/>
                    <a:pt x="201" y="1633"/>
                  </a:cubicBezTo>
                  <a:cubicBezTo>
                    <a:pt x="1" y="1658"/>
                    <a:pt x="1" y="1933"/>
                    <a:pt x="201" y="1933"/>
                  </a:cubicBezTo>
                  <a:cubicBezTo>
                    <a:pt x="8171" y="1708"/>
                    <a:pt x="16216" y="1357"/>
                    <a:pt x="24161" y="630"/>
                  </a:cubicBezTo>
                  <a:cubicBezTo>
                    <a:pt x="24571" y="606"/>
                    <a:pt x="24587" y="1"/>
                    <a:pt x="2420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9" name="Google Shape;949;p33"/>
          <p:cNvGrpSpPr/>
          <p:nvPr/>
        </p:nvGrpSpPr>
        <p:grpSpPr>
          <a:xfrm rot="474737">
            <a:off x="6324405" y="2788705"/>
            <a:ext cx="2049331" cy="585348"/>
            <a:chOff x="4345425" y="2175475"/>
            <a:chExt cx="800750" cy="176025"/>
          </a:xfrm>
        </p:grpSpPr>
        <p:sp>
          <p:nvSpPr>
            <p:cNvPr id="950" name="Google Shape;950;p33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33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3" name="Google Shape;953;p33"/>
          <p:cNvSpPr txBox="1">
            <a:spLocks noGrp="1"/>
          </p:cNvSpPr>
          <p:nvPr>
            <p:ph type="subTitle" idx="1"/>
          </p:nvPr>
        </p:nvSpPr>
        <p:spPr>
          <a:xfrm>
            <a:off x="3760221" y="1633713"/>
            <a:ext cx="4678010" cy="9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 smtClean="0"/>
              <a:t>Dokaze zbiramo v </a:t>
            </a:r>
            <a:r>
              <a:rPr lang="sl-SI" b="1" dirty="0" smtClean="0">
                <a:solidFill>
                  <a:schemeClr val="accent2">
                    <a:lumMod val="50000"/>
                  </a:schemeClr>
                </a:solidFill>
              </a:rPr>
              <a:t>vseh fazah učnega procesa</a:t>
            </a:r>
            <a:r>
              <a:rPr lang="sl-SI" dirty="0" smtClean="0"/>
              <a:t>, v </a:t>
            </a:r>
            <a:r>
              <a:rPr lang="sl-SI" b="1" dirty="0" smtClean="0">
                <a:solidFill>
                  <a:schemeClr val="accent2">
                    <a:lumMod val="50000"/>
                  </a:schemeClr>
                </a:solidFill>
              </a:rPr>
              <a:t>različnih učnih situacijah</a:t>
            </a:r>
            <a:r>
              <a:rPr lang="sl-SI" dirty="0" smtClean="0"/>
              <a:t>.</a:t>
            </a:r>
            <a:endParaRPr dirty="0"/>
          </a:p>
        </p:txBody>
      </p:sp>
      <p:sp>
        <p:nvSpPr>
          <p:cNvPr id="954" name="Google Shape;954;p33"/>
          <p:cNvSpPr txBox="1"/>
          <p:nvPr/>
        </p:nvSpPr>
        <p:spPr>
          <a:xfrm rot="-545911">
            <a:off x="1764512" y="2300030"/>
            <a:ext cx="1803956" cy="976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b="1" dirty="0" smtClean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KDAJ in KAKO zbiramo dokaze?</a:t>
            </a:r>
            <a:endParaRPr sz="16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955" name="Google Shape;955;p33"/>
          <p:cNvGrpSpPr/>
          <p:nvPr/>
        </p:nvGrpSpPr>
        <p:grpSpPr>
          <a:xfrm rot="-974667">
            <a:off x="1405175" y="2472660"/>
            <a:ext cx="503546" cy="1101252"/>
            <a:chOff x="5870175" y="1498275"/>
            <a:chExt cx="364450" cy="797050"/>
          </a:xfrm>
        </p:grpSpPr>
        <p:sp>
          <p:nvSpPr>
            <p:cNvPr id="956" name="Google Shape;956;p33"/>
            <p:cNvSpPr/>
            <p:nvPr/>
          </p:nvSpPr>
          <p:spPr>
            <a:xfrm>
              <a:off x="5870175" y="2109075"/>
              <a:ext cx="219475" cy="186250"/>
            </a:xfrm>
            <a:custGeom>
              <a:avLst/>
              <a:gdLst/>
              <a:ahLst/>
              <a:cxnLst/>
              <a:rect l="l" t="t" r="r" b="b"/>
              <a:pathLst>
                <a:path w="8779" h="7450" extrusionOk="0">
                  <a:moveTo>
                    <a:pt x="6020" y="1496"/>
                  </a:moveTo>
                  <a:cubicBezTo>
                    <a:pt x="6600" y="2107"/>
                    <a:pt x="7195" y="2719"/>
                    <a:pt x="7807" y="3314"/>
                  </a:cubicBezTo>
                  <a:cubicBezTo>
                    <a:pt x="7775" y="3361"/>
                    <a:pt x="7760" y="3440"/>
                    <a:pt x="7744" y="3502"/>
                  </a:cubicBezTo>
                  <a:cubicBezTo>
                    <a:pt x="7164" y="2938"/>
                    <a:pt x="6568" y="2405"/>
                    <a:pt x="5988" y="1856"/>
                  </a:cubicBezTo>
                  <a:cubicBezTo>
                    <a:pt x="6004" y="1731"/>
                    <a:pt x="6004" y="1606"/>
                    <a:pt x="6020" y="1496"/>
                  </a:cubicBezTo>
                  <a:close/>
                  <a:moveTo>
                    <a:pt x="1568" y="697"/>
                  </a:moveTo>
                  <a:cubicBezTo>
                    <a:pt x="2744" y="1104"/>
                    <a:pt x="4029" y="1292"/>
                    <a:pt x="5252" y="1480"/>
                  </a:cubicBezTo>
                  <a:lnTo>
                    <a:pt x="5267" y="1480"/>
                  </a:lnTo>
                  <a:cubicBezTo>
                    <a:pt x="5048" y="2421"/>
                    <a:pt x="4891" y="3346"/>
                    <a:pt x="4875" y="4317"/>
                  </a:cubicBezTo>
                  <a:cubicBezTo>
                    <a:pt x="4186" y="4098"/>
                    <a:pt x="3449" y="3988"/>
                    <a:pt x="2744" y="3816"/>
                  </a:cubicBezTo>
                  <a:cubicBezTo>
                    <a:pt x="2227" y="3690"/>
                    <a:pt x="1694" y="3581"/>
                    <a:pt x="1176" y="3487"/>
                  </a:cubicBezTo>
                  <a:cubicBezTo>
                    <a:pt x="1302" y="2954"/>
                    <a:pt x="1317" y="2389"/>
                    <a:pt x="1427" y="1841"/>
                  </a:cubicBezTo>
                  <a:cubicBezTo>
                    <a:pt x="1490" y="1465"/>
                    <a:pt x="1537" y="1088"/>
                    <a:pt x="1568" y="697"/>
                  </a:cubicBezTo>
                  <a:close/>
                  <a:moveTo>
                    <a:pt x="5957" y="2013"/>
                  </a:moveTo>
                  <a:cubicBezTo>
                    <a:pt x="6521" y="2562"/>
                    <a:pt x="7086" y="3126"/>
                    <a:pt x="7665" y="3675"/>
                  </a:cubicBezTo>
                  <a:cubicBezTo>
                    <a:pt x="7540" y="4067"/>
                    <a:pt x="7493" y="4474"/>
                    <a:pt x="7399" y="4850"/>
                  </a:cubicBezTo>
                  <a:cubicBezTo>
                    <a:pt x="7164" y="4599"/>
                    <a:pt x="6913" y="4349"/>
                    <a:pt x="6662" y="4082"/>
                  </a:cubicBezTo>
                  <a:cubicBezTo>
                    <a:pt x="6380" y="3769"/>
                    <a:pt x="6098" y="3455"/>
                    <a:pt x="5816" y="3142"/>
                  </a:cubicBezTo>
                  <a:cubicBezTo>
                    <a:pt x="5863" y="2766"/>
                    <a:pt x="5910" y="2389"/>
                    <a:pt x="5957" y="2013"/>
                  </a:cubicBezTo>
                  <a:close/>
                  <a:moveTo>
                    <a:pt x="5785" y="3424"/>
                  </a:moveTo>
                  <a:cubicBezTo>
                    <a:pt x="6239" y="4035"/>
                    <a:pt x="6741" y="4662"/>
                    <a:pt x="7336" y="5179"/>
                  </a:cubicBezTo>
                  <a:cubicBezTo>
                    <a:pt x="7274" y="5446"/>
                    <a:pt x="7211" y="5728"/>
                    <a:pt x="7148" y="5994"/>
                  </a:cubicBezTo>
                  <a:cubicBezTo>
                    <a:pt x="6741" y="5462"/>
                    <a:pt x="6192" y="4960"/>
                    <a:pt x="5644" y="4521"/>
                  </a:cubicBezTo>
                  <a:cubicBezTo>
                    <a:pt x="5706" y="4161"/>
                    <a:pt x="5738" y="3784"/>
                    <a:pt x="5785" y="3424"/>
                  </a:cubicBezTo>
                  <a:close/>
                  <a:moveTo>
                    <a:pt x="1020" y="4082"/>
                  </a:moveTo>
                  <a:lnTo>
                    <a:pt x="1020" y="4082"/>
                  </a:lnTo>
                  <a:cubicBezTo>
                    <a:pt x="1505" y="4302"/>
                    <a:pt x="2038" y="4490"/>
                    <a:pt x="2603" y="4662"/>
                  </a:cubicBezTo>
                  <a:cubicBezTo>
                    <a:pt x="2869" y="4976"/>
                    <a:pt x="3261" y="5273"/>
                    <a:pt x="3559" y="5556"/>
                  </a:cubicBezTo>
                  <a:cubicBezTo>
                    <a:pt x="3825" y="5791"/>
                    <a:pt x="4076" y="6057"/>
                    <a:pt x="4343" y="6292"/>
                  </a:cubicBezTo>
                  <a:cubicBezTo>
                    <a:pt x="3825" y="6183"/>
                    <a:pt x="3308" y="6057"/>
                    <a:pt x="2791" y="5947"/>
                  </a:cubicBezTo>
                  <a:cubicBezTo>
                    <a:pt x="2634" y="5571"/>
                    <a:pt x="2242" y="5195"/>
                    <a:pt x="1929" y="4897"/>
                  </a:cubicBezTo>
                  <a:cubicBezTo>
                    <a:pt x="1631" y="4615"/>
                    <a:pt x="1349" y="4333"/>
                    <a:pt x="1020" y="4082"/>
                  </a:cubicBezTo>
                  <a:close/>
                  <a:moveTo>
                    <a:pt x="3167" y="4819"/>
                  </a:moveTo>
                  <a:lnTo>
                    <a:pt x="3167" y="4819"/>
                  </a:lnTo>
                  <a:cubicBezTo>
                    <a:pt x="3622" y="4929"/>
                    <a:pt x="4060" y="5007"/>
                    <a:pt x="4499" y="5070"/>
                  </a:cubicBezTo>
                  <a:cubicBezTo>
                    <a:pt x="4985" y="5587"/>
                    <a:pt x="5487" y="6120"/>
                    <a:pt x="6004" y="6637"/>
                  </a:cubicBezTo>
                  <a:cubicBezTo>
                    <a:pt x="5612" y="6559"/>
                    <a:pt x="5220" y="6480"/>
                    <a:pt x="4828" y="6402"/>
                  </a:cubicBezTo>
                  <a:cubicBezTo>
                    <a:pt x="4578" y="6089"/>
                    <a:pt x="4217" y="5806"/>
                    <a:pt x="3919" y="5524"/>
                  </a:cubicBezTo>
                  <a:cubicBezTo>
                    <a:pt x="3669" y="5305"/>
                    <a:pt x="3433" y="5054"/>
                    <a:pt x="3167" y="4819"/>
                  </a:cubicBezTo>
                  <a:close/>
                  <a:moveTo>
                    <a:pt x="5612" y="4709"/>
                  </a:moveTo>
                  <a:cubicBezTo>
                    <a:pt x="6161" y="5242"/>
                    <a:pt x="6615" y="5791"/>
                    <a:pt x="7070" y="6339"/>
                  </a:cubicBezTo>
                  <a:cubicBezTo>
                    <a:pt x="7039" y="6512"/>
                    <a:pt x="7007" y="6684"/>
                    <a:pt x="6976" y="6857"/>
                  </a:cubicBezTo>
                  <a:cubicBezTo>
                    <a:pt x="6835" y="6825"/>
                    <a:pt x="6694" y="6794"/>
                    <a:pt x="6553" y="6763"/>
                  </a:cubicBezTo>
                  <a:cubicBezTo>
                    <a:pt x="6035" y="6183"/>
                    <a:pt x="5455" y="5650"/>
                    <a:pt x="4875" y="5101"/>
                  </a:cubicBezTo>
                  <a:cubicBezTo>
                    <a:pt x="4922" y="5101"/>
                    <a:pt x="4970" y="5117"/>
                    <a:pt x="5001" y="5117"/>
                  </a:cubicBezTo>
                  <a:cubicBezTo>
                    <a:pt x="5064" y="5117"/>
                    <a:pt x="5111" y="5101"/>
                    <a:pt x="5158" y="5101"/>
                  </a:cubicBezTo>
                  <a:cubicBezTo>
                    <a:pt x="5203" y="5112"/>
                    <a:pt x="5249" y="5118"/>
                    <a:pt x="5293" y="5118"/>
                  </a:cubicBezTo>
                  <a:cubicBezTo>
                    <a:pt x="5434" y="5118"/>
                    <a:pt x="5557" y="5060"/>
                    <a:pt x="5581" y="4929"/>
                  </a:cubicBezTo>
                  <a:cubicBezTo>
                    <a:pt x="5596" y="4866"/>
                    <a:pt x="5612" y="4788"/>
                    <a:pt x="5612" y="4709"/>
                  </a:cubicBezTo>
                  <a:close/>
                  <a:moveTo>
                    <a:pt x="1519" y="0"/>
                  </a:moveTo>
                  <a:cubicBezTo>
                    <a:pt x="1470" y="0"/>
                    <a:pt x="1429" y="11"/>
                    <a:pt x="1396" y="23"/>
                  </a:cubicBezTo>
                  <a:cubicBezTo>
                    <a:pt x="1356" y="13"/>
                    <a:pt x="1315" y="7"/>
                    <a:pt x="1275" y="7"/>
                  </a:cubicBezTo>
                  <a:cubicBezTo>
                    <a:pt x="1189" y="7"/>
                    <a:pt x="1109" y="32"/>
                    <a:pt x="1067" y="85"/>
                  </a:cubicBezTo>
                  <a:cubicBezTo>
                    <a:pt x="346" y="994"/>
                    <a:pt x="1" y="2374"/>
                    <a:pt x="173" y="3502"/>
                  </a:cubicBezTo>
                  <a:cubicBezTo>
                    <a:pt x="189" y="3628"/>
                    <a:pt x="252" y="3706"/>
                    <a:pt x="346" y="3769"/>
                  </a:cubicBezTo>
                  <a:cubicBezTo>
                    <a:pt x="252" y="3816"/>
                    <a:pt x="189" y="3894"/>
                    <a:pt x="220" y="4004"/>
                  </a:cubicBezTo>
                  <a:cubicBezTo>
                    <a:pt x="440" y="4443"/>
                    <a:pt x="847" y="4850"/>
                    <a:pt x="1223" y="5242"/>
                  </a:cubicBezTo>
                  <a:cubicBezTo>
                    <a:pt x="1458" y="5493"/>
                    <a:pt x="1741" y="5806"/>
                    <a:pt x="2054" y="6026"/>
                  </a:cubicBezTo>
                  <a:cubicBezTo>
                    <a:pt x="2023" y="6120"/>
                    <a:pt x="2070" y="6230"/>
                    <a:pt x="2227" y="6292"/>
                  </a:cubicBezTo>
                  <a:cubicBezTo>
                    <a:pt x="3684" y="6825"/>
                    <a:pt x="5487" y="7342"/>
                    <a:pt x="7039" y="7437"/>
                  </a:cubicBezTo>
                  <a:cubicBezTo>
                    <a:pt x="7086" y="7437"/>
                    <a:pt x="7133" y="7437"/>
                    <a:pt x="7180" y="7421"/>
                  </a:cubicBezTo>
                  <a:cubicBezTo>
                    <a:pt x="7227" y="7439"/>
                    <a:pt x="7277" y="7450"/>
                    <a:pt x="7324" y="7450"/>
                  </a:cubicBezTo>
                  <a:cubicBezTo>
                    <a:pt x="7401" y="7450"/>
                    <a:pt x="7470" y="7420"/>
                    <a:pt x="7509" y="7342"/>
                  </a:cubicBezTo>
                  <a:cubicBezTo>
                    <a:pt x="7807" y="6684"/>
                    <a:pt x="8010" y="6026"/>
                    <a:pt x="8167" y="5320"/>
                  </a:cubicBezTo>
                  <a:cubicBezTo>
                    <a:pt x="8292" y="4788"/>
                    <a:pt x="8481" y="4208"/>
                    <a:pt x="8465" y="3628"/>
                  </a:cubicBezTo>
                  <a:cubicBezTo>
                    <a:pt x="8653" y="3565"/>
                    <a:pt x="8778" y="3393"/>
                    <a:pt x="8622" y="3236"/>
                  </a:cubicBezTo>
                  <a:cubicBezTo>
                    <a:pt x="7744" y="2358"/>
                    <a:pt x="6819" y="1496"/>
                    <a:pt x="5863" y="681"/>
                  </a:cubicBezTo>
                  <a:cubicBezTo>
                    <a:pt x="5805" y="631"/>
                    <a:pt x="5738" y="610"/>
                    <a:pt x="5673" y="610"/>
                  </a:cubicBezTo>
                  <a:cubicBezTo>
                    <a:pt x="5596" y="610"/>
                    <a:pt x="5522" y="638"/>
                    <a:pt x="5471" y="681"/>
                  </a:cubicBezTo>
                  <a:cubicBezTo>
                    <a:pt x="5424" y="665"/>
                    <a:pt x="5361" y="650"/>
                    <a:pt x="5299" y="634"/>
                  </a:cubicBezTo>
                  <a:cubicBezTo>
                    <a:pt x="4060" y="461"/>
                    <a:pt x="2822" y="148"/>
                    <a:pt x="1584" y="7"/>
                  </a:cubicBezTo>
                  <a:cubicBezTo>
                    <a:pt x="1561" y="2"/>
                    <a:pt x="1539" y="0"/>
                    <a:pt x="15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33"/>
            <p:cNvSpPr/>
            <p:nvPr/>
          </p:nvSpPr>
          <p:spPr>
            <a:xfrm>
              <a:off x="5906500" y="1498275"/>
              <a:ext cx="328125" cy="569175"/>
            </a:xfrm>
            <a:custGeom>
              <a:avLst/>
              <a:gdLst/>
              <a:ahLst/>
              <a:cxnLst/>
              <a:rect l="l" t="t" r="r" b="b"/>
              <a:pathLst>
                <a:path w="13125" h="22767" extrusionOk="0">
                  <a:moveTo>
                    <a:pt x="9990" y="2777"/>
                  </a:moveTo>
                  <a:cubicBezTo>
                    <a:pt x="10131" y="2887"/>
                    <a:pt x="10288" y="2996"/>
                    <a:pt x="10413" y="3106"/>
                  </a:cubicBezTo>
                  <a:cubicBezTo>
                    <a:pt x="10946" y="3529"/>
                    <a:pt x="11526" y="3921"/>
                    <a:pt x="12122" y="4297"/>
                  </a:cubicBezTo>
                  <a:cubicBezTo>
                    <a:pt x="12028" y="4642"/>
                    <a:pt x="11965" y="4971"/>
                    <a:pt x="11887" y="5301"/>
                  </a:cubicBezTo>
                  <a:cubicBezTo>
                    <a:pt x="11260" y="4611"/>
                    <a:pt x="10554" y="3921"/>
                    <a:pt x="9927" y="3247"/>
                  </a:cubicBezTo>
                  <a:cubicBezTo>
                    <a:pt x="9943" y="3090"/>
                    <a:pt x="9974" y="2934"/>
                    <a:pt x="9990" y="2777"/>
                  </a:cubicBezTo>
                  <a:close/>
                  <a:moveTo>
                    <a:pt x="9880" y="3561"/>
                  </a:moveTo>
                  <a:cubicBezTo>
                    <a:pt x="10492" y="4297"/>
                    <a:pt x="11087" y="5081"/>
                    <a:pt x="11761" y="5786"/>
                  </a:cubicBezTo>
                  <a:cubicBezTo>
                    <a:pt x="11667" y="6241"/>
                    <a:pt x="11573" y="6696"/>
                    <a:pt x="11479" y="7134"/>
                  </a:cubicBezTo>
                  <a:cubicBezTo>
                    <a:pt x="11213" y="6821"/>
                    <a:pt x="10883" y="6507"/>
                    <a:pt x="10617" y="6194"/>
                  </a:cubicBezTo>
                  <a:cubicBezTo>
                    <a:pt x="10288" y="5802"/>
                    <a:pt x="9959" y="5410"/>
                    <a:pt x="9645" y="5018"/>
                  </a:cubicBezTo>
                  <a:cubicBezTo>
                    <a:pt x="9739" y="4532"/>
                    <a:pt x="9818" y="4047"/>
                    <a:pt x="9880" y="3561"/>
                  </a:cubicBezTo>
                  <a:close/>
                  <a:moveTo>
                    <a:pt x="9614" y="5222"/>
                  </a:moveTo>
                  <a:cubicBezTo>
                    <a:pt x="9896" y="5598"/>
                    <a:pt x="10194" y="5975"/>
                    <a:pt x="10492" y="6335"/>
                  </a:cubicBezTo>
                  <a:cubicBezTo>
                    <a:pt x="10789" y="6696"/>
                    <a:pt x="11072" y="7103"/>
                    <a:pt x="11416" y="7432"/>
                  </a:cubicBezTo>
                  <a:cubicBezTo>
                    <a:pt x="11322" y="7902"/>
                    <a:pt x="11228" y="8388"/>
                    <a:pt x="11134" y="8874"/>
                  </a:cubicBezTo>
                  <a:cubicBezTo>
                    <a:pt x="10789" y="8498"/>
                    <a:pt x="10398" y="8153"/>
                    <a:pt x="10068" y="7793"/>
                  </a:cubicBezTo>
                  <a:cubicBezTo>
                    <a:pt x="9802" y="7495"/>
                    <a:pt x="9535" y="7181"/>
                    <a:pt x="9269" y="6884"/>
                  </a:cubicBezTo>
                  <a:cubicBezTo>
                    <a:pt x="9394" y="6335"/>
                    <a:pt x="9504" y="5771"/>
                    <a:pt x="9614" y="5222"/>
                  </a:cubicBezTo>
                  <a:close/>
                  <a:moveTo>
                    <a:pt x="9206" y="7150"/>
                  </a:moveTo>
                  <a:cubicBezTo>
                    <a:pt x="9426" y="7432"/>
                    <a:pt x="9661" y="7699"/>
                    <a:pt x="9896" y="7965"/>
                  </a:cubicBezTo>
                  <a:cubicBezTo>
                    <a:pt x="10256" y="8388"/>
                    <a:pt x="10617" y="8827"/>
                    <a:pt x="11056" y="9203"/>
                  </a:cubicBezTo>
                  <a:cubicBezTo>
                    <a:pt x="10962" y="9736"/>
                    <a:pt x="10852" y="10254"/>
                    <a:pt x="10727" y="10771"/>
                  </a:cubicBezTo>
                  <a:cubicBezTo>
                    <a:pt x="10178" y="10097"/>
                    <a:pt x="9504" y="9439"/>
                    <a:pt x="8846" y="8796"/>
                  </a:cubicBezTo>
                  <a:cubicBezTo>
                    <a:pt x="8971" y="8247"/>
                    <a:pt x="9097" y="7699"/>
                    <a:pt x="9206" y="7150"/>
                  </a:cubicBezTo>
                  <a:close/>
                  <a:moveTo>
                    <a:pt x="8783" y="9062"/>
                  </a:moveTo>
                  <a:cubicBezTo>
                    <a:pt x="9379" y="9752"/>
                    <a:pt x="9974" y="10457"/>
                    <a:pt x="10664" y="11069"/>
                  </a:cubicBezTo>
                  <a:cubicBezTo>
                    <a:pt x="10570" y="11508"/>
                    <a:pt x="10460" y="11946"/>
                    <a:pt x="10335" y="12385"/>
                  </a:cubicBezTo>
                  <a:cubicBezTo>
                    <a:pt x="10037" y="12040"/>
                    <a:pt x="9692" y="11711"/>
                    <a:pt x="9410" y="11367"/>
                  </a:cubicBezTo>
                  <a:cubicBezTo>
                    <a:pt x="9097" y="10990"/>
                    <a:pt x="8799" y="10614"/>
                    <a:pt x="8517" y="10238"/>
                  </a:cubicBezTo>
                  <a:cubicBezTo>
                    <a:pt x="8611" y="9846"/>
                    <a:pt x="8689" y="9454"/>
                    <a:pt x="8783" y="9062"/>
                  </a:cubicBezTo>
                  <a:close/>
                  <a:moveTo>
                    <a:pt x="8454" y="10536"/>
                  </a:moveTo>
                  <a:cubicBezTo>
                    <a:pt x="8971" y="11272"/>
                    <a:pt x="9551" y="12072"/>
                    <a:pt x="10256" y="12699"/>
                  </a:cubicBezTo>
                  <a:cubicBezTo>
                    <a:pt x="10209" y="12871"/>
                    <a:pt x="10162" y="13044"/>
                    <a:pt x="10115" y="13232"/>
                  </a:cubicBezTo>
                  <a:cubicBezTo>
                    <a:pt x="10006" y="13561"/>
                    <a:pt x="9912" y="13874"/>
                    <a:pt x="9818" y="14204"/>
                  </a:cubicBezTo>
                  <a:cubicBezTo>
                    <a:pt x="9316" y="13545"/>
                    <a:pt x="8705" y="12903"/>
                    <a:pt x="8109" y="12260"/>
                  </a:cubicBezTo>
                  <a:cubicBezTo>
                    <a:pt x="8172" y="11962"/>
                    <a:pt x="8219" y="11664"/>
                    <a:pt x="8282" y="11367"/>
                  </a:cubicBezTo>
                  <a:cubicBezTo>
                    <a:pt x="8329" y="11084"/>
                    <a:pt x="8391" y="10818"/>
                    <a:pt x="8454" y="10536"/>
                  </a:cubicBezTo>
                  <a:close/>
                  <a:moveTo>
                    <a:pt x="8062" y="12479"/>
                  </a:moveTo>
                  <a:cubicBezTo>
                    <a:pt x="8595" y="13153"/>
                    <a:pt x="9128" y="13812"/>
                    <a:pt x="9755" y="14423"/>
                  </a:cubicBezTo>
                  <a:cubicBezTo>
                    <a:pt x="9598" y="14893"/>
                    <a:pt x="9457" y="15363"/>
                    <a:pt x="9316" y="15834"/>
                  </a:cubicBezTo>
                  <a:cubicBezTo>
                    <a:pt x="8971" y="15191"/>
                    <a:pt x="8376" y="14533"/>
                    <a:pt x="7796" y="13968"/>
                  </a:cubicBezTo>
                  <a:cubicBezTo>
                    <a:pt x="7890" y="13467"/>
                    <a:pt x="7968" y="12981"/>
                    <a:pt x="8062" y="12479"/>
                  </a:cubicBezTo>
                  <a:close/>
                  <a:moveTo>
                    <a:pt x="7749" y="14204"/>
                  </a:moveTo>
                  <a:cubicBezTo>
                    <a:pt x="7968" y="14439"/>
                    <a:pt x="8172" y="14674"/>
                    <a:pt x="8360" y="14909"/>
                  </a:cubicBezTo>
                  <a:cubicBezTo>
                    <a:pt x="8673" y="15316"/>
                    <a:pt x="8908" y="15740"/>
                    <a:pt x="9222" y="16147"/>
                  </a:cubicBezTo>
                  <a:cubicBezTo>
                    <a:pt x="9081" y="16633"/>
                    <a:pt x="8924" y="17135"/>
                    <a:pt x="8767" y="17636"/>
                  </a:cubicBezTo>
                  <a:cubicBezTo>
                    <a:pt x="8344" y="16978"/>
                    <a:pt x="7890" y="16335"/>
                    <a:pt x="7482" y="15661"/>
                  </a:cubicBezTo>
                  <a:cubicBezTo>
                    <a:pt x="7576" y="15175"/>
                    <a:pt x="7670" y="14689"/>
                    <a:pt x="7749" y="14204"/>
                  </a:cubicBezTo>
                  <a:close/>
                  <a:moveTo>
                    <a:pt x="7435" y="15881"/>
                  </a:moveTo>
                  <a:cubicBezTo>
                    <a:pt x="7827" y="16555"/>
                    <a:pt x="8219" y="17229"/>
                    <a:pt x="8705" y="17871"/>
                  </a:cubicBezTo>
                  <a:cubicBezTo>
                    <a:pt x="8595" y="18248"/>
                    <a:pt x="8485" y="18608"/>
                    <a:pt x="8391" y="18984"/>
                  </a:cubicBezTo>
                  <a:cubicBezTo>
                    <a:pt x="7984" y="18404"/>
                    <a:pt x="7545" y="17840"/>
                    <a:pt x="7153" y="17260"/>
                  </a:cubicBezTo>
                  <a:cubicBezTo>
                    <a:pt x="7263" y="16805"/>
                    <a:pt x="7357" y="16351"/>
                    <a:pt x="7435" y="15881"/>
                  </a:cubicBezTo>
                  <a:close/>
                  <a:moveTo>
                    <a:pt x="2341" y="708"/>
                  </a:moveTo>
                  <a:cubicBezTo>
                    <a:pt x="3595" y="1084"/>
                    <a:pt x="4896" y="1335"/>
                    <a:pt x="6165" y="1601"/>
                  </a:cubicBezTo>
                  <a:cubicBezTo>
                    <a:pt x="7167" y="1826"/>
                    <a:pt x="8153" y="2121"/>
                    <a:pt x="9153" y="2121"/>
                  </a:cubicBezTo>
                  <a:cubicBezTo>
                    <a:pt x="9202" y="2121"/>
                    <a:pt x="9251" y="2120"/>
                    <a:pt x="9300" y="2119"/>
                  </a:cubicBezTo>
                  <a:lnTo>
                    <a:pt x="9300" y="2119"/>
                  </a:lnTo>
                  <a:cubicBezTo>
                    <a:pt x="8689" y="4015"/>
                    <a:pt x="8297" y="6006"/>
                    <a:pt x="7937" y="7997"/>
                  </a:cubicBezTo>
                  <a:cubicBezTo>
                    <a:pt x="7905" y="8012"/>
                    <a:pt x="7874" y="8044"/>
                    <a:pt x="7921" y="8075"/>
                  </a:cubicBezTo>
                  <a:cubicBezTo>
                    <a:pt x="7921" y="8075"/>
                    <a:pt x="7921" y="8091"/>
                    <a:pt x="7921" y="8091"/>
                  </a:cubicBezTo>
                  <a:cubicBezTo>
                    <a:pt x="7717" y="9219"/>
                    <a:pt x="7513" y="10363"/>
                    <a:pt x="7278" y="11476"/>
                  </a:cubicBezTo>
                  <a:cubicBezTo>
                    <a:pt x="6714" y="14188"/>
                    <a:pt x="5899" y="16962"/>
                    <a:pt x="5727" y="19752"/>
                  </a:cubicBezTo>
                  <a:cubicBezTo>
                    <a:pt x="5710" y="19746"/>
                    <a:pt x="5692" y="19742"/>
                    <a:pt x="5676" y="19742"/>
                  </a:cubicBezTo>
                  <a:cubicBezTo>
                    <a:pt x="5615" y="19742"/>
                    <a:pt x="5568" y="19785"/>
                    <a:pt x="5617" y="19846"/>
                  </a:cubicBezTo>
                  <a:cubicBezTo>
                    <a:pt x="5648" y="19878"/>
                    <a:pt x="5680" y="19925"/>
                    <a:pt x="5727" y="19972"/>
                  </a:cubicBezTo>
                  <a:cubicBezTo>
                    <a:pt x="5711" y="20034"/>
                    <a:pt x="5711" y="20097"/>
                    <a:pt x="5711" y="20160"/>
                  </a:cubicBezTo>
                  <a:cubicBezTo>
                    <a:pt x="4990" y="19862"/>
                    <a:pt x="4128" y="19799"/>
                    <a:pt x="3360" y="19627"/>
                  </a:cubicBezTo>
                  <a:cubicBezTo>
                    <a:pt x="2482" y="19423"/>
                    <a:pt x="1620" y="19204"/>
                    <a:pt x="742" y="19047"/>
                  </a:cubicBezTo>
                  <a:cubicBezTo>
                    <a:pt x="1463" y="15975"/>
                    <a:pt x="1557" y="12746"/>
                    <a:pt x="1792" y="9580"/>
                  </a:cubicBezTo>
                  <a:cubicBezTo>
                    <a:pt x="2027" y="6633"/>
                    <a:pt x="2247" y="3670"/>
                    <a:pt x="2341" y="708"/>
                  </a:cubicBezTo>
                  <a:close/>
                  <a:moveTo>
                    <a:pt x="7059" y="17621"/>
                  </a:moveTo>
                  <a:cubicBezTo>
                    <a:pt x="7419" y="18216"/>
                    <a:pt x="7811" y="18827"/>
                    <a:pt x="8282" y="19376"/>
                  </a:cubicBezTo>
                  <a:cubicBezTo>
                    <a:pt x="8203" y="19674"/>
                    <a:pt x="8109" y="19956"/>
                    <a:pt x="8046" y="20254"/>
                  </a:cubicBezTo>
                  <a:cubicBezTo>
                    <a:pt x="7811" y="20019"/>
                    <a:pt x="7592" y="19784"/>
                    <a:pt x="7388" y="19548"/>
                  </a:cubicBezTo>
                  <a:cubicBezTo>
                    <a:pt x="7169" y="19282"/>
                    <a:pt x="6949" y="19031"/>
                    <a:pt x="6761" y="18765"/>
                  </a:cubicBezTo>
                  <a:cubicBezTo>
                    <a:pt x="6871" y="18389"/>
                    <a:pt x="6965" y="17997"/>
                    <a:pt x="7059" y="17621"/>
                  </a:cubicBezTo>
                  <a:close/>
                  <a:moveTo>
                    <a:pt x="601" y="19392"/>
                  </a:moveTo>
                  <a:cubicBezTo>
                    <a:pt x="1024" y="19580"/>
                    <a:pt x="1432" y="19721"/>
                    <a:pt x="1855" y="19862"/>
                  </a:cubicBezTo>
                  <a:cubicBezTo>
                    <a:pt x="2074" y="20175"/>
                    <a:pt x="2310" y="20473"/>
                    <a:pt x="2592" y="20755"/>
                  </a:cubicBezTo>
                  <a:cubicBezTo>
                    <a:pt x="2843" y="21022"/>
                    <a:pt x="3125" y="21351"/>
                    <a:pt x="3469" y="21570"/>
                  </a:cubicBezTo>
                  <a:cubicBezTo>
                    <a:pt x="3046" y="21508"/>
                    <a:pt x="2639" y="21461"/>
                    <a:pt x="2231" y="21382"/>
                  </a:cubicBezTo>
                  <a:cubicBezTo>
                    <a:pt x="2090" y="21053"/>
                    <a:pt x="1714" y="20708"/>
                    <a:pt x="1495" y="20426"/>
                  </a:cubicBezTo>
                  <a:cubicBezTo>
                    <a:pt x="1212" y="20081"/>
                    <a:pt x="915" y="19737"/>
                    <a:pt x="601" y="19392"/>
                  </a:cubicBezTo>
                  <a:close/>
                  <a:moveTo>
                    <a:pt x="2247" y="19972"/>
                  </a:moveTo>
                  <a:lnTo>
                    <a:pt x="2247" y="19972"/>
                  </a:lnTo>
                  <a:cubicBezTo>
                    <a:pt x="2529" y="20050"/>
                    <a:pt x="2795" y="20128"/>
                    <a:pt x="3078" y="20191"/>
                  </a:cubicBezTo>
                  <a:cubicBezTo>
                    <a:pt x="3375" y="20505"/>
                    <a:pt x="3689" y="20818"/>
                    <a:pt x="3971" y="21147"/>
                  </a:cubicBezTo>
                  <a:cubicBezTo>
                    <a:pt x="4143" y="21335"/>
                    <a:pt x="4300" y="21523"/>
                    <a:pt x="4457" y="21712"/>
                  </a:cubicBezTo>
                  <a:cubicBezTo>
                    <a:pt x="4253" y="21680"/>
                    <a:pt x="4049" y="21649"/>
                    <a:pt x="3846" y="21618"/>
                  </a:cubicBezTo>
                  <a:cubicBezTo>
                    <a:pt x="3846" y="21602"/>
                    <a:pt x="3846" y="21586"/>
                    <a:pt x="3830" y="21555"/>
                  </a:cubicBezTo>
                  <a:cubicBezTo>
                    <a:pt x="3564" y="21210"/>
                    <a:pt x="3109" y="20928"/>
                    <a:pt x="2795" y="20599"/>
                  </a:cubicBezTo>
                  <a:cubicBezTo>
                    <a:pt x="2592" y="20395"/>
                    <a:pt x="2419" y="20191"/>
                    <a:pt x="2247" y="19972"/>
                  </a:cubicBezTo>
                  <a:close/>
                  <a:moveTo>
                    <a:pt x="6683" y="19016"/>
                  </a:moveTo>
                  <a:cubicBezTo>
                    <a:pt x="7043" y="19564"/>
                    <a:pt x="7466" y="20113"/>
                    <a:pt x="7952" y="20567"/>
                  </a:cubicBezTo>
                  <a:cubicBezTo>
                    <a:pt x="7843" y="21006"/>
                    <a:pt x="7749" y="21429"/>
                    <a:pt x="7655" y="21868"/>
                  </a:cubicBezTo>
                  <a:cubicBezTo>
                    <a:pt x="7451" y="21618"/>
                    <a:pt x="7231" y="21382"/>
                    <a:pt x="7028" y="21147"/>
                  </a:cubicBezTo>
                  <a:cubicBezTo>
                    <a:pt x="6777" y="20849"/>
                    <a:pt x="6510" y="20567"/>
                    <a:pt x="6244" y="20270"/>
                  </a:cubicBezTo>
                  <a:cubicBezTo>
                    <a:pt x="6416" y="19862"/>
                    <a:pt x="6557" y="19439"/>
                    <a:pt x="6683" y="19016"/>
                  </a:cubicBezTo>
                  <a:close/>
                  <a:moveTo>
                    <a:pt x="3391" y="20270"/>
                  </a:moveTo>
                  <a:cubicBezTo>
                    <a:pt x="3877" y="20379"/>
                    <a:pt x="4394" y="20505"/>
                    <a:pt x="4896" y="20567"/>
                  </a:cubicBezTo>
                  <a:cubicBezTo>
                    <a:pt x="5162" y="20881"/>
                    <a:pt x="5429" y="21179"/>
                    <a:pt x="5695" y="21492"/>
                  </a:cubicBezTo>
                  <a:cubicBezTo>
                    <a:pt x="5836" y="21665"/>
                    <a:pt x="5977" y="21837"/>
                    <a:pt x="6134" y="22009"/>
                  </a:cubicBezTo>
                  <a:cubicBezTo>
                    <a:pt x="5742" y="21931"/>
                    <a:pt x="5335" y="21853"/>
                    <a:pt x="4927" y="21790"/>
                  </a:cubicBezTo>
                  <a:cubicBezTo>
                    <a:pt x="4676" y="21492"/>
                    <a:pt x="4363" y="21194"/>
                    <a:pt x="4081" y="20928"/>
                  </a:cubicBezTo>
                  <a:cubicBezTo>
                    <a:pt x="3861" y="20693"/>
                    <a:pt x="3626" y="20489"/>
                    <a:pt x="3391" y="20270"/>
                  </a:cubicBezTo>
                  <a:close/>
                  <a:moveTo>
                    <a:pt x="6150" y="20489"/>
                  </a:moveTo>
                  <a:cubicBezTo>
                    <a:pt x="6354" y="20740"/>
                    <a:pt x="6573" y="20991"/>
                    <a:pt x="6792" y="21241"/>
                  </a:cubicBezTo>
                  <a:cubicBezTo>
                    <a:pt x="7043" y="21570"/>
                    <a:pt x="7278" y="21931"/>
                    <a:pt x="7560" y="22260"/>
                  </a:cubicBezTo>
                  <a:cubicBezTo>
                    <a:pt x="7545" y="22339"/>
                    <a:pt x="7529" y="22401"/>
                    <a:pt x="7513" y="22480"/>
                  </a:cubicBezTo>
                  <a:cubicBezTo>
                    <a:pt x="7482" y="22417"/>
                    <a:pt x="7419" y="22339"/>
                    <a:pt x="7294" y="22307"/>
                  </a:cubicBezTo>
                  <a:cubicBezTo>
                    <a:pt x="7106" y="22244"/>
                    <a:pt x="6918" y="22197"/>
                    <a:pt x="6730" y="22150"/>
                  </a:cubicBezTo>
                  <a:cubicBezTo>
                    <a:pt x="6479" y="21853"/>
                    <a:pt x="6197" y="21570"/>
                    <a:pt x="5930" y="21304"/>
                  </a:cubicBezTo>
                  <a:cubicBezTo>
                    <a:pt x="5711" y="21069"/>
                    <a:pt x="5491" y="20834"/>
                    <a:pt x="5272" y="20599"/>
                  </a:cubicBezTo>
                  <a:cubicBezTo>
                    <a:pt x="5429" y="20599"/>
                    <a:pt x="5570" y="20599"/>
                    <a:pt x="5727" y="20583"/>
                  </a:cubicBezTo>
                  <a:cubicBezTo>
                    <a:pt x="5774" y="20567"/>
                    <a:pt x="5805" y="20552"/>
                    <a:pt x="5836" y="20536"/>
                  </a:cubicBezTo>
                  <a:cubicBezTo>
                    <a:pt x="5873" y="20546"/>
                    <a:pt x="5911" y="20552"/>
                    <a:pt x="5949" y="20552"/>
                  </a:cubicBezTo>
                  <a:cubicBezTo>
                    <a:pt x="6024" y="20552"/>
                    <a:pt x="6098" y="20531"/>
                    <a:pt x="6150" y="20489"/>
                  </a:cubicBezTo>
                  <a:close/>
                  <a:moveTo>
                    <a:pt x="2031" y="0"/>
                  </a:moveTo>
                  <a:cubicBezTo>
                    <a:pt x="1865" y="0"/>
                    <a:pt x="1773" y="61"/>
                    <a:pt x="1745" y="159"/>
                  </a:cubicBezTo>
                  <a:cubicBezTo>
                    <a:pt x="1604" y="175"/>
                    <a:pt x="1479" y="253"/>
                    <a:pt x="1463" y="379"/>
                  </a:cubicBezTo>
                  <a:cubicBezTo>
                    <a:pt x="1259" y="3623"/>
                    <a:pt x="1118" y="6852"/>
                    <a:pt x="883" y="10081"/>
                  </a:cubicBezTo>
                  <a:cubicBezTo>
                    <a:pt x="664" y="13075"/>
                    <a:pt x="209" y="16053"/>
                    <a:pt x="288" y="19094"/>
                  </a:cubicBezTo>
                  <a:cubicBezTo>
                    <a:pt x="264" y="19089"/>
                    <a:pt x="239" y="19086"/>
                    <a:pt x="216" y="19086"/>
                  </a:cubicBezTo>
                  <a:cubicBezTo>
                    <a:pt x="100" y="19086"/>
                    <a:pt x="0" y="19149"/>
                    <a:pt x="52" y="19266"/>
                  </a:cubicBezTo>
                  <a:cubicBezTo>
                    <a:pt x="288" y="19721"/>
                    <a:pt x="538" y="20175"/>
                    <a:pt x="852" y="20614"/>
                  </a:cubicBezTo>
                  <a:cubicBezTo>
                    <a:pt x="1040" y="20881"/>
                    <a:pt x="1259" y="21288"/>
                    <a:pt x="1573" y="21539"/>
                  </a:cubicBezTo>
                  <a:cubicBezTo>
                    <a:pt x="1589" y="21602"/>
                    <a:pt x="1651" y="21665"/>
                    <a:pt x="1761" y="21696"/>
                  </a:cubicBezTo>
                  <a:cubicBezTo>
                    <a:pt x="1792" y="21712"/>
                    <a:pt x="1824" y="21727"/>
                    <a:pt x="1871" y="21743"/>
                  </a:cubicBezTo>
                  <a:cubicBezTo>
                    <a:pt x="1871" y="21743"/>
                    <a:pt x="1886" y="21743"/>
                    <a:pt x="1902" y="21759"/>
                  </a:cubicBezTo>
                  <a:cubicBezTo>
                    <a:pt x="1918" y="21759"/>
                    <a:pt x="1949" y="21759"/>
                    <a:pt x="1980" y="21774"/>
                  </a:cubicBezTo>
                  <a:cubicBezTo>
                    <a:pt x="3539" y="22249"/>
                    <a:pt x="5380" y="22767"/>
                    <a:pt x="6995" y="22767"/>
                  </a:cubicBezTo>
                  <a:cubicBezTo>
                    <a:pt x="7085" y="22767"/>
                    <a:pt x="7174" y="22765"/>
                    <a:pt x="7263" y="22762"/>
                  </a:cubicBezTo>
                  <a:cubicBezTo>
                    <a:pt x="7404" y="22746"/>
                    <a:pt x="7482" y="22683"/>
                    <a:pt x="7513" y="22621"/>
                  </a:cubicBezTo>
                  <a:cubicBezTo>
                    <a:pt x="7552" y="22699"/>
                    <a:pt x="7664" y="22759"/>
                    <a:pt x="7762" y="22759"/>
                  </a:cubicBezTo>
                  <a:cubicBezTo>
                    <a:pt x="7822" y="22759"/>
                    <a:pt x="7876" y="22737"/>
                    <a:pt x="7905" y="22683"/>
                  </a:cubicBezTo>
                  <a:cubicBezTo>
                    <a:pt x="7921" y="22636"/>
                    <a:pt x="7937" y="22605"/>
                    <a:pt x="7952" y="22574"/>
                  </a:cubicBezTo>
                  <a:cubicBezTo>
                    <a:pt x="8015" y="22558"/>
                    <a:pt x="8062" y="22511"/>
                    <a:pt x="8031" y="22464"/>
                  </a:cubicBezTo>
                  <a:cubicBezTo>
                    <a:pt x="8031" y="22448"/>
                    <a:pt x="8015" y="22433"/>
                    <a:pt x="8015" y="22417"/>
                  </a:cubicBezTo>
                  <a:cubicBezTo>
                    <a:pt x="9285" y="19658"/>
                    <a:pt x="10053" y="16696"/>
                    <a:pt x="10727" y="13749"/>
                  </a:cubicBezTo>
                  <a:cubicBezTo>
                    <a:pt x="11275" y="11335"/>
                    <a:pt x="12012" y="8906"/>
                    <a:pt x="12498" y="6460"/>
                  </a:cubicBezTo>
                  <a:cubicBezTo>
                    <a:pt x="12505" y="6461"/>
                    <a:pt x="12512" y="6462"/>
                    <a:pt x="12519" y="6462"/>
                  </a:cubicBezTo>
                  <a:cubicBezTo>
                    <a:pt x="12621" y="6462"/>
                    <a:pt x="12713" y="6359"/>
                    <a:pt x="12655" y="6257"/>
                  </a:cubicBezTo>
                  <a:cubicBezTo>
                    <a:pt x="12623" y="6225"/>
                    <a:pt x="12592" y="6178"/>
                    <a:pt x="12561" y="6131"/>
                  </a:cubicBezTo>
                  <a:cubicBezTo>
                    <a:pt x="12655" y="5598"/>
                    <a:pt x="12749" y="5065"/>
                    <a:pt x="12811" y="4532"/>
                  </a:cubicBezTo>
                  <a:cubicBezTo>
                    <a:pt x="13031" y="4470"/>
                    <a:pt x="13125" y="4235"/>
                    <a:pt x="12890" y="4031"/>
                  </a:cubicBezTo>
                  <a:cubicBezTo>
                    <a:pt x="12890" y="4015"/>
                    <a:pt x="12890" y="3984"/>
                    <a:pt x="12890" y="3953"/>
                  </a:cubicBezTo>
                  <a:cubicBezTo>
                    <a:pt x="12913" y="3767"/>
                    <a:pt x="12704" y="3633"/>
                    <a:pt x="12518" y="3633"/>
                  </a:cubicBezTo>
                  <a:cubicBezTo>
                    <a:pt x="12453" y="3633"/>
                    <a:pt x="12390" y="3649"/>
                    <a:pt x="12341" y="3686"/>
                  </a:cubicBezTo>
                  <a:cubicBezTo>
                    <a:pt x="11855" y="3373"/>
                    <a:pt x="11369" y="3043"/>
                    <a:pt x="10930" y="2699"/>
                  </a:cubicBezTo>
                  <a:cubicBezTo>
                    <a:pt x="10476" y="2354"/>
                    <a:pt x="10053" y="1899"/>
                    <a:pt x="9535" y="1633"/>
                  </a:cubicBezTo>
                  <a:cubicBezTo>
                    <a:pt x="9504" y="1617"/>
                    <a:pt x="9488" y="1601"/>
                    <a:pt x="9473" y="1586"/>
                  </a:cubicBezTo>
                  <a:cubicBezTo>
                    <a:pt x="8407" y="1037"/>
                    <a:pt x="7012" y="896"/>
                    <a:pt x="5821" y="661"/>
                  </a:cubicBezTo>
                  <a:cubicBezTo>
                    <a:pt x="4582" y="410"/>
                    <a:pt x="3344" y="112"/>
                    <a:pt x="2090" y="3"/>
                  </a:cubicBezTo>
                  <a:cubicBezTo>
                    <a:pt x="2069" y="1"/>
                    <a:pt x="2050" y="0"/>
                    <a:pt x="20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8" name="Google Shape;958;p33"/>
          <p:cNvSpPr/>
          <p:nvPr/>
        </p:nvSpPr>
        <p:spPr>
          <a:xfrm rot="-1036824">
            <a:off x="3642875" y="929302"/>
            <a:ext cx="932333" cy="512408"/>
          </a:xfrm>
          <a:custGeom>
            <a:avLst/>
            <a:gdLst/>
            <a:ahLst/>
            <a:cxnLst/>
            <a:rect l="l" t="t" r="r" b="b"/>
            <a:pathLst>
              <a:path w="17773" h="9768" extrusionOk="0">
                <a:moveTo>
                  <a:pt x="3304" y="1"/>
                </a:moveTo>
                <a:cubicBezTo>
                  <a:pt x="3172" y="1"/>
                  <a:pt x="3045" y="62"/>
                  <a:pt x="2971" y="211"/>
                </a:cubicBezTo>
                <a:cubicBezTo>
                  <a:pt x="2857" y="439"/>
                  <a:pt x="2743" y="690"/>
                  <a:pt x="2629" y="918"/>
                </a:cubicBezTo>
                <a:cubicBezTo>
                  <a:pt x="2629" y="941"/>
                  <a:pt x="2606" y="964"/>
                  <a:pt x="2583" y="1009"/>
                </a:cubicBezTo>
                <a:cubicBezTo>
                  <a:pt x="2058" y="2105"/>
                  <a:pt x="1510" y="3201"/>
                  <a:pt x="985" y="4296"/>
                </a:cubicBezTo>
                <a:cubicBezTo>
                  <a:pt x="985" y="4319"/>
                  <a:pt x="985" y="4319"/>
                  <a:pt x="985" y="4319"/>
                </a:cubicBezTo>
                <a:cubicBezTo>
                  <a:pt x="825" y="4593"/>
                  <a:pt x="643" y="4844"/>
                  <a:pt x="483" y="5118"/>
                </a:cubicBezTo>
                <a:cubicBezTo>
                  <a:pt x="369" y="5209"/>
                  <a:pt x="255" y="5323"/>
                  <a:pt x="141" y="5438"/>
                </a:cubicBezTo>
                <a:cubicBezTo>
                  <a:pt x="49" y="5529"/>
                  <a:pt x="49" y="5643"/>
                  <a:pt x="95" y="5711"/>
                </a:cubicBezTo>
                <a:cubicBezTo>
                  <a:pt x="0" y="5996"/>
                  <a:pt x="173" y="6327"/>
                  <a:pt x="469" y="6327"/>
                </a:cubicBezTo>
                <a:cubicBezTo>
                  <a:pt x="530" y="6327"/>
                  <a:pt x="596" y="6313"/>
                  <a:pt x="666" y="6282"/>
                </a:cubicBezTo>
                <a:cubicBezTo>
                  <a:pt x="711" y="6259"/>
                  <a:pt x="757" y="6236"/>
                  <a:pt x="803" y="6214"/>
                </a:cubicBezTo>
                <a:lnTo>
                  <a:pt x="917" y="6214"/>
                </a:lnTo>
                <a:cubicBezTo>
                  <a:pt x="962" y="6282"/>
                  <a:pt x="1031" y="6328"/>
                  <a:pt x="1122" y="6328"/>
                </a:cubicBezTo>
                <a:lnTo>
                  <a:pt x="3336" y="6830"/>
                </a:lnTo>
                <a:lnTo>
                  <a:pt x="3519" y="6830"/>
                </a:lnTo>
                <a:cubicBezTo>
                  <a:pt x="3633" y="6853"/>
                  <a:pt x="3770" y="6898"/>
                  <a:pt x="3907" y="6944"/>
                </a:cubicBezTo>
                <a:cubicBezTo>
                  <a:pt x="3951" y="6957"/>
                  <a:pt x="3993" y="6962"/>
                  <a:pt x="4033" y="6962"/>
                </a:cubicBezTo>
                <a:cubicBezTo>
                  <a:pt x="4427" y="6962"/>
                  <a:pt x="4601" y="6396"/>
                  <a:pt x="4249" y="6168"/>
                </a:cubicBezTo>
                <a:cubicBezTo>
                  <a:pt x="4500" y="6145"/>
                  <a:pt x="4592" y="5757"/>
                  <a:pt x="4318" y="5666"/>
                </a:cubicBezTo>
                <a:cubicBezTo>
                  <a:pt x="3861" y="5529"/>
                  <a:pt x="3405" y="5438"/>
                  <a:pt x="2971" y="5346"/>
                </a:cubicBezTo>
                <a:cubicBezTo>
                  <a:pt x="4744" y="4737"/>
                  <a:pt x="6686" y="4321"/>
                  <a:pt x="8540" y="4321"/>
                </a:cubicBezTo>
                <a:cubicBezTo>
                  <a:pt x="9811" y="4321"/>
                  <a:pt x="11041" y="4517"/>
                  <a:pt x="12147" y="4981"/>
                </a:cubicBezTo>
                <a:cubicBezTo>
                  <a:pt x="13311" y="5780"/>
                  <a:pt x="14292" y="6830"/>
                  <a:pt x="15228" y="7971"/>
                </a:cubicBezTo>
                <a:cubicBezTo>
                  <a:pt x="14886" y="7925"/>
                  <a:pt x="14543" y="7857"/>
                  <a:pt x="14201" y="7789"/>
                </a:cubicBezTo>
                <a:cubicBezTo>
                  <a:pt x="13767" y="7674"/>
                  <a:pt x="13356" y="7560"/>
                  <a:pt x="12923" y="7446"/>
                </a:cubicBezTo>
                <a:cubicBezTo>
                  <a:pt x="12881" y="7434"/>
                  <a:pt x="12839" y="7428"/>
                  <a:pt x="12799" y="7428"/>
                </a:cubicBezTo>
                <a:cubicBezTo>
                  <a:pt x="12406" y="7428"/>
                  <a:pt x="12143" y="7994"/>
                  <a:pt x="12558" y="8222"/>
                </a:cubicBezTo>
                <a:cubicBezTo>
                  <a:pt x="13790" y="8930"/>
                  <a:pt x="15046" y="9432"/>
                  <a:pt x="16438" y="9751"/>
                </a:cubicBezTo>
                <a:cubicBezTo>
                  <a:pt x="16480" y="9762"/>
                  <a:pt x="16522" y="9767"/>
                  <a:pt x="16563" y="9767"/>
                </a:cubicBezTo>
                <a:cubicBezTo>
                  <a:pt x="16785" y="9767"/>
                  <a:pt x="16970" y="9614"/>
                  <a:pt x="17009" y="9363"/>
                </a:cubicBezTo>
                <a:cubicBezTo>
                  <a:pt x="17009" y="9227"/>
                  <a:pt x="17031" y="9090"/>
                  <a:pt x="17054" y="8953"/>
                </a:cubicBezTo>
                <a:cubicBezTo>
                  <a:pt x="17123" y="8907"/>
                  <a:pt x="17191" y="8838"/>
                  <a:pt x="17237" y="8770"/>
                </a:cubicBezTo>
                <a:cubicBezTo>
                  <a:pt x="17351" y="8724"/>
                  <a:pt x="17465" y="8587"/>
                  <a:pt x="17488" y="8405"/>
                </a:cubicBezTo>
                <a:cubicBezTo>
                  <a:pt x="17556" y="7903"/>
                  <a:pt x="17533" y="7469"/>
                  <a:pt x="17442" y="7035"/>
                </a:cubicBezTo>
                <a:cubicBezTo>
                  <a:pt x="17442" y="6077"/>
                  <a:pt x="17533" y="5141"/>
                  <a:pt x="17716" y="4205"/>
                </a:cubicBezTo>
                <a:cubicBezTo>
                  <a:pt x="17773" y="3866"/>
                  <a:pt x="17480" y="3632"/>
                  <a:pt x="17227" y="3632"/>
                </a:cubicBezTo>
                <a:cubicBezTo>
                  <a:pt x="17071" y="3632"/>
                  <a:pt x="16929" y="3722"/>
                  <a:pt x="16894" y="3931"/>
                </a:cubicBezTo>
                <a:cubicBezTo>
                  <a:pt x="16780" y="4502"/>
                  <a:pt x="16689" y="5095"/>
                  <a:pt x="16598" y="5666"/>
                </a:cubicBezTo>
                <a:cubicBezTo>
                  <a:pt x="16324" y="5711"/>
                  <a:pt x="16073" y="5963"/>
                  <a:pt x="16232" y="6282"/>
                </a:cubicBezTo>
                <a:cubicBezTo>
                  <a:pt x="16324" y="6442"/>
                  <a:pt x="16392" y="6579"/>
                  <a:pt x="16438" y="6716"/>
                </a:cubicBezTo>
                <a:cubicBezTo>
                  <a:pt x="16415" y="6853"/>
                  <a:pt x="16415" y="6990"/>
                  <a:pt x="16392" y="7127"/>
                </a:cubicBezTo>
                <a:cubicBezTo>
                  <a:pt x="15160" y="5506"/>
                  <a:pt x="13585" y="4410"/>
                  <a:pt x="11827" y="3794"/>
                </a:cubicBezTo>
                <a:cubicBezTo>
                  <a:pt x="10960" y="3292"/>
                  <a:pt x="9978" y="2927"/>
                  <a:pt x="8883" y="2721"/>
                </a:cubicBezTo>
                <a:cubicBezTo>
                  <a:pt x="8296" y="2610"/>
                  <a:pt x="7705" y="2556"/>
                  <a:pt x="7117" y="2556"/>
                </a:cubicBezTo>
                <a:cubicBezTo>
                  <a:pt x="5416" y="2556"/>
                  <a:pt x="3739" y="3009"/>
                  <a:pt x="2263" y="3840"/>
                </a:cubicBezTo>
                <a:cubicBezTo>
                  <a:pt x="2377" y="3634"/>
                  <a:pt x="2492" y="3429"/>
                  <a:pt x="2583" y="3201"/>
                </a:cubicBezTo>
                <a:cubicBezTo>
                  <a:pt x="2857" y="2813"/>
                  <a:pt x="3062" y="2356"/>
                  <a:pt x="3222" y="1900"/>
                </a:cubicBezTo>
                <a:cubicBezTo>
                  <a:pt x="3405" y="1466"/>
                  <a:pt x="3587" y="1032"/>
                  <a:pt x="3770" y="576"/>
                </a:cubicBezTo>
                <a:cubicBezTo>
                  <a:pt x="3878" y="267"/>
                  <a:pt x="3580" y="1"/>
                  <a:pt x="33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59" name="Google Shape;959;p33"/>
          <p:cNvGrpSpPr/>
          <p:nvPr/>
        </p:nvGrpSpPr>
        <p:grpSpPr>
          <a:xfrm rot="-8593293">
            <a:off x="48531" y="-510565"/>
            <a:ext cx="2429474" cy="1577941"/>
            <a:chOff x="5118990" y="4122087"/>
            <a:chExt cx="1882464" cy="1222659"/>
          </a:xfrm>
        </p:grpSpPr>
        <p:sp>
          <p:nvSpPr>
            <p:cNvPr id="960" name="Google Shape;960;p33"/>
            <p:cNvSpPr/>
            <p:nvPr/>
          </p:nvSpPr>
          <p:spPr>
            <a:xfrm rot="787510">
              <a:off x="5385771" y="4227679"/>
              <a:ext cx="603559" cy="359284"/>
            </a:xfrm>
            <a:custGeom>
              <a:avLst/>
              <a:gdLst/>
              <a:ahLst/>
              <a:cxnLst/>
              <a:rect l="l" t="t" r="r" b="b"/>
              <a:pathLst>
                <a:path w="15749" h="9375" extrusionOk="0">
                  <a:moveTo>
                    <a:pt x="9397" y="3441"/>
                  </a:moveTo>
                  <a:cubicBezTo>
                    <a:pt x="9426" y="3441"/>
                    <a:pt x="9456" y="3446"/>
                    <a:pt x="9484" y="3453"/>
                  </a:cubicBezTo>
                  <a:cubicBezTo>
                    <a:pt x="9511" y="3453"/>
                    <a:pt x="9538" y="3462"/>
                    <a:pt x="9565" y="3471"/>
                  </a:cubicBezTo>
                  <a:cubicBezTo>
                    <a:pt x="9781" y="3561"/>
                    <a:pt x="9862" y="3705"/>
                    <a:pt x="9808" y="3930"/>
                  </a:cubicBezTo>
                  <a:cubicBezTo>
                    <a:pt x="9765" y="4109"/>
                    <a:pt x="9683" y="4191"/>
                    <a:pt x="9539" y="4191"/>
                  </a:cubicBezTo>
                  <a:cubicBezTo>
                    <a:pt x="9501" y="4191"/>
                    <a:pt x="9459" y="4185"/>
                    <a:pt x="9412" y="4174"/>
                  </a:cubicBezTo>
                  <a:cubicBezTo>
                    <a:pt x="9267" y="4147"/>
                    <a:pt x="9186" y="4066"/>
                    <a:pt x="9168" y="3939"/>
                  </a:cubicBezTo>
                  <a:cubicBezTo>
                    <a:pt x="9159" y="3795"/>
                    <a:pt x="9159" y="3714"/>
                    <a:pt x="9159" y="3705"/>
                  </a:cubicBezTo>
                  <a:cubicBezTo>
                    <a:pt x="9207" y="3492"/>
                    <a:pt x="9303" y="3441"/>
                    <a:pt x="9397" y="3441"/>
                  </a:cubicBezTo>
                  <a:close/>
                  <a:moveTo>
                    <a:pt x="8451" y="3776"/>
                  </a:moveTo>
                  <a:cubicBezTo>
                    <a:pt x="8510" y="3776"/>
                    <a:pt x="8562" y="3781"/>
                    <a:pt x="8609" y="3786"/>
                  </a:cubicBezTo>
                  <a:cubicBezTo>
                    <a:pt x="8717" y="3813"/>
                    <a:pt x="8844" y="3885"/>
                    <a:pt x="8781" y="4147"/>
                  </a:cubicBezTo>
                  <a:cubicBezTo>
                    <a:pt x="8763" y="4183"/>
                    <a:pt x="8582" y="4336"/>
                    <a:pt x="7095" y="4733"/>
                  </a:cubicBezTo>
                  <a:cubicBezTo>
                    <a:pt x="6230" y="4952"/>
                    <a:pt x="5579" y="5062"/>
                    <a:pt x="5151" y="5062"/>
                  </a:cubicBezTo>
                  <a:cubicBezTo>
                    <a:pt x="5017" y="5062"/>
                    <a:pt x="4905" y="5052"/>
                    <a:pt x="4814" y="5030"/>
                  </a:cubicBezTo>
                  <a:cubicBezTo>
                    <a:pt x="4445" y="4949"/>
                    <a:pt x="4436" y="4769"/>
                    <a:pt x="4472" y="4616"/>
                  </a:cubicBezTo>
                  <a:cubicBezTo>
                    <a:pt x="4517" y="4435"/>
                    <a:pt x="4697" y="4336"/>
                    <a:pt x="5031" y="4300"/>
                  </a:cubicBezTo>
                  <a:cubicBezTo>
                    <a:pt x="5851" y="4237"/>
                    <a:pt x="6500" y="4156"/>
                    <a:pt x="6942" y="4066"/>
                  </a:cubicBezTo>
                  <a:cubicBezTo>
                    <a:pt x="7257" y="4003"/>
                    <a:pt x="7726" y="3903"/>
                    <a:pt x="8312" y="3786"/>
                  </a:cubicBezTo>
                  <a:cubicBezTo>
                    <a:pt x="8361" y="3779"/>
                    <a:pt x="8408" y="3776"/>
                    <a:pt x="8451" y="3776"/>
                  </a:cubicBezTo>
                  <a:close/>
                  <a:moveTo>
                    <a:pt x="587" y="3687"/>
                  </a:moveTo>
                  <a:lnTo>
                    <a:pt x="1" y="6238"/>
                  </a:lnTo>
                  <a:lnTo>
                    <a:pt x="1416" y="6563"/>
                  </a:lnTo>
                  <a:lnTo>
                    <a:pt x="2002" y="4012"/>
                  </a:lnTo>
                  <a:lnTo>
                    <a:pt x="587" y="3687"/>
                  </a:lnTo>
                  <a:close/>
                  <a:moveTo>
                    <a:pt x="13116" y="1235"/>
                  </a:moveTo>
                  <a:lnTo>
                    <a:pt x="12972" y="1289"/>
                  </a:lnTo>
                  <a:cubicBezTo>
                    <a:pt x="12008" y="1668"/>
                    <a:pt x="10556" y="2110"/>
                    <a:pt x="8654" y="2623"/>
                  </a:cubicBezTo>
                  <a:cubicBezTo>
                    <a:pt x="5806" y="3399"/>
                    <a:pt x="3922" y="3795"/>
                    <a:pt x="3075" y="3795"/>
                  </a:cubicBezTo>
                  <a:lnTo>
                    <a:pt x="3012" y="3795"/>
                  </a:lnTo>
                  <a:lnTo>
                    <a:pt x="2327" y="6770"/>
                  </a:lnTo>
                  <a:lnTo>
                    <a:pt x="11368" y="8843"/>
                  </a:lnTo>
                  <a:lnTo>
                    <a:pt x="13116" y="1235"/>
                  </a:lnTo>
                  <a:close/>
                  <a:moveTo>
                    <a:pt x="14288" y="0"/>
                  </a:moveTo>
                  <a:lnTo>
                    <a:pt x="12215" y="9041"/>
                  </a:lnTo>
                  <a:lnTo>
                    <a:pt x="13675" y="9375"/>
                  </a:lnTo>
                  <a:lnTo>
                    <a:pt x="15748" y="334"/>
                  </a:lnTo>
                  <a:lnTo>
                    <a:pt x="14288" y="0"/>
                  </a:lnTo>
                  <a:close/>
                </a:path>
              </a:pathLst>
            </a:custGeom>
            <a:solidFill>
              <a:srgbClr val="3C3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33"/>
            <p:cNvSpPr/>
            <p:nvPr/>
          </p:nvSpPr>
          <p:spPr>
            <a:xfrm rot="787510">
              <a:off x="5335021" y="4244664"/>
              <a:ext cx="556881" cy="639813"/>
            </a:xfrm>
            <a:custGeom>
              <a:avLst/>
              <a:gdLst/>
              <a:ahLst/>
              <a:cxnLst/>
              <a:rect l="l" t="t" r="r" b="b"/>
              <a:pathLst>
                <a:path w="14531" h="16695" extrusionOk="0">
                  <a:moveTo>
                    <a:pt x="14531" y="1"/>
                  </a:moveTo>
                  <a:cubicBezTo>
                    <a:pt x="14279" y="172"/>
                    <a:pt x="13891" y="370"/>
                    <a:pt x="13350" y="587"/>
                  </a:cubicBezTo>
                  <a:lnTo>
                    <a:pt x="11646" y="7978"/>
                  </a:lnTo>
                  <a:lnTo>
                    <a:pt x="2759" y="5941"/>
                  </a:lnTo>
                  <a:lnTo>
                    <a:pt x="3318" y="3534"/>
                  </a:lnTo>
                  <a:lnTo>
                    <a:pt x="2254" y="3291"/>
                  </a:lnTo>
                  <a:lnTo>
                    <a:pt x="1704" y="5697"/>
                  </a:lnTo>
                  <a:lnTo>
                    <a:pt x="433" y="5400"/>
                  </a:lnTo>
                  <a:lnTo>
                    <a:pt x="109" y="6842"/>
                  </a:lnTo>
                  <a:lnTo>
                    <a:pt x="0" y="7311"/>
                  </a:lnTo>
                  <a:lnTo>
                    <a:pt x="2326" y="7852"/>
                  </a:lnTo>
                  <a:lnTo>
                    <a:pt x="2236" y="8248"/>
                  </a:lnTo>
                  <a:cubicBezTo>
                    <a:pt x="2984" y="8501"/>
                    <a:pt x="4507" y="9645"/>
                    <a:pt x="6797" y="11683"/>
                  </a:cubicBezTo>
                  <a:cubicBezTo>
                    <a:pt x="9014" y="13648"/>
                    <a:pt x="10384" y="15027"/>
                    <a:pt x="10907" y="15811"/>
                  </a:cubicBezTo>
                  <a:lnTo>
                    <a:pt x="10772" y="16397"/>
                  </a:lnTo>
                  <a:lnTo>
                    <a:pt x="12079" y="16694"/>
                  </a:lnTo>
                  <a:lnTo>
                    <a:pt x="13954" y="8510"/>
                  </a:lnTo>
                  <a:lnTo>
                    <a:pt x="12656" y="8203"/>
                  </a:lnTo>
                  <a:lnTo>
                    <a:pt x="14531" y="1"/>
                  </a:lnTo>
                  <a:close/>
                </a:path>
              </a:pathLst>
            </a:custGeom>
            <a:solidFill>
              <a:srgbClr val="3033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33"/>
            <p:cNvSpPr/>
            <p:nvPr/>
          </p:nvSpPr>
          <p:spPr>
            <a:xfrm rot="787510">
              <a:off x="5274233" y="4284717"/>
              <a:ext cx="108494" cy="89486"/>
            </a:xfrm>
            <a:custGeom>
              <a:avLst/>
              <a:gdLst/>
              <a:ahLst/>
              <a:cxnLst/>
              <a:rect l="l" t="t" r="r" b="b"/>
              <a:pathLst>
                <a:path w="2831" h="2335" extrusionOk="0">
                  <a:moveTo>
                    <a:pt x="0" y="0"/>
                  </a:moveTo>
                  <a:lnTo>
                    <a:pt x="198" y="1118"/>
                  </a:lnTo>
                  <a:lnTo>
                    <a:pt x="325" y="1848"/>
                  </a:lnTo>
                  <a:lnTo>
                    <a:pt x="2443" y="2335"/>
                  </a:lnTo>
                  <a:lnTo>
                    <a:pt x="2831" y="6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33"/>
            <p:cNvSpPr/>
            <p:nvPr/>
          </p:nvSpPr>
          <p:spPr>
            <a:xfrm rot="787510">
              <a:off x="5276253" y="4313238"/>
              <a:ext cx="125778" cy="126468"/>
            </a:xfrm>
            <a:custGeom>
              <a:avLst/>
              <a:gdLst/>
              <a:ahLst/>
              <a:cxnLst/>
              <a:rect l="l" t="t" r="r" b="b"/>
              <a:pathLst>
                <a:path w="3282" h="3300" extrusionOk="0">
                  <a:moveTo>
                    <a:pt x="2507" y="0"/>
                  </a:moveTo>
                  <a:lnTo>
                    <a:pt x="2119" y="1686"/>
                  </a:lnTo>
                  <a:lnTo>
                    <a:pt x="1" y="1199"/>
                  </a:lnTo>
                  <a:lnTo>
                    <a:pt x="298" y="2776"/>
                  </a:lnTo>
                  <a:lnTo>
                    <a:pt x="2570" y="3299"/>
                  </a:lnTo>
                  <a:lnTo>
                    <a:pt x="2894" y="1857"/>
                  </a:lnTo>
                  <a:lnTo>
                    <a:pt x="3282" y="180"/>
                  </a:lnTo>
                  <a:lnTo>
                    <a:pt x="2507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33"/>
            <p:cNvSpPr/>
            <p:nvPr/>
          </p:nvSpPr>
          <p:spPr>
            <a:xfrm rot="787510">
              <a:off x="5556472" y="4350491"/>
              <a:ext cx="214919" cy="68331"/>
            </a:xfrm>
            <a:custGeom>
              <a:avLst/>
              <a:gdLst/>
              <a:ahLst/>
              <a:cxnLst/>
              <a:rect l="l" t="t" r="r" b="b"/>
              <a:pathLst>
                <a:path w="5608" h="1783" extrusionOk="0">
                  <a:moveTo>
                    <a:pt x="5066" y="0"/>
                  </a:moveTo>
                  <a:cubicBezTo>
                    <a:pt x="4904" y="0"/>
                    <a:pt x="4798" y="107"/>
                    <a:pt x="4751" y="327"/>
                  </a:cubicBezTo>
                  <a:cubicBezTo>
                    <a:pt x="4751" y="336"/>
                    <a:pt x="4751" y="426"/>
                    <a:pt x="4751" y="579"/>
                  </a:cubicBezTo>
                  <a:cubicBezTo>
                    <a:pt x="4778" y="751"/>
                    <a:pt x="4886" y="850"/>
                    <a:pt x="5057" y="895"/>
                  </a:cubicBezTo>
                  <a:cubicBezTo>
                    <a:pt x="5106" y="907"/>
                    <a:pt x="5152" y="913"/>
                    <a:pt x="5194" y="913"/>
                  </a:cubicBezTo>
                  <a:cubicBezTo>
                    <a:pt x="5379" y="913"/>
                    <a:pt x="5500" y="801"/>
                    <a:pt x="5544" y="588"/>
                  </a:cubicBezTo>
                  <a:cubicBezTo>
                    <a:pt x="5607" y="318"/>
                    <a:pt x="5508" y="138"/>
                    <a:pt x="5256" y="39"/>
                  </a:cubicBezTo>
                  <a:cubicBezTo>
                    <a:pt x="5186" y="13"/>
                    <a:pt x="5123" y="0"/>
                    <a:pt x="5066" y="0"/>
                  </a:cubicBezTo>
                  <a:close/>
                  <a:moveTo>
                    <a:pt x="4110" y="337"/>
                  </a:moveTo>
                  <a:cubicBezTo>
                    <a:pt x="4066" y="337"/>
                    <a:pt x="4018" y="340"/>
                    <a:pt x="3967" y="345"/>
                  </a:cubicBezTo>
                  <a:cubicBezTo>
                    <a:pt x="3372" y="471"/>
                    <a:pt x="2912" y="561"/>
                    <a:pt x="2588" y="625"/>
                  </a:cubicBezTo>
                  <a:cubicBezTo>
                    <a:pt x="2146" y="724"/>
                    <a:pt x="1506" y="805"/>
                    <a:pt x="686" y="868"/>
                  </a:cubicBezTo>
                  <a:cubicBezTo>
                    <a:pt x="316" y="904"/>
                    <a:pt x="109" y="1021"/>
                    <a:pt x="64" y="1237"/>
                  </a:cubicBezTo>
                  <a:cubicBezTo>
                    <a:pt x="1" y="1508"/>
                    <a:pt x="136" y="1670"/>
                    <a:pt x="460" y="1751"/>
                  </a:cubicBezTo>
                  <a:cubicBezTo>
                    <a:pt x="551" y="1772"/>
                    <a:pt x="662" y="1782"/>
                    <a:pt x="792" y="1782"/>
                  </a:cubicBezTo>
                  <a:cubicBezTo>
                    <a:pt x="1230" y="1782"/>
                    <a:pt x="1890" y="1667"/>
                    <a:pt x="2786" y="1445"/>
                  </a:cubicBezTo>
                  <a:cubicBezTo>
                    <a:pt x="3913" y="1147"/>
                    <a:pt x="4490" y="931"/>
                    <a:pt x="4517" y="805"/>
                  </a:cubicBezTo>
                  <a:cubicBezTo>
                    <a:pt x="4589" y="493"/>
                    <a:pt x="4455" y="337"/>
                    <a:pt x="4110" y="337"/>
                  </a:cubicBezTo>
                  <a:close/>
                </a:path>
              </a:pathLst>
            </a:custGeom>
            <a:solidFill>
              <a:srgbClr val="4547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33"/>
            <p:cNvSpPr/>
            <p:nvPr/>
          </p:nvSpPr>
          <p:spPr>
            <a:xfrm rot="787510">
              <a:off x="5858154" y="4388382"/>
              <a:ext cx="1087855" cy="605590"/>
            </a:xfrm>
            <a:custGeom>
              <a:avLst/>
              <a:gdLst/>
              <a:ahLst/>
              <a:cxnLst/>
              <a:rect l="l" t="t" r="r" b="b"/>
              <a:pathLst>
                <a:path w="28386" h="15802" extrusionOk="0">
                  <a:moveTo>
                    <a:pt x="4413" y="2577"/>
                  </a:moveTo>
                  <a:cubicBezTo>
                    <a:pt x="4514" y="2577"/>
                    <a:pt x="4667" y="2596"/>
                    <a:pt x="4895" y="2650"/>
                  </a:cubicBezTo>
                  <a:cubicBezTo>
                    <a:pt x="4986" y="2668"/>
                    <a:pt x="5085" y="2695"/>
                    <a:pt x="5193" y="2722"/>
                  </a:cubicBezTo>
                  <a:cubicBezTo>
                    <a:pt x="5833" y="2912"/>
                    <a:pt x="7771" y="3497"/>
                    <a:pt x="10944" y="4462"/>
                  </a:cubicBezTo>
                  <a:cubicBezTo>
                    <a:pt x="13432" y="5219"/>
                    <a:pt x="15865" y="5922"/>
                    <a:pt x="18164" y="6553"/>
                  </a:cubicBezTo>
                  <a:cubicBezTo>
                    <a:pt x="19137" y="6878"/>
                    <a:pt x="19579" y="7283"/>
                    <a:pt x="19471" y="7752"/>
                  </a:cubicBezTo>
                  <a:cubicBezTo>
                    <a:pt x="19426" y="7923"/>
                    <a:pt x="19327" y="8067"/>
                    <a:pt x="19155" y="8185"/>
                  </a:cubicBezTo>
                  <a:cubicBezTo>
                    <a:pt x="19012" y="8280"/>
                    <a:pt x="18869" y="8324"/>
                    <a:pt x="18725" y="8324"/>
                  </a:cubicBezTo>
                  <a:cubicBezTo>
                    <a:pt x="18679" y="8324"/>
                    <a:pt x="18633" y="8320"/>
                    <a:pt x="18588" y="8311"/>
                  </a:cubicBezTo>
                  <a:cubicBezTo>
                    <a:pt x="13179" y="6652"/>
                    <a:pt x="10241" y="5769"/>
                    <a:pt x="9862" y="5670"/>
                  </a:cubicBezTo>
                  <a:cubicBezTo>
                    <a:pt x="6752" y="4777"/>
                    <a:pt x="4922" y="4219"/>
                    <a:pt x="4436" y="4002"/>
                  </a:cubicBezTo>
                  <a:cubicBezTo>
                    <a:pt x="4030" y="3822"/>
                    <a:pt x="3868" y="3552"/>
                    <a:pt x="3958" y="3173"/>
                  </a:cubicBezTo>
                  <a:cubicBezTo>
                    <a:pt x="4030" y="2848"/>
                    <a:pt x="4138" y="2659"/>
                    <a:pt x="4273" y="2596"/>
                  </a:cubicBezTo>
                  <a:cubicBezTo>
                    <a:pt x="4302" y="2585"/>
                    <a:pt x="4346" y="2577"/>
                    <a:pt x="4413" y="2577"/>
                  </a:cubicBezTo>
                  <a:close/>
                  <a:moveTo>
                    <a:pt x="2200" y="0"/>
                  </a:moveTo>
                  <a:lnTo>
                    <a:pt x="1" y="9573"/>
                  </a:lnTo>
                  <a:lnTo>
                    <a:pt x="27133" y="15801"/>
                  </a:lnTo>
                  <a:lnTo>
                    <a:pt x="27151" y="15729"/>
                  </a:lnTo>
                  <a:cubicBezTo>
                    <a:pt x="27619" y="13755"/>
                    <a:pt x="27971" y="11718"/>
                    <a:pt x="28196" y="9699"/>
                  </a:cubicBezTo>
                  <a:cubicBezTo>
                    <a:pt x="28386" y="8825"/>
                    <a:pt x="27926" y="8248"/>
                    <a:pt x="26853" y="7977"/>
                  </a:cubicBezTo>
                  <a:cubicBezTo>
                    <a:pt x="18768" y="5048"/>
                    <a:pt x="10493" y="2371"/>
                    <a:pt x="2272" y="27"/>
                  </a:cubicBezTo>
                  <a:lnTo>
                    <a:pt x="2200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33"/>
            <p:cNvSpPr/>
            <p:nvPr/>
          </p:nvSpPr>
          <p:spPr>
            <a:xfrm rot="787510">
              <a:off x="6027045" y="4465191"/>
              <a:ext cx="608388" cy="226071"/>
            </a:xfrm>
            <a:custGeom>
              <a:avLst/>
              <a:gdLst/>
              <a:ahLst/>
              <a:cxnLst/>
              <a:rect l="l" t="t" r="r" b="b"/>
              <a:pathLst>
                <a:path w="15875" h="5899" extrusionOk="0">
                  <a:moveTo>
                    <a:pt x="630" y="1"/>
                  </a:moveTo>
                  <a:cubicBezTo>
                    <a:pt x="562" y="1"/>
                    <a:pt x="505" y="8"/>
                    <a:pt x="460" y="23"/>
                  </a:cubicBezTo>
                  <a:cubicBezTo>
                    <a:pt x="298" y="95"/>
                    <a:pt x="181" y="302"/>
                    <a:pt x="100" y="663"/>
                  </a:cubicBezTo>
                  <a:cubicBezTo>
                    <a:pt x="1" y="1078"/>
                    <a:pt x="172" y="1384"/>
                    <a:pt x="623" y="1573"/>
                  </a:cubicBezTo>
                  <a:cubicBezTo>
                    <a:pt x="1118" y="1799"/>
                    <a:pt x="2921" y="2349"/>
                    <a:pt x="6049" y="3241"/>
                  </a:cubicBezTo>
                  <a:cubicBezTo>
                    <a:pt x="6437" y="3340"/>
                    <a:pt x="9348" y="4223"/>
                    <a:pt x="14784" y="5882"/>
                  </a:cubicBezTo>
                  <a:cubicBezTo>
                    <a:pt x="14838" y="5893"/>
                    <a:pt x="14891" y="5899"/>
                    <a:pt x="14944" y="5899"/>
                  </a:cubicBezTo>
                  <a:cubicBezTo>
                    <a:pt x="15103" y="5899"/>
                    <a:pt x="15257" y="5848"/>
                    <a:pt x="15405" y="5747"/>
                  </a:cubicBezTo>
                  <a:cubicBezTo>
                    <a:pt x="15595" y="5621"/>
                    <a:pt x="15712" y="5458"/>
                    <a:pt x="15757" y="5269"/>
                  </a:cubicBezTo>
                  <a:cubicBezTo>
                    <a:pt x="15874" y="4755"/>
                    <a:pt x="15424" y="4323"/>
                    <a:pt x="14405" y="3980"/>
                  </a:cubicBezTo>
                  <a:cubicBezTo>
                    <a:pt x="12088" y="3349"/>
                    <a:pt x="9682" y="2646"/>
                    <a:pt x="7176" y="1889"/>
                  </a:cubicBezTo>
                  <a:cubicBezTo>
                    <a:pt x="3976" y="915"/>
                    <a:pt x="2065" y="329"/>
                    <a:pt x="1425" y="149"/>
                  </a:cubicBezTo>
                  <a:cubicBezTo>
                    <a:pt x="1073" y="51"/>
                    <a:pt x="810" y="1"/>
                    <a:pt x="6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33"/>
            <p:cNvSpPr/>
            <p:nvPr/>
          </p:nvSpPr>
          <p:spPr>
            <a:xfrm rot="787510">
              <a:off x="5717956" y="4731255"/>
              <a:ext cx="1111348" cy="477015"/>
            </a:xfrm>
            <a:custGeom>
              <a:avLst/>
              <a:gdLst/>
              <a:ahLst/>
              <a:cxnLst/>
              <a:rect l="l" t="t" r="r" b="b"/>
              <a:pathLst>
                <a:path w="28999" h="12447" extrusionOk="0">
                  <a:moveTo>
                    <a:pt x="2011" y="1"/>
                  </a:moveTo>
                  <a:lnTo>
                    <a:pt x="136" y="8185"/>
                  </a:lnTo>
                  <a:lnTo>
                    <a:pt x="1" y="8753"/>
                  </a:lnTo>
                  <a:cubicBezTo>
                    <a:pt x="8672" y="10592"/>
                    <a:pt x="17172" y="11818"/>
                    <a:pt x="25501" y="12413"/>
                  </a:cubicBezTo>
                  <a:cubicBezTo>
                    <a:pt x="25660" y="12435"/>
                    <a:pt x="25809" y="12446"/>
                    <a:pt x="25949" y="12446"/>
                  </a:cubicBezTo>
                  <a:cubicBezTo>
                    <a:pt x="26720" y="12446"/>
                    <a:pt x="27220" y="12112"/>
                    <a:pt x="27448" y="11448"/>
                  </a:cubicBezTo>
                  <a:cubicBezTo>
                    <a:pt x="28061" y="9718"/>
                    <a:pt x="28575" y="7969"/>
                    <a:pt x="28999" y="6193"/>
                  </a:cubicBezTo>
                  <a:lnTo>
                    <a:pt x="2011" y="1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33"/>
            <p:cNvSpPr/>
            <p:nvPr/>
          </p:nvSpPr>
          <p:spPr>
            <a:xfrm rot="787510">
              <a:off x="5192958" y="4307909"/>
              <a:ext cx="1734529" cy="851015"/>
            </a:xfrm>
            <a:custGeom>
              <a:avLst/>
              <a:gdLst/>
              <a:ahLst/>
              <a:cxnLst/>
              <a:rect l="l" t="t" r="r" b="b"/>
              <a:pathLst>
                <a:path w="45260" h="22206" extrusionOk="0">
                  <a:moveTo>
                    <a:pt x="19277" y="430"/>
                  </a:moveTo>
                  <a:cubicBezTo>
                    <a:pt x="20268" y="625"/>
                    <a:pt x="21223" y="951"/>
                    <a:pt x="22193" y="1230"/>
                  </a:cubicBezTo>
                  <a:cubicBezTo>
                    <a:pt x="23221" y="1545"/>
                    <a:pt x="24248" y="1852"/>
                    <a:pt x="25276" y="2185"/>
                  </a:cubicBezTo>
                  <a:cubicBezTo>
                    <a:pt x="27331" y="2834"/>
                    <a:pt x="29377" y="3501"/>
                    <a:pt x="31414" y="4177"/>
                  </a:cubicBezTo>
                  <a:cubicBezTo>
                    <a:pt x="33460" y="4844"/>
                    <a:pt x="35489" y="5565"/>
                    <a:pt x="37544" y="6205"/>
                  </a:cubicBezTo>
                  <a:cubicBezTo>
                    <a:pt x="39599" y="6836"/>
                    <a:pt x="41627" y="7567"/>
                    <a:pt x="43637" y="8315"/>
                  </a:cubicBezTo>
                  <a:lnTo>
                    <a:pt x="43655" y="8324"/>
                  </a:lnTo>
                  <a:cubicBezTo>
                    <a:pt x="44016" y="8423"/>
                    <a:pt x="44367" y="8567"/>
                    <a:pt x="44602" y="8810"/>
                  </a:cubicBezTo>
                  <a:cubicBezTo>
                    <a:pt x="44710" y="8937"/>
                    <a:pt x="44782" y="9081"/>
                    <a:pt x="44818" y="9234"/>
                  </a:cubicBezTo>
                  <a:cubicBezTo>
                    <a:pt x="44845" y="9396"/>
                    <a:pt x="44836" y="9568"/>
                    <a:pt x="44800" y="9739"/>
                  </a:cubicBezTo>
                  <a:cubicBezTo>
                    <a:pt x="44791" y="9748"/>
                    <a:pt x="44791" y="9748"/>
                    <a:pt x="44791" y="9757"/>
                  </a:cubicBezTo>
                  <a:cubicBezTo>
                    <a:pt x="44728" y="10262"/>
                    <a:pt x="44665" y="10766"/>
                    <a:pt x="44593" y="11271"/>
                  </a:cubicBezTo>
                  <a:lnTo>
                    <a:pt x="44358" y="12777"/>
                  </a:lnTo>
                  <a:cubicBezTo>
                    <a:pt x="44268" y="13281"/>
                    <a:pt x="44196" y="13777"/>
                    <a:pt x="44097" y="14282"/>
                  </a:cubicBezTo>
                  <a:cubicBezTo>
                    <a:pt x="44016" y="14778"/>
                    <a:pt x="43908" y="15282"/>
                    <a:pt x="43799" y="15778"/>
                  </a:cubicBezTo>
                  <a:cubicBezTo>
                    <a:pt x="43637" y="16454"/>
                    <a:pt x="43457" y="17130"/>
                    <a:pt x="43259" y="17797"/>
                  </a:cubicBezTo>
                  <a:cubicBezTo>
                    <a:pt x="43051" y="18473"/>
                    <a:pt x="42853" y="19140"/>
                    <a:pt x="42646" y="19807"/>
                  </a:cubicBezTo>
                  <a:cubicBezTo>
                    <a:pt x="42546" y="20141"/>
                    <a:pt x="42438" y="20474"/>
                    <a:pt x="42321" y="20808"/>
                  </a:cubicBezTo>
                  <a:cubicBezTo>
                    <a:pt x="42294" y="20889"/>
                    <a:pt x="42267" y="20970"/>
                    <a:pt x="42240" y="21051"/>
                  </a:cubicBezTo>
                  <a:cubicBezTo>
                    <a:pt x="42213" y="21123"/>
                    <a:pt x="42177" y="21196"/>
                    <a:pt x="42141" y="21268"/>
                  </a:cubicBezTo>
                  <a:cubicBezTo>
                    <a:pt x="42069" y="21412"/>
                    <a:pt x="41970" y="21529"/>
                    <a:pt x="41852" y="21628"/>
                  </a:cubicBezTo>
                  <a:cubicBezTo>
                    <a:pt x="41618" y="21827"/>
                    <a:pt x="41294" y="21917"/>
                    <a:pt x="40969" y="21935"/>
                  </a:cubicBezTo>
                  <a:cubicBezTo>
                    <a:pt x="40798" y="21935"/>
                    <a:pt x="40636" y="21926"/>
                    <a:pt x="40455" y="21908"/>
                  </a:cubicBezTo>
                  <a:lnTo>
                    <a:pt x="39932" y="21872"/>
                  </a:lnTo>
                  <a:cubicBezTo>
                    <a:pt x="38526" y="21799"/>
                    <a:pt x="37138" y="21673"/>
                    <a:pt x="35741" y="21538"/>
                  </a:cubicBezTo>
                  <a:cubicBezTo>
                    <a:pt x="34344" y="21385"/>
                    <a:pt x="32947" y="21241"/>
                    <a:pt x="31559" y="21051"/>
                  </a:cubicBezTo>
                  <a:cubicBezTo>
                    <a:pt x="30864" y="20961"/>
                    <a:pt x="30170" y="20853"/>
                    <a:pt x="29485" y="20754"/>
                  </a:cubicBezTo>
                  <a:cubicBezTo>
                    <a:pt x="28791" y="20646"/>
                    <a:pt x="28097" y="20547"/>
                    <a:pt x="27403" y="20438"/>
                  </a:cubicBezTo>
                  <a:cubicBezTo>
                    <a:pt x="26015" y="20222"/>
                    <a:pt x="24636" y="19988"/>
                    <a:pt x="23257" y="19753"/>
                  </a:cubicBezTo>
                  <a:cubicBezTo>
                    <a:pt x="20562" y="19287"/>
                    <a:pt x="17868" y="18768"/>
                    <a:pt x="15191" y="18224"/>
                  </a:cubicBezTo>
                  <a:lnTo>
                    <a:pt x="15191" y="18224"/>
                  </a:lnTo>
                  <a:lnTo>
                    <a:pt x="15279" y="17851"/>
                  </a:lnTo>
                  <a:cubicBezTo>
                    <a:pt x="15297" y="17743"/>
                    <a:pt x="15234" y="17644"/>
                    <a:pt x="15135" y="17617"/>
                  </a:cubicBezTo>
                  <a:lnTo>
                    <a:pt x="14017" y="17362"/>
                  </a:lnTo>
                  <a:lnTo>
                    <a:pt x="14017" y="17362"/>
                  </a:lnTo>
                  <a:lnTo>
                    <a:pt x="14108" y="16968"/>
                  </a:lnTo>
                  <a:lnTo>
                    <a:pt x="14108" y="16959"/>
                  </a:lnTo>
                  <a:cubicBezTo>
                    <a:pt x="14117" y="16905"/>
                    <a:pt x="14108" y="16860"/>
                    <a:pt x="14081" y="16815"/>
                  </a:cubicBezTo>
                  <a:cubicBezTo>
                    <a:pt x="13774" y="16409"/>
                    <a:pt x="13441" y="16058"/>
                    <a:pt x="13098" y="15706"/>
                  </a:cubicBezTo>
                  <a:cubicBezTo>
                    <a:pt x="12756" y="15364"/>
                    <a:pt x="12413" y="15030"/>
                    <a:pt x="12061" y="14697"/>
                  </a:cubicBezTo>
                  <a:cubicBezTo>
                    <a:pt x="11349" y="14039"/>
                    <a:pt x="10628" y="13399"/>
                    <a:pt x="9907" y="12759"/>
                  </a:cubicBezTo>
                  <a:cubicBezTo>
                    <a:pt x="9177" y="12119"/>
                    <a:pt x="8447" y="11497"/>
                    <a:pt x="7708" y="10866"/>
                  </a:cubicBezTo>
                  <a:cubicBezTo>
                    <a:pt x="7338" y="10559"/>
                    <a:pt x="6969" y="10244"/>
                    <a:pt x="6581" y="9946"/>
                  </a:cubicBezTo>
                  <a:cubicBezTo>
                    <a:pt x="6392" y="9802"/>
                    <a:pt x="6184" y="9658"/>
                    <a:pt x="5977" y="9532"/>
                  </a:cubicBezTo>
                  <a:cubicBezTo>
                    <a:pt x="5818" y="9428"/>
                    <a:pt x="5653" y="9329"/>
                    <a:pt x="5471" y="9244"/>
                  </a:cubicBezTo>
                  <a:lnTo>
                    <a:pt x="5471" y="9244"/>
                  </a:lnTo>
                  <a:cubicBezTo>
                    <a:pt x="5490" y="9164"/>
                    <a:pt x="5510" y="9082"/>
                    <a:pt x="5526" y="9000"/>
                  </a:cubicBezTo>
                  <a:lnTo>
                    <a:pt x="5535" y="8955"/>
                  </a:lnTo>
                  <a:cubicBezTo>
                    <a:pt x="5535" y="8946"/>
                    <a:pt x="5535" y="8937"/>
                    <a:pt x="5535" y="8928"/>
                  </a:cubicBezTo>
                  <a:cubicBezTo>
                    <a:pt x="5535" y="8838"/>
                    <a:pt x="5463" y="8774"/>
                    <a:pt x="5382" y="8774"/>
                  </a:cubicBezTo>
                  <a:cubicBezTo>
                    <a:pt x="5175" y="8774"/>
                    <a:pt x="4976" y="8747"/>
                    <a:pt x="4778" y="8720"/>
                  </a:cubicBezTo>
                  <a:cubicBezTo>
                    <a:pt x="4580" y="8693"/>
                    <a:pt x="4382" y="8657"/>
                    <a:pt x="4192" y="8612"/>
                  </a:cubicBezTo>
                  <a:cubicBezTo>
                    <a:pt x="3994" y="8567"/>
                    <a:pt x="3805" y="8513"/>
                    <a:pt x="3615" y="8450"/>
                  </a:cubicBezTo>
                  <a:cubicBezTo>
                    <a:pt x="3488" y="8413"/>
                    <a:pt x="3360" y="8369"/>
                    <a:pt x="3236" y="8316"/>
                  </a:cubicBezTo>
                  <a:lnTo>
                    <a:pt x="3236" y="8316"/>
                  </a:lnTo>
                  <a:lnTo>
                    <a:pt x="3309" y="7999"/>
                  </a:lnTo>
                  <a:lnTo>
                    <a:pt x="3318" y="7963"/>
                  </a:lnTo>
                  <a:cubicBezTo>
                    <a:pt x="3318" y="7954"/>
                    <a:pt x="3318" y="7945"/>
                    <a:pt x="3318" y="7936"/>
                  </a:cubicBezTo>
                  <a:cubicBezTo>
                    <a:pt x="3318" y="7846"/>
                    <a:pt x="3255" y="7765"/>
                    <a:pt x="3165" y="7765"/>
                  </a:cubicBezTo>
                  <a:cubicBezTo>
                    <a:pt x="2966" y="7756"/>
                    <a:pt x="2768" y="7729"/>
                    <a:pt x="2579" y="7702"/>
                  </a:cubicBezTo>
                  <a:cubicBezTo>
                    <a:pt x="2390" y="7666"/>
                    <a:pt x="2200" y="7630"/>
                    <a:pt x="2011" y="7585"/>
                  </a:cubicBezTo>
                  <a:cubicBezTo>
                    <a:pt x="1680" y="7506"/>
                    <a:pt x="1350" y="7420"/>
                    <a:pt x="1031" y="7298"/>
                  </a:cubicBezTo>
                  <a:lnTo>
                    <a:pt x="1031" y="7298"/>
                  </a:lnTo>
                  <a:cubicBezTo>
                    <a:pt x="992" y="6753"/>
                    <a:pt x="915" y="6209"/>
                    <a:pt x="821" y="5665"/>
                  </a:cubicBezTo>
                  <a:cubicBezTo>
                    <a:pt x="746" y="5190"/>
                    <a:pt x="677" y="4708"/>
                    <a:pt x="519" y="4242"/>
                  </a:cubicBezTo>
                  <a:lnTo>
                    <a:pt x="519" y="4242"/>
                  </a:lnTo>
                  <a:cubicBezTo>
                    <a:pt x="712" y="4272"/>
                    <a:pt x="903" y="4309"/>
                    <a:pt x="1092" y="4349"/>
                  </a:cubicBezTo>
                  <a:cubicBezTo>
                    <a:pt x="1398" y="4403"/>
                    <a:pt x="1695" y="4475"/>
                    <a:pt x="1993" y="4547"/>
                  </a:cubicBezTo>
                  <a:cubicBezTo>
                    <a:pt x="2597" y="4691"/>
                    <a:pt x="3201" y="4844"/>
                    <a:pt x="3787" y="5025"/>
                  </a:cubicBezTo>
                  <a:lnTo>
                    <a:pt x="3805" y="5025"/>
                  </a:lnTo>
                  <a:cubicBezTo>
                    <a:pt x="3820" y="5029"/>
                    <a:pt x="3836" y="5031"/>
                    <a:pt x="3851" y="5031"/>
                  </a:cubicBezTo>
                  <a:cubicBezTo>
                    <a:pt x="3931" y="5031"/>
                    <a:pt x="3998" y="4973"/>
                    <a:pt x="4021" y="4889"/>
                  </a:cubicBezTo>
                  <a:lnTo>
                    <a:pt x="4021" y="4880"/>
                  </a:lnTo>
                  <a:lnTo>
                    <a:pt x="4148" y="4317"/>
                  </a:lnTo>
                  <a:lnTo>
                    <a:pt x="4148" y="4317"/>
                  </a:lnTo>
                  <a:cubicBezTo>
                    <a:pt x="4481" y="4347"/>
                    <a:pt x="4813" y="4416"/>
                    <a:pt x="5139" y="4484"/>
                  </a:cubicBezTo>
                  <a:cubicBezTo>
                    <a:pt x="5526" y="4583"/>
                    <a:pt x="5905" y="4682"/>
                    <a:pt x="6284" y="4835"/>
                  </a:cubicBezTo>
                  <a:cubicBezTo>
                    <a:pt x="6293" y="4844"/>
                    <a:pt x="6302" y="4844"/>
                    <a:pt x="6311" y="4844"/>
                  </a:cubicBezTo>
                  <a:cubicBezTo>
                    <a:pt x="6322" y="4847"/>
                    <a:pt x="6334" y="4848"/>
                    <a:pt x="6345" y="4848"/>
                  </a:cubicBezTo>
                  <a:cubicBezTo>
                    <a:pt x="6421" y="4848"/>
                    <a:pt x="6485" y="4797"/>
                    <a:pt x="6509" y="4718"/>
                  </a:cubicBezTo>
                  <a:lnTo>
                    <a:pt x="6509" y="4691"/>
                  </a:lnTo>
                  <a:lnTo>
                    <a:pt x="6584" y="4392"/>
                  </a:lnTo>
                  <a:lnTo>
                    <a:pt x="6584" y="4392"/>
                  </a:lnTo>
                  <a:cubicBezTo>
                    <a:pt x="7031" y="4355"/>
                    <a:pt x="7460" y="4267"/>
                    <a:pt x="7888" y="4186"/>
                  </a:cubicBezTo>
                  <a:cubicBezTo>
                    <a:pt x="8366" y="4087"/>
                    <a:pt x="8834" y="3970"/>
                    <a:pt x="9303" y="3862"/>
                  </a:cubicBezTo>
                  <a:cubicBezTo>
                    <a:pt x="9781" y="3745"/>
                    <a:pt x="10250" y="3627"/>
                    <a:pt x="10718" y="3501"/>
                  </a:cubicBezTo>
                  <a:lnTo>
                    <a:pt x="12116" y="3132"/>
                  </a:lnTo>
                  <a:cubicBezTo>
                    <a:pt x="13053" y="2888"/>
                    <a:pt x="13981" y="2627"/>
                    <a:pt x="14919" y="2348"/>
                  </a:cubicBezTo>
                  <a:cubicBezTo>
                    <a:pt x="15379" y="2203"/>
                    <a:pt x="15838" y="2050"/>
                    <a:pt x="16298" y="1888"/>
                  </a:cubicBezTo>
                  <a:cubicBezTo>
                    <a:pt x="16758" y="1717"/>
                    <a:pt x="17217" y="1545"/>
                    <a:pt x="17659" y="1275"/>
                  </a:cubicBezTo>
                  <a:cubicBezTo>
                    <a:pt x="17695" y="1248"/>
                    <a:pt x="17722" y="1212"/>
                    <a:pt x="17731" y="1167"/>
                  </a:cubicBezTo>
                  <a:lnTo>
                    <a:pt x="17731" y="1158"/>
                  </a:lnTo>
                  <a:lnTo>
                    <a:pt x="17858" y="621"/>
                  </a:lnTo>
                  <a:lnTo>
                    <a:pt x="17858" y="621"/>
                  </a:lnTo>
                  <a:cubicBezTo>
                    <a:pt x="18019" y="634"/>
                    <a:pt x="18172" y="666"/>
                    <a:pt x="18326" y="698"/>
                  </a:cubicBezTo>
                  <a:cubicBezTo>
                    <a:pt x="18542" y="761"/>
                    <a:pt x="18759" y="824"/>
                    <a:pt x="18966" y="923"/>
                  </a:cubicBezTo>
                  <a:cubicBezTo>
                    <a:pt x="18975" y="923"/>
                    <a:pt x="18984" y="932"/>
                    <a:pt x="19002" y="932"/>
                  </a:cubicBezTo>
                  <a:cubicBezTo>
                    <a:pt x="19013" y="935"/>
                    <a:pt x="19023" y="936"/>
                    <a:pt x="19034" y="936"/>
                  </a:cubicBezTo>
                  <a:cubicBezTo>
                    <a:pt x="19103" y="936"/>
                    <a:pt x="19168" y="886"/>
                    <a:pt x="19191" y="815"/>
                  </a:cubicBezTo>
                  <a:lnTo>
                    <a:pt x="19200" y="779"/>
                  </a:lnTo>
                  <a:lnTo>
                    <a:pt x="19277" y="430"/>
                  </a:lnTo>
                  <a:close/>
                  <a:moveTo>
                    <a:pt x="19118" y="0"/>
                  </a:moveTo>
                  <a:cubicBezTo>
                    <a:pt x="19034" y="0"/>
                    <a:pt x="18964" y="53"/>
                    <a:pt x="18948" y="139"/>
                  </a:cubicBezTo>
                  <a:lnTo>
                    <a:pt x="18939" y="157"/>
                  </a:lnTo>
                  <a:lnTo>
                    <a:pt x="18855" y="537"/>
                  </a:lnTo>
                  <a:lnTo>
                    <a:pt x="18855" y="537"/>
                  </a:lnTo>
                  <a:cubicBezTo>
                    <a:pt x="18695" y="524"/>
                    <a:pt x="18535" y="496"/>
                    <a:pt x="18380" y="464"/>
                  </a:cubicBezTo>
                  <a:cubicBezTo>
                    <a:pt x="18164" y="410"/>
                    <a:pt x="17948" y="355"/>
                    <a:pt x="17749" y="238"/>
                  </a:cubicBezTo>
                  <a:cubicBezTo>
                    <a:pt x="17731" y="238"/>
                    <a:pt x="17722" y="229"/>
                    <a:pt x="17704" y="229"/>
                  </a:cubicBezTo>
                  <a:cubicBezTo>
                    <a:pt x="17692" y="227"/>
                    <a:pt x="17680" y="225"/>
                    <a:pt x="17669" y="225"/>
                  </a:cubicBezTo>
                  <a:cubicBezTo>
                    <a:pt x="17601" y="225"/>
                    <a:pt x="17539" y="269"/>
                    <a:pt x="17524" y="346"/>
                  </a:cubicBezTo>
                  <a:lnTo>
                    <a:pt x="17515" y="391"/>
                  </a:lnTo>
                  <a:lnTo>
                    <a:pt x="17379" y="989"/>
                  </a:lnTo>
                  <a:lnTo>
                    <a:pt x="17379" y="989"/>
                  </a:lnTo>
                  <a:cubicBezTo>
                    <a:pt x="17029" y="1231"/>
                    <a:pt x="16601" y="1419"/>
                    <a:pt x="16181" y="1590"/>
                  </a:cubicBezTo>
                  <a:cubicBezTo>
                    <a:pt x="15739" y="1771"/>
                    <a:pt x="15288" y="1924"/>
                    <a:pt x="14829" y="2077"/>
                  </a:cubicBezTo>
                  <a:cubicBezTo>
                    <a:pt x="13918" y="2384"/>
                    <a:pt x="12990" y="2645"/>
                    <a:pt x="12052" y="2897"/>
                  </a:cubicBezTo>
                  <a:cubicBezTo>
                    <a:pt x="11593" y="3024"/>
                    <a:pt x="11124" y="3159"/>
                    <a:pt x="10655" y="3276"/>
                  </a:cubicBezTo>
                  <a:cubicBezTo>
                    <a:pt x="10187" y="3393"/>
                    <a:pt x="9718" y="3510"/>
                    <a:pt x="9249" y="3618"/>
                  </a:cubicBezTo>
                  <a:cubicBezTo>
                    <a:pt x="8780" y="3727"/>
                    <a:pt x="8303" y="3808"/>
                    <a:pt x="7834" y="3889"/>
                  </a:cubicBezTo>
                  <a:cubicBezTo>
                    <a:pt x="7600" y="3934"/>
                    <a:pt x="7356" y="3961"/>
                    <a:pt x="7122" y="3988"/>
                  </a:cubicBezTo>
                  <a:cubicBezTo>
                    <a:pt x="6953" y="4008"/>
                    <a:pt x="6784" y="4022"/>
                    <a:pt x="6618" y="4022"/>
                  </a:cubicBezTo>
                  <a:cubicBezTo>
                    <a:pt x="6554" y="4022"/>
                    <a:pt x="6491" y="4020"/>
                    <a:pt x="6428" y="4015"/>
                  </a:cubicBezTo>
                  <a:cubicBezTo>
                    <a:pt x="6338" y="4015"/>
                    <a:pt x="6256" y="4069"/>
                    <a:pt x="6238" y="4159"/>
                  </a:cubicBezTo>
                  <a:lnTo>
                    <a:pt x="6238" y="4168"/>
                  </a:lnTo>
                  <a:lnTo>
                    <a:pt x="6176" y="4441"/>
                  </a:lnTo>
                  <a:lnTo>
                    <a:pt x="6176" y="4441"/>
                  </a:lnTo>
                  <a:cubicBezTo>
                    <a:pt x="5842" y="4407"/>
                    <a:pt x="5510" y="4345"/>
                    <a:pt x="5184" y="4276"/>
                  </a:cubicBezTo>
                  <a:cubicBezTo>
                    <a:pt x="4796" y="4186"/>
                    <a:pt x="4418" y="4078"/>
                    <a:pt x="4039" y="3925"/>
                  </a:cubicBezTo>
                  <a:cubicBezTo>
                    <a:pt x="4030" y="3925"/>
                    <a:pt x="4021" y="3916"/>
                    <a:pt x="4012" y="3916"/>
                  </a:cubicBezTo>
                  <a:cubicBezTo>
                    <a:pt x="4000" y="3914"/>
                    <a:pt x="3989" y="3912"/>
                    <a:pt x="3978" y="3912"/>
                  </a:cubicBezTo>
                  <a:cubicBezTo>
                    <a:pt x="3902" y="3912"/>
                    <a:pt x="3837" y="3964"/>
                    <a:pt x="3814" y="4042"/>
                  </a:cubicBezTo>
                  <a:lnTo>
                    <a:pt x="3805" y="4069"/>
                  </a:lnTo>
                  <a:lnTo>
                    <a:pt x="3683" y="4611"/>
                  </a:lnTo>
                  <a:lnTo>
                    <a:pt x="3683" y="4611"/>
                  </a:lnTo>
                  <a:cubicBezTo>
                    <a:pt x="3136" y="4513"/>
                    <a:pt x="2596" y="4406"/>
                    <a:pt x="2056" y="4285"/>
                  </a:cubicBezTo>
                  <a:cubicBezTo>
                    <a:pt x="1759" y="4222"/>
                    <a:pt x="1452" y="4159"/>
                    <a:pt x="1155" y="4078"/>
                  </a:cubicBezTo>
                  <a:cubicBezTo>
                    <a:pt x="857" y="3997"/>
                    <a:pt x="560" y="3916"/>
                    <a:pt x="262" y="3817"/>
                  </a:cubicBezTo>
                  <a:cubicBezTo>
                    <a:pt x="253" y="3808"/>
                    <a:pt x="235" y="3808"/>
                    <a:pt x="217" y="3808"/>
                  </a:cubicBezTo>
                  <a:cubicBezTo>
                    <a:pt x="212" y="3807"/>
                    <a:pt x="206" y="3807"/>
                    <a:pt x="200" y="3807"/>
                  </a:cubicBezTo>
                  <a:cubicBezTo>
                    <a:pt x="109" y="3807"/>
                    <a:pt x="37" y="3876"/>
                    <a:pt x="37" y="3970"/>
                  </a:cubicBezTo>
                  <a:lnTo>
                    <a:pt x="28" y="4042"/>
                  </a:lnTo>
                  <a:cubicBezTo>
                    <a:pt x="1" y="4637"/>
                    <a:pt x="127" y="5205"/>
                    <a:pt x="235" y="5773"/>
                  </a:cubicBezTo>
                  <a:cubicBezTo>
                    <a:pt x="352" y="6341"/>
                    <a:pt x="488" y="6909"/>
                    <a:pt x="659" y="7467"/>
                  </a:cubicBezTo>
                  <a:lnTo>
                    <a:pt x="677" y="7521"/>
                  </a:lnTo>
                  <a:cubicBezTo>
                    <a:pt x="686" y="7576"/>
                    <a:pt x="740" y="7621"/>
                    <a:pt x="803" y="7621"/>
                  </a:cubicBezTo>
                  <a:cubicBezTo>
                    <a:pt x="1200" y="7648"/>
                    <a:pt x="1578" y="7720"/>
                    <a:pt x="1957" y="7801"/>
                  </a:cubicBezTo>
                  <a:cubicBezTo>
                    <a:pt x="2146" y="7846"/>
                    <a:pt x="2335" y="7891"/>
                    <a:pt x="2525" y="7945"/>
                  </a:cubicBezTo>
                  <a:cubicBezTo>
                    <a:pt x="2646" y="7981"/>
                    <a:pt x="2771" y="8022"/>
                    <a:pt x="2894" y="8069"/>
                  </a:cubicBezTo>
                  <a:lnTo>
                    <a:pt x="2894" y="8069"/>
                  </a:lnTo>
                  <a:lnTo>
                    <a:pt x="2822" y="8387"/>
                  </a:lnTo>
                  <a:lnTo>
                    <a:pt x="2813" y="8423"/>
                  </a:lnTo>
                  <a:cubicBezTo>
                    <a:pt x="2804" y="8432"/>
                    <a:pt x="2804" y="8441"/>
                    <a:pt x="2804" y="8450"/>
                  </a:cubicBezTo>
                  <a:cubicBezTo>
                    <a:pt x="2804" y="8540"/>
                    <a:pt x="2876" y="8612"/>
                    <a:pt x="2966" y="8612"/>
                  </a:cubicBezTo>
                  <a:cubicBezTo>
                    <a:pt x="3174" y="8612"/>
                    <a:pt x="3372" y="8639"/>
                    <a:pt x="3570" y="8666"/>
                  </a:cubicBezTo>
                  <a:cubicBezTo>
                    <a:pt x="3760" y="8693"/>
                    <a:pt x="3958" y="8729"/>
                    <a:pt x="4156" y="8774"/>
                  </a:cubicBezTo>
                  <a:cubicBezTo>
                    <a:pt x="4346" y="8819"/>
                    <a:pt x="4535" y="8874"/>
                    <a:pt x="4733" y="8928"/>
                  </a:cubicBezTo>
                  <a:cubicBezTo>
                    <a:pt x="4859" y="8970"/>
                    <a:pt x="4986" y="9016"/>
                    <a:pt x="5109" y="9069"/>
                  </a:cubicBezTo>
                  <a:lnTo>
                    <a:pt x="5109" y="9069"/>
                  </a:lnTo>
                  <a:cubicBezTo>
                    <a:pt x="5091" y="9149"/>
                    <a:pt x="5074" y="9232"/>
                    <a:pt x="5058" y="9315"/>
                  </a:cubicBezTo>
                  <a:cubicBezTo>
                    <a:pt x="5031" y="9414"/>
                    <a:pt x="5085" y="9514"/>
                    <a:pt x="5184" y="9541"/>
                  </a:cubicBezTo>
                  <a:cubicBezTo>
                    <a:pt x="5382" y="9604"/>
                    <a:pt x="5598" y="9712"/>
                    <a:pt x="5797" y="9829"/>
                  </a:cubicBezTo>
                  <a:cubicBezTo>
                    <a:pt x="6004" y="9937"/>
                    <a:pt x="6211" y="10063"/>
                    <a:pt x="6410" y="10199"/>
                  </a:cubicBezTo>
                  <a:cubicBezTo>
                    <a:pt x="6806" y="10460"/>
                    <a:pt x="7194" y="10739"/>
                    <a:pt x="7582" y="11028"/>
                  </a:cubicBezTo>
                  <a:cubicBezTo>
                    <a:pt x="8348" y="11614"/>
                    <a:pt x="9069" y="12254"/>
                    <a:pt x="9790" y="12894"/>
                  </a:cubicBezTo>
                  <a:cubicBezTo>
                    <a:pt x="10502" y="13534"/>
                    <a:pt x="11214" y="14192"/>
                    <a:pt x="11890" y="14868"/>
                  </a:cubicBezTo>
                  <a:cubicBezTo>
                    <a:pt x="12233" y="15210"/>
                    <a:pt x="12566" y="15553"/>
                    <a:pt x="12882" y="15913"/>
                  </a:cubicBezTo>
                  <a:cubicBezTo>
                    <a:pt x="13178" y="16252"/>
                    <a:pt x="13474" y="16590"/>
                    <a:pt x="13710" y="16958"/>
                  </a:cubicBezTo>
                  <a:lnTo>
                    <a:pt x="13710" y="16958"/>
                  </a:lnTo>
                  <a:lnTo>
                    <a:pt x="13594" y="17464"/>
                  </a:lnTo>
                  <a:cubicBezTo>
                    <a:pt x="13567" y="17572"/>
                    <a:pt x="13639" y="17671"/>
                    <a:pt x="13738" y="17698"/>
                  </a:cubicBezTo>
                  <a:lnTo>
                    <a:pt x="14855" y="17952"/>
                  </a:lnTo>
                  <a:lnTo>
                    <a:pt x="14855" y="17952"/>
                  </a:lnTo>
                  <a:lnTo>
                    <a:pt x="14766" y="18329"/>
                  </a:lnTo>
                  <a:lnTo>
                    <a:pt x="14766" y="18338"/>
                  </a:lnTo>
                  <a:cubicBezTo>
                    <a:pt x="14748" y="18437"/>
                    <a:pt x="14811" y="18545"/>
                    <a:pt x="14919" y="18563"/>
                  </a:cubicBezTo>
                  <a:cubicBezTo>
                    <a:pt x="17659" y="19167"/>
                    <a:pt x="20417" y="19690"/>
                    <a:pt x="23194" y="20150"/>
                  </a:cubicBezTo>
                  <a:cubicBezTo>
                    <a:pt x="23879" y="20258"/>
                    <a:pt x="24573" y="20375"/>
                    <a:pt x="25267" y="20474"/>
                  </a:cubicBezTo>
                  <a:cubicBezTo>
                    <a:pt x="25961" y="20583"/>
                    <a:pt x="26655" y="20682"/>
                    <a:pt x="27358" y="20772"/>
                  </a:cubicBezTo>
                  <a:cubicBezTo>
                    <a:pt x="28746" y="20961"/>
                    <a:pt x="30143" y="21132"/>
                    <a:pt x="31531" y="21286"/>
                  </a:cubicBezTo>
                  <a:cubicBezTo>
                    <a:pt x="34326" y="21601"/>
                    <a:pt x="37120" y="21863"/>
                    <a:pt x="39905" y="22115"/>
                  </a:cubicBezTo>
                  <a:lnTo>
                    <a:pt x="40428" y="22160"/>
                  </a:lnTo>
                  <a:cubicBezTo>
                    <a:pt x="40608" y="22187"/>
                    <a:pt x="40789" y="22205"/>
                    <a:pt x="40969" y="22205"/>
                  </a:cubicBezTo>
                  <a:cubicBezTo>
                    <a:pt x="41339" y="22196"/>
                    <a:pt x="41735" y="22115"/>
                    <a:pt x="42051" y="21872"/>
                  </a:cubicBezTo>
                  <a:cubicBezTo>
                    <a:pt x="42204" y="21745"/>
                    <a:pt x="42330" y="21592"/>
                    <a:pt x="42429" y="21421"/>
                  </a:cubicBezTo>
                  <a:cubicBezTo>
                    <a:pt x="42474" y="21340"/>
                    <a:pt x="42510" y="21250"/>
                    <a:pt x="42546" y="21159"/>
                  </a:cubicBezTo>
                  <a:cubicBezTo>
                    <a:pt x="42583" y="21078"/>
                    <a:pt x="42610" y="20997"/>
                    <a:pt x="42637" y="20916"/>
                  </a:cubicBezTo>
                  <a:cubicBezTo>
                    <a:pt x="42754" y="20583"/>
                    <a:pt x="42871" y="20249"/>
                    <a:pt x="42988" y="19916"/>
                  </a:cubicBezTo>
                  <a:cubicBezTo>
                    <a:pt x="43214" y="19249"/>
                    <a:pt x="43421" y="18582"/>
                    <a:pt x="43601" y="17896"/>
                  </a:cubicBezTo>
                  <a:cubicBezTo>
                    <a:pt x="43772" y="17220"/>
                    <a:pt x="43944" y="16535"/>
                    <a:pt x="44106" y="15850"/>
                  </a:cubicBezTo>
                  <a:cubicBezTo>
                    <a:pt x="44232" y="15355"/>
                    <a:pt x="44340" y="14850"/>
                    <a:pt x="44457" y="14354"/>
                  </a:cubicBezTo>
                  <a:cubicBezTo>
                    <a:pt x="44575" y="13858"/>
                    <a:pt x="44683" y="13353"/>
                    <a:pt x="44773" y="12849"/>
                  </a:cubicBezTo>
                  <a:cubicBezTo>
                    <a:pt x="44872" y="12344"/>
                    <a:pt x="44944" y="11839"/>
                    <a:pt x="45016" y="11334"/>
                  </a:cubicBezTo>
                  <a:cubicBezTo>
                    <a:pt x="45088" y="10821"/>
                    <a:pt x="45152" y="10316"/>
                    <a:pt x="45206" y="9802"/>
                  </a:cubicBezTo>
                  <a:lnTo>
                    <a:pt x="45206" y="9802"/>
                  </a:lnTo>
                  <a:lnTo>
                    <a:pt x="45197" y="9829"/>
                  </a:lnTo>
                  <a:cubicBezTo>
                    <a:pt x="45242" y="9613"/>
                    <a:pt x="45260" y="9387"/>
                    <a:pt x="45206" y="9153"/>
                  </a:cubicBezTo>
                  <a:cubicBezTo>
                    <a:pt x="45161" y="8928"/>
                    <a:pt x="45034" y="8711"/>
                    <a:pt x="44881" y="8549"/>
                  </a:cubicBezTo>
                  <a:cubicBezTo>
                    <a:pt x="44719" y="8387"/>
                    <a:pt x="44530" y="8270"/>
                    <a:pt x="44331" y="8179"/>
                  </a:cubicBezTo>
                  <a:cubicBezTo>
                    <a:pt x="44142" y="8089"/>
                    <a:pt x="43944" y="8026"/>
                    <a:pt x="43745" y="7981"/>
                  </a:cubicBezTo>
                  <a:lnTo>
                    <a:pt x="43763" y="7981"/>
                  </a:lnTo>
                  <a:cubicBezTo>
                    <a:pt x="41726" y="7278"/>
                    <a:pt x="39689" y="6566"/>
                    <a:pt x="37679" y="5809"/>
                  </a:cubicBezTo>
                  <a:cubicBezTo>
                    <a:pt x="35660" y="5052"/>
                    <a:pt x="33605" y="4412"/>
                    <a:pt x="31550" y="3754"/>
                  </a:cubicBezTo>
                  <a:cubicBezTo>
                    <a:pt x="29494" y="3105"/>
                    <a:pt x="27439" y="2483"/>
                    <a:pt x="25366" y="1879"/>
                  </a:cubicBezTo>
                  <a:lnTo>
                    <a:pt x="22265" y="977"/>
                  </a:lnTo>
                  <a:lnTo>
                    <a:pt x="20715" y="527"/>
                  </a:lnTo>
                  <a:cubicBezTo>
                    <a:pt x="20201" y="382"/>
                    <a:pt x="19687" y="220"/>
                    <a:pt x="19182" y="13"/>
                  </a:cubicBezTo>
                  <a:cubicBezTo>
                    <a:pt x="19173" y="13"/>
                    <a:pt x="19164" y="13"/>
                    <a:pt x="19155" y="4"/>
                  </a:cubicBezTo>
                  <a:cubicBezTo>
                    <a:pt x="19143" y="2"/>
                    <a:pt x="19130" y="0"/>
                    <a:pt x="191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33"/>
            <p:cNvSpPr/>
            <p:nvPr/>
          </p:nvSpPr>
          <p:spPr>
            <a:xfrm rot="787510">
              <a:off x="5746899" y="4608508"/>
              <a:ext cx="88489" cy="329239"/>
            </a:xfrm>
            <a:custGeom>
              <a:avLst/>
              <a:gdLst/>
              <a:ahLst/>
              <a:cxnLst/>
              <a:rect l="l" t="t" r="r" b="b"/>
              <a:pathLst>
                <a:path w="2309" h="8591" extrusionOk="0">
                  <a:moveTo>
                    <a:pt x="2095" y="1"/>
                  </a:moveTo>
                  <a:cubicBezTo>
                    <a:pt x="2000" y="1"/>
                    <a:pt x="1919" y="69"/>
                    <a:pt x="1903" y="166"/>
                  </a:cubicBezTo>
                  <a:cubicBezTo>
                    <a:pt x="1795" y="860"/>
                    <a:pt x="1623" y="1536"/>
                    <a:pt x="1470" y="2221"/>
                  </a:cubicBezTo>
                  <a:lnTo>
                    <a:pt x="992" y="4267"/>
                  </a:lnTo>
                  <a:cubicBezTo>
                    <a:pt x="677" y="5628"/>
                    <a:pt x="352" y="6989"/>
                    <a:pt x="28" y="8350"/>
                  </a:cubicBezTo>
                  <a:cubicBezTo>
                    <a:pt x="28" y="8350"/>
                    <a:pt x="28" y="8359"/>
                    <a:pt x="28" y="8359"/>
                  </a:cubicBezTo>
                  <a:cubicBezTo>
                    <a:pt x="1" y="8458"/>
                    <a:pt x="73" y="8567"/>
                    <a:pt x="172" y="8585"/>
                  </a:cubicBezTo>
                  <a:cubicBezTo>
                    <a:pt x="189" y="8589"/>
                    <a:pt x="206" y="8591"/>
                    <a:pt x="222" y="8591"/>
                  </a:cubicBezTo>
                  <a:cubicBezTo>
                    <a:pt x="309" y="8591"/>
                    <a:pt x="384" y="8532"/>
                    <a:pt x="406" y="8440"/>
                  </a:cubicBezTo>
                  <a:cubicBezTo>
                    <a:pt x="704" y="7070"/>
                    <a:pt x="1010" y="5709"/>
                    <a:pt x="1317" y="4339"/>
                  </a:cubicBezTo>
                  <a:lnTo>
                    <a:pt x="1786" y="2293"/>
                  </a:lnTo>
                  <a:cubicBezTo>
                    <a:pt x="1939" y="1608"/>
                    <a:pt x="2083" y="923"/>
                    <a:pt x="2281" y="247"/>
                  </a:cubicBezTo>
                  <a:cubicBezTo>
                    <a:pt x="2290" y="247"/>
                    <a:pt x="2290" y="238"/>
                    <a:pt x="2290" y="229"/>
                  </a:cubicBezTo>
                  <a:cubicBezTo>
                    <a:pt x="2308" y="121"/>
                    <a:pt x="2236" y="21"/>
                    <a:pt x="2128" y="3"/>
                  </a:cubicBezTo>
                  <a:cubicBezTo>
                    <a:pt x="2117" y="2"/>
                    <a:pt x="2106" y="1"/>
                    <a:pt x="209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33"/>
            <p:cNvSpPr/>
            <p:nvPr/>
          </p:nvSpPr>
          <p:spPr>
            <a:xfrm rot="787510">
              <a:off x="5433551" y="4425988"/>
              <a:ext cx="32192" cy="86573"/>
            </a:xfrm>
            <a:custGeom>
              <a:avLst/>
              <a:gdLst/>
              <a:ahLst/>
              <a:cxnLst/>
              <a:rect l="l" t="t" r="r" b="b"/>
              <a:pathLst>
                <a:path w="840" h="2259" extrusionOk="0">
                  <a:moveTo>
                    <a:pt x="640" y="0"/>
                  </a:moveTo>
                  <a:cubicBezTo>
                    <a:pt x="562" y="0"/>
                    <a:pt x="487" y="50"/>
                    <a:pt x="451" y="129"/>
                  </a:cubicBezTo>
                  <a:cubicBezTo>
                    <a:pt x="334" y="435"/>
                    <a:pt x="262" y="751"/>
                    <a:pt x="190" y="1075"/>
                  </a:cubicBezTo>
                  <a:cubicBezTo>
                    <a:pt x="118" y="1391"/>
                    <a:pt x="55" y="1715"/>
                    <a:pt x="19" y="2040"/>
                  </a:cubicBezTo>
                  <a:cubicBezTo>
                    <a:pt x="1" y="2130"/>
                    <a:pt x="55" y="2220"/>
                    <a:pt x="145" y="2247"/>
                  </a:cubicBezTo>
                  <a:cubicBezTo>
                    <a:pt x="168" y="2254"/>
                    <a:pt x="190" y="2258"/>
                    <a:pt x="212" y="2258"/>
                  </a:cubicBezTo>
                  <a:cubicBezTo>
                    <a:pt x="295" y="2258"/>
                    <a:pt x="369" y="2206"/>
                    <a:pt x="397" y="2121"/>
                  </a:cubicBezTo>
                  <a:cubicBezTo>
                    <a:pt x="497" y="1814"/>
                    <a:pt x="587" y="1499"/>
                    <a:pt x="659" y="1183"/>
                  </a:cubicBezTo>
                  <a:cubicBezTo>
                    <a:pt x="740" y="859"/>
                    <a:pt x="803" y="543"/>
                    <a:pt x="830" y="210"/>
                  </a:cubicBezTo>
                  <a:cubicBezTo>
                    <a:pt x="839" y="129"/>
                    <a:pt x="794" y="48"/>
                    <a:pt x="704" y="12"/>
                  </a:cubicBezTo>
                  <a:cubicBezTo>
                    <a:pt x="683" y="4"/>
                    <a:pt x="662" y="0"/>
                    <a:pt x="6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33"/>
            <p:cNvSpPr/>
            <p:nvPr/>
          </p:nvSpPr>
          <p:spPr>
            <a:xfrm rot="787510">
              <a:off x="5891335" y="4294059"/>
              <a:ext cx="94353" cy="355835"/>
            </a:xfrm>
            <a:custGeom>
              <a:avLst/>
              <a:gdLst/>
              <a:ahLst/>
              <a:cxnLst/>
              <a:rect l="l" t="t" r="r" b="b"/>
              <a:pathLst>
                <a:path w="2462" h="9285" extrusionOk="0">
                  <a:moveTo>
                    <a:pt x="2244" y="0"/>
                  </a:moveTo>
                  <a:cubicBezTo>
                    <a:pt x="2159" y="0"/>
                    <a:pt x="2080" y="60"/>
                    <a:pt x="2065" y="151"/>
                  </a:cubicBezTo>
                  <a:lnTo>
                    <a:pt x="1046" y="4595"/>
                  </a:lnTo>
                  <a:lnTo>
                    <a:pt x="542" y="6821"/>
                  </a:lnTo>
                  <a:lnTo>
                    <a:pt x="289" y="7930"/>
                  </a:lnTo>
                  <a:cubicBezTo>
                    <a:pt x="199" y="8300"/>
                    <a:pt x="127" y="8669"/>
                    <a:pt x="19" y="9039"/>
                  </a:cubicBezTo>
                  <a:cubicBezTo>
                    <a:pt x="19" y="9048"/>
                    <a:pt x="19" y="9048"/>
                    <a:pt x="19" y="9057"/>
                  </a:cubicBezTo>
                  <a:cubicBezTo>
                    <a:pt x="1" y="9165"/>
                    <a:pt x="73" y="9264"/>
                    <a:pt x="172" y="9282"/>
                  </a:cubicBezTo>
                  <a:cubicBezTo>
                    <a:pt x="183" y="9284"/>
                    <a:pt x="194" y="9285"/>
                    <a:pt x="205" y="9285"/>
                  </a:cubicBezTo>
                  <a:cubicBezTo>
                    <a:pt x="300" y="9285"/>
                    <a:pt x="381" y="9217"/>
                    <a:pt x="397" y="9120"/>
                  </a:cubicBezTo>
                  <a:cubicBezTo>
                    <a:pt x="469" y="8750"/>
                    <a:pt x="560" y="8381"/>
                    <a:pt x="641" y="8011"/>
                  </a:cubicBezTo>
                  <a:lnTo>
                    <a:pt x="902" y="6902"/>
                  </a:lnTo>
                  <a:lnTo>
                    <a:pt x="1416" y="4676"/>
                  </a:lnTo>
                  <a:lnTo>
                    <a:pt x="2443" y="241"/>
                  </a:lnTo>
                  <a:lnTo>
                    <a:pt x="2443" y="232"/>
                  </a:lnTo>
                  <a:cubicBezTo>
                    <a:pt x="2461" y="133"/>
                    <a:pt x="2398" y="25"/>
                    <a:pt x="2290" y="7"/>
                  </a:cubicBezTo>
                  <a:cubicBezTo>
                    <a:pt x="2275" y="3"/>
                    <a:pt x="2259" y="0"/>
                    <a:pt x="22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33"/>
            <p:cNvSpPr/>
            <p:nvPr/>
          </p:nvSpPr>
          <p:spPr>
            <a:xfrm rot="787510">
              <a:off x="5743083" y="4284862"/>
              <a:ext cx="155517" cy="621380"/>
            </a:xfrm>
            <a:custGeom>
              <a:avLst/>
              <a:gdLst/>
              <a:ahLst/>
              <a:cxnLst/>
              <a:rect l="l" t="t" r="r" b="b"/>
              <a:pathLst>
                <a:path w="4058" h="16214" extrusionOk="0">
                  <a:moveTo>
                    <a:pt x="3853" y="1"/>
                  </a:moveTo>
                  <a:cubicBezTo>
                    <a:pt x="3758" y="1"/>
                    <a:pt x="3676" y="68"/>
                    <a:pt x="3652" y="157"/>
                  </a:cubicBezTo>
                  <a:cubicBezTo>
                    <a:pt x="3390" y="1482"/>
                    <a:pt x="3111" y="2807"/>
                    <a:pt x="2822" y="4132"/>
                  </a:cubicBezTo>
                  <a:cubicBezTo>
                    <a:pt x="2543" y="5448"/>
                    <a:pt x="2236" y="6764"/>
                    <a:pt x="1948" y="8089"/>
                  </a:cubicBezTo>
                  <a:cubicBezTo>
                    <a:pt x="1641" y="9405"/>
                    <a:pt x="1335" y="10721"/>
                    <a:pt x="1020" y="12037"/>
                  </a:cubicBezTo>
                  <a:lnTo>
                    <a:pt x="533" y="14002"/>
                  </a:lnTo>
                  <a:cubicBezTo>
                    <a:pt x="371" y="14660"/>
                    <a:pt x="199" y="15318"/>
                    <a:pt x="28" y="15967"/>
                  </a:cubicBezTo>
                  <a:cubicBezTo>
                    <a:pt x="28" y="15976"/>
                    <a:pt x="28" y="15976"/>
                    <a:pt x="28" y="15985"/>
                  </a:cubicBezTo>
                  <a:cubicBezTo>
                    <a:pt x="1" y="16084"/>
                    <a:pt x="73" y="16192"/>
                    <a:pt x="181" y="16210"/>
                  </a:cubicBezTo>
                  <a:cubicBezTo>
                    <a:pt x="192" y="16212"/>
                    <a:pt x="202" y="16213"/>
                    <a:pt x="212" y="16213"/>
                  </a:cubicBezTo>
                  <a:cubicBezTo>
                    <a:pt x="302" y="16213"/>
                    <a:pt x="390" y="16146"/>
                    <a:pt x="407" y="16057"/>
                  </a:cubicBezTo>
                  <a:cubicBezTo>
                    <a:pt x="533" y="15390"/>
                    <a:pt x="668" y="14732"/>
                    <a:pt x="803" y="14065"/>
                  </a:cubicBezTo>
                  <a:lnTo>
                    <a:pt x="1227" y="12082"/>
                  </a:lnTo>
                  <a:cubicBezTo>
                    <a:pt x="1524" y="10766"/>
                    <a:pt x="1813" y="9441"/>
                    <a:pt x="2119" y="8125"/>
                  </a:cubicBezTo>
                  <a:cubicBezTo>
                    <a:pt x="2426" y="6809"/>
                    <a:pt x="2723" y="5493"/>
                    <a:pt x="3048" y="4177"/>
                  </a:cubicBezTo>
                  <a:cubicBezTo>
                    <a:pt x="3372" y="2870"/>
                    <a:pt x="3688" y="1554"/>
                    <a:pt x="4030" y="247"/>
                  </a:cubicBezTo>
                  <a:cubicBezTo>
                    <a:pt x="4039" y="238"/>
                    <a:pt x="4039" y="238"/>
                    <a:pt x="4039" y="238"/>
                  </a:cubicBezTo>
                  <a:cubicBezTo>
                    <a:pt x="4057" y="129"/>
                    <a:pt x="3985" y="30"/>
                    <a:pt x="3886" y="3"/>
                  </a:cubicBezTo>
                  <a:cubicBezTo>
                    <a:pt x="3875" y="1"/>
                    <a:pt x="3864" y="1"/>
                    <a:pt x="38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33"/>
            <p:cNvSpPr/>
            <p:nvPr/>
          </p:nvSpPr>
          <p:spPr>
            <a:xfrm rot="787510">
              <a:off x="5468329" y="4339170"/>
              <a:ext cx="37327" cy="108648"/>
            </a:xfrm>
            <a:custGeom>
              <a:avLst/>
              <a:gdLst/>
              <a:ahLst/>
              <a:cxnLst/>
              <a:rect l="l" t="t" r="r" b="b"/>
              <a:pathLst>
                <a:path w="974" h="2835" extrusionOk="0">
                  <a:moveTo>
                    <a:pt x="763" y="1"/>
                  </a:moveTo>
                  <a:cubicBezTo>
                    <a:pt x="675" y="1"/>
                    <a:pt x="593" y="68"/>
                    <a:pt x="577" y="157"/>
                  </a:cubicBezTo>
                  <a:cubicBezTo>
                    <a:pt x="541" y="364"/>
                    <a:pt x="505" y="563"/>
                    <a:pt x="460" y="770"/>
                  </a:cubicBezTo>
                  <a:cubicBezTo>
                    <a:pt x="424" y="968"/>
                    <a:pt x="379" y="1167"/>
                    <a:pt x="334" y="1374"/>
                  </a:cubicBezTo>
                  <a:cubicBezTo>
                    <a:pt x="244" y="1770"/>
                    <a:pt x="181" y="2176"/>
                    <a:pt x="18" y="2564"/>
                  </a:cubicBezTo>
                  <a:cubicBezTo>
                    <a:pt x="9" y="2582"/>
                    <a:pt x="9" y="2600"/>
                    <a:pt x="9" y="2627"/>
                  </a:cubicBezTo>
                  <a:cubicBezTo>
                    <a:pt x="0" y="2735"/>
                    <a:pt x="82" y="2825"/>
                    <a:pt x="190" y="2834"/>
                  </a:cubicBezTo>
                  <a:cubicBezTo>
                    <a:pt x="195" y="2835"/>
                    <a:pt x="200" y="2835"/>
                    <a:pt x="205" y="2835"/>
                  </a:cubicBezTo>
                  <a:cubicBezTo>
                    <a:pt x="307" y="2835"/>
                    <a:pt x="397" y="2748"/>
                    <a:pt x="397" y="2645"/>
                  </a:cubicBezTo>
                  <a:cubicBezTo>
                    <a:pt x="424" y="2230"/>
                    <a:pt x="541" y="1843"/>
                    <a:pt x="631" y="1437"/>
                  </a:cubicBezTo>
                  <a:cubicBezTo>
                    <a:pt x="685" y="1239"/>
                    <a:pt x="740" y="1040"/>
                    <a:pt x="785" y="842"/>
                  </a:cubicBezTo>
                  <a:cubicBezTo>
                    <a:pt x="839" y="644"/>
                    <a:pt x="893" y="445"/>
                    <a:pt x="947" y="247"/>
                  </a:cubicBezTo>
                  <a:cubicBezTo>
                    <a:pt x="956" y="238"/>
                    <a:pt x="956" y="229"/>
                    <a:pt x="956" y="229"/>
                  </a:cubicBezTo>
                  <a:cubicBezTo>
                    <a:pt x="974" y="121"/>
                    <a:pt x="902" y="22"/>
                    <a:pt x="794" y="4"/>
                  </a:cubicBezTo>
                  <a:cubicBezTo>
                    <a:pt x="783" y="2"/>
                    <a:pt x="773" y="1"/>
                    <a:pt x="7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33"/>
            <p:cNvSpPr/>
            <p:nvPr/>
          </p:nvSpPr>
          <p:spPr>
            <a:xfrm rot="787510">
              <a:off x="5364359" y="4323181"/>
              <a:ext cx="43919" cy="135666"/>
            </a:xfrm>
            <a:custGeom>
              <a:avLst/>
              <a:gdLst/>
              <a:ahLst/>
              <a:cxnLst/>
              <a:rect l="l" t="t" r="r" b="b"/>
              <a:pathLst>
                <a:path w="1146" h="3540" extrusionOk="0">
                  <a:moveTo>
                    <a:pt x="932" y="0"/>
                  </a:moveTo>
                  <a:cubicBezTo>
                    <a:pt x="837" y="0"/>
                    <a:pt x="756" y="68"/>
                    <a:pt x="739" y="165"/>
                  </a:cubicBezTo>
                  <a:cubicBezTo>
                    <a:pt x="703" y="427"/>
                    <a:pt x="649" y="688"/>
                    <a:pt x="604" y="949"/>
                  </a:cubicBezTo>
                  <a:cubicBezTo>
                    <a:pt x="550" y="1211"/>
                    <a:pt x="487" y="1472"/>
                    <a:pt x="433" y="1734"/>
                  </a:cubicBezTo>
                  <a:cubicBezTo>
                    <a:pt x="370" y="1995"/>
                    <a:pt x="307" y="2256"/>
                    <a:pt x="244" y="2518"/>
                  </a:cubicBezTo>
                  <a:cubicBezTo>
                    <a:pt x="172" y="2770"/>
                    <a:pt x="108" y="3032"/>
                    <a:pt x="27" y="3284"/>
                  </a:cubicBezTo>
                  <a:cubicBezTo>
                    <a:pt x="18" y="3293"/>
                    <a:pt x="18" y="3302"/>
                    <a:pt x="18" y="3311"/>
                  </a:cubicBezTo>
                  <a:cubicBezTo>
                    <a:pt x="0" y="3419"/>
                    <a:pt x="72" y="3518"/>
                    <a:pt x="181" y="3536"/>
                  </a:cubicBezTo>
                  <a:cubicBezTo>
                    <a:pt x="192" y="3538"/>
                    <a:pt x="203" y="3539"/>
                    <a:pt x="214" y="3539"/>
                  </a:cubicBezTo>
                  <a:cubicBezTo>
                    <a:pt x="308" y="3539"/>
                    <a:pt x="390" y="3471"/>
                    <a:pt x="406" y="3374"/>
                  </a:cubicBezTo>
                  <a:cubicBezTo>
                    <a:pt x="442" y="3104"/>
                    <a:pt x="496" y="2842"/>
                    <a:pt x="541" y="2581"/>
                  </a:cubicBezTo>
                  <a:cubicBezTo>
                    <a:pt x="595" y="2320"/>
                    <a:pt x="658" y="2058"/>
                    <a:pt x="712" y="1797"/>
                  </a:cubicBezTo>
                  <a:cubicBezTo>
                    <a:pt x="775" y="1544"/>
                    <a:pt x="839" y="1283"/>
                    <a:pt x="902" y="1022"/>
                  </a:cubicBezTo>
                  <a:cubicBezTo>
                    <a:pt x="974" y="769"/>
                    <a:pt x="1037" y="508"/>
                    <a:pt x="1118" y="255"/>
                  </a:cubicBezTo>
                  <a:cubicBezTo>
                    <a:pt x="1118" y="246"/>
                    <a:pt x="1127" y="228"/>
                    <a:pt x="1127" y="219"/>
                  </a:cubicBezTo>
                  <a:cubicBezTo>
                    <a:pt x="1145" y="111"/>
                    <a:pt x="1073" y="12"/>
                    <a:pt x="965" y="3"/>
                  </a:cubicBezTo>
                  <a:cubicBezTo>
                    <a:pt x="954" y="1"/>
                    <a:pt x="943" y="0"/>
                    <a:pt x="93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75" name="Google Shape;975;p33"/>
          <p:cNvGrpSpPr/>
          <p:nvPr/>
        </p:nvGrpSpPr>
        <p:grpSpPr>
          <a:xfrm>
            <a:off x="4571995" y="4282572"/>
            <a:ext cx="2433812" cy="320922"/>
            <a:chOff x="1394800" y="3522000"/>
            <a:chExt cx="1048650" cy="138275"/>
          </a:xfrm>
        </p:grpSpPr>
        <p:sp>
          <p:nvSpPr>
            <p:cNvPr id="976" name="Google Shape;976;p33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33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33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33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33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33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33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33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33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" name="Google Shape;953;p33"/>
          <p:cNvSpPr txBox="1">
            <a:spLocks/>
          </p:cNvSpPr>
          <p:nvPr/>
        </p:nvSpPr>
        <p:spPr>
          <a:xfrm>
            <a:off x="3770764" y="2396673"/>
            <a:ext cx="4678010" cy="97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16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28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28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28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28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28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28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28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uli"/>
              <a:buNone/>
              <a:defRPr sz="2800" b="0" i="0" u="none" strike="noStrike" cap="none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 marL="0" indent="0"/>
            <a:r>
              <a:rPr lang="sl-SI" dirty="0" smtClean="0"/>
              <a:t>Dokaze o učenju in znanju učencev zbiramo s pomočjo različnih </a:t>
            </a:r>
            <a:r>
              <a:rPr lang="sl-SI" b="1" dirty="0" smtClean="0">
                <a:solidFill>
                  <a:schemeClr val="accent3">
                    <a:lumMod val="75000"/>
                  </a:schemeClr>
                </a:solidFill>
              </a:rPr>
              <a:t>orodij in strategij</a:t>
            </a:r>
            <a:r>
              <a:rPr lang="sl-SI" dirty="0" smtClean="0"/>
              <a:t>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Google Shape;1054;p35"/>
          <p:cNvSpPr/>
          <p:nvPr/>
        </p:nvSpPr>
        <p:spPr>
          <a:xfrm>
            <a:off x="6430791" y="1577100"/>
            <a:ext cx="1875837" cy="155575"/>
          </a:xfrm>
          <a:custGeom>
            <a:avLst/>
            <a:gdLst/>
            <a:ahLst/>
            <a:cxnLst/>
            <a:rect l="l" t="t" r="r" b="b"/>
            <a:pathLst>
              <a:path w="32030" h="6223" extrusionOk="0">
                <a:moveTo>
                  <a:pt x="28845" y="0"/>
                </a:moveTo>
                <a:cubicBezTo>
                  <a:pt x="27445" y="0"/>
                  <a:pt x="25887" y="355"/>
                  <a:pt x="24736" y="435"/>
                </a:cubicBezTo>
                <a:cubicBezTo>
                  <a:pt x="22004" y="611"/>
                  <a:pt x="19247" y="811"/>
                  <a:pt x="16490" y="987"/>
                </a:cubicBezTo>
                <a:cubicBezTo>
                  <a:pt x="11578" y="1338"/>
                  <a:pt x="6240" y="1112"/>
                  <a:pt x="1603" y="3042"/>
                </a:cubicBezTo>
                <a:cubicBezTo>
                  <a:pt x="0" y="3697"/>
                  <a:pt x="919" y="6222"/>
                  <a:pt x="2308" y="6222"/>
                </a:cubicBezTo>
                <a:cubicBezTo>
                  <a:pt x="2461" y="6222"/>
                  <a:pt x="2620" y="6192"/>
                  <a:pt x="2781" y="6125"/>
                </a:cubicBezTo>
                <a:cubicBezTo>
                  <a:pt x="6967" y="4370"/>
                  <a:pt x="11653" y="4546"/>
                  <a:pt x="16115" y="4220"/>
                </a:cubicBezTo>
                <a:cubicBezTo>
                  <a:pt x="18596" y="4069"/>
                  <a:pt x="21052" y="3894"/>
                  <a:pt x="23533" y="3719"/>
                </a:cubicBezTo>
                <a:cubicBezTo>
                  <a:pt x="24636" y="3643"/>
                  <a:pt x="25739" y="3568"/>
                  <a:pt x="26841" y="3493"/>
                </a:cubicBezTo>
                <a:cubicBezTo>
                  <a:pt x="27393" y="3468"/>
                  <a:pt x="27944" y="3418"/>
                  <a:pt x="28496" y="3393"/>
                </a:cubicBezTo>
                <a:cubicBezTo>
                  <a:pt x="28558" y="3393"/>
                  <a:pt x="29066" y="3437"/>
                  <a:pt x="29482" y="3437"/>
                </a:cubicBezTo>
                <a:cubicBezTo>
                  <a:pt x="29580" y="3437"/>
                  <a:pt x="29673" y="3434"/>
                  <a:pt x="29754" y="3428"/>
                </a:cubicBezTo>
                <a:lnTo>
                  <a:pt x="29754" y="3428"/>
                </a:lnTo>
                <a:cubicBezTo>
                  <a:pt x="30007" y="3587"/>
                  <a:pt x="30293" y="3683"/>
                  <a:pt x="30597" y="3683"/>
                </a:cubicBezTo>
                <a:cubicBezTo>
                  <a:pt x="30664" y="3683"/>
                  <a:pt x="30732" y="3678"/>
                  <a:pt x="30801" y="3668"/>
                </a:cubicBezTo>
                <a:cubicBezTo>
                  <a:pt x="30877" y="3668"/>
                  <a:pt x="30952" y="3643"/>
                  <a:pt x="31002" y="3643"/>
                </a:cubicBezTo>
                <a:cubicBezTo>
                  <a:pt x="31528" y="3568"/>
                  <a:pt x="31829" y="2992"/>
                  <a:pt x="31904" y="2516"/>
                </a:cubicBezTo>
                <a:lnTo>
                  <a:pt x="31929" y="2265"/>
                </a:lnTo>
                <a:cubicBezTo>
                  <a:pt x="32029" y="1563"/>
                  <a:pt x="31578" y="811"/>
                  <a:pt x="30977" y="460"/>
                </a:cubicBezTo>
                <a:cubicBezTo>
                  <a:pt x="30386" y="115"/>
                  <a:pt x="29641" y="0"/>
                  <a:pt x="28845" y="0"/>
                </a:cubicBezTo>
                <a:close/>
              </a:path>
            </a:pathLst>
          </a:custGeom>
          <a:solidFill>
            <a:srgbClr val="00FF00">
              <a:alpha val="209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5" name="Google Shape;1055;p35"/>
          <p:cNvSpPr txBox="1">
            <a:spLocks noGrp="1"/>
          </p:cNvSpPr>
          <p:nvPr>
            <p:ph type="subTitle" idx="1"/>
          </p:nvPr>
        </p:nvSpPr>
        <p:spPr>
          <a:xfrm>
            <a:off x="872836" y="2225716"/>
            <a:ext cx="7551164" cy="226519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sl-SI" b="1" dirty="0" smtClean="0">
                <a:solidFill>
                  <a:schemeClr val="accent2">
                    <a:lumMod val="50000"/>
                  </a:schemeClr>
                </a:solidFill>
              </a:rPr>
              <a:t>POVZETKI in REFLEKSIJE</a:t>
            </a:r>
            <a:r>
              <a:rPr lang="sl-SI" dirty="0" smtClean="0"/>
              <a:t> (Vstopni in izstopni listki, </a:t>
            </a:r>
            <a:r>
              <a:rPr lang="sl-SI" dirty="0" err="1" smtClean="0"/>
              <a:t>Padlet</a:t>
            </a:r>
            <a:r>
              <a:rPr lang="sl-SI" dirty="0" smtClean="0"/>
              <a:t>, Zadnja minuta, Semafor,…) </a:t>
            </a:r>
          </a:p>
          <a:p>
            <a:pPr marL="127000" lvl="0" indent="0" algn="l" rtl="0">
              <a:spcBef>
                <a:spcPts val="0"/>
              </a:spcBef>
              <a:spcAft>
                <a:spcPts val="0"/>
              </a:spcAft>
              <a:buSzPts val="1600"/>
              <a:buNone/>
            </a:pPr>
            <a:endParaRPr dirty="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sl-SI" b="1" dirty="0" smtClean="0">
                <a:solidFill>
                  <a:schemeClr val="accent1">
                    <a:lumMod val="50000"/>
                  </a:schemeClr>
                </a:solidFill>
              </a:rPr>
              <a:t>SEZNAMI, RAZLIČNI GRAFIČNI ORGANIZATORJI</a:t>
            </a:r>
            <a:r>
              <a:rPr lang="sl-SI" dirty="0" smtClean="0"/>
              <a:t> (</a:t>
            </a:r>
            <a:r>
              <a:rPr lang="sl-SI" dirty="0" err="1" smtClean="0"/>
              <a:t>Vennov</a:t>
            </a:r>
            <a:r>
              <a:rPr lang="sl-SI" dirty="0" smtClean="0"/>
              <a:t> diagram, mreže, drevesni prikazi, tabele, časovne premice, zaporedja, kartončki, grozdi,…)</a:t>
            </a:r>
          </a:p>
          <a:p>
            <a:pPr marL="127000" lvl="0" indent="0" algn="l" rtl="0">
              <a:spcBef>
                <a:spcPts val="0"/>
              </a:spcBef>
              <a:spcAft>
                <a:spcPts val="0"/>
              </a:spcAft>
              <a:buSzPts val="1600"/>
              <a:buNone/>
            </a:pPr>
            <a:endParaRPr dirty="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sl-SI" b="1" dirty="0" smtClean="0">
                <a:solidFill>
                  <a:schemeClr val="accent3">
                    <a:lumMod val="75000"/>
                  </a:schemeClr>
                </a:solidFill>
              </a:rPr>
              <a:t>VIZUALNE PREDSTAVITVE</a:t>
            </a: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sl-SI" dirty="0" smtClean="0"/>
              <a:t>(besede in slike)</a:t>
            </a: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endParaRPr lang="sl-SI" dirty="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sl-SI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SODELOVALNE DEJAVNOSTI</a:t>
            </a:r>
            <a:r>
              <a:rPr lang="sl-SI" dirty="0" smtClean="0"/>
              <a:t> (Koti, Galerija,…)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056" name="Google Shape;1056;p35"/>
          <p:cNvSpPr txBox="1">
            <a:spLocks noGrp="1"/>
          </p:cNvSpPr>
          <p:nvPr>
            <p:ph type="title"/>
          </p:nvPr>
        </p:nvSpPr>
        <p:spPr>
          <a:xfrm>
            <a:off x="3504826" y="540000"/>
            <a:ext cx="4919174" cy="1037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2400" dirty="0" smtClean="0"/>
              <a:t>Strategije in orodja za spremljanje razumevanja učencev in za zbiranje dokazov o tem, kako se učenci učijo</a:t>
            </a:r>
            <a:endParaRPr sz="2400" dirty="0"/>
          </a:p>
        </p:txBody>
      </p:sp>
      <p:grpSp>
        <p:nvGrpSpPr>
          <p:cNvPr id="1057" name="Google Shape;1057;p35"/>
          <p:cNvGrpSpPr/>
          <p:nvPr/>
        </p:nvGrpSpPr>
        <p:grpSpPr>
          <a:xfrm>
            <a:off x="3210736" y="872317"/>
            <a:ext cx="3220056" cy="176025"/>
            <a:chOff x="4345425" y="2175475"/>
            <a:chExt cx="800750" cy="176025"/>
          </a:xfrm>
        </p:grpSpPr>
        <p:sp>
          <p:nvSpPr>
            <p:cNvPr id="1058" name="Google Shape;1058;p35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35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60" name="Google Shape;1060;p35"/>
          <p:cNvGrpSpPr/>
          <p:nvPr/>
        </p:nvGrpSpPr>
        <p:grpSpPr>
          <a:xfrm rot="2493591">
            <a:off x="1396329" y="974161"/>
            <a:ext cx="580423" cy="720457"/>
            <a:chOff x="645175" y="3632150"/>
            <a:chExt cx="394550" cy="462975"/>
          </a:xfrm>
        </p:grpSpPr>
        <p:sp>
          <p:nvSpPr>
            <p:cNvPr id="1061" name="Google Shape;1061;p35"/>
            <p:cNvSpPr/>
            <p:nvPr/>
          </p:nvSpPr>
          <p:spPr>
            <a:xfrm>
              <a:off x="699725" y="3704850"/>
              <a:ext cx="320175" cy="366225"/>
            </a:xfrm>
            <a:custGeom>
              <a:avLst/>
              <a:gdLst/>
              <a:ahLst/>
              <a:cxnLst/>
              <a:rect l="l" t="t" r="r" b="b"/>
              <a:pathLst>
                <a:path w="12807" h="14649" extrusionOk="0">
                  <a:moveTo>
                    <a:pt x="967" y="1"/>
                  </a:moveTo>
                  <a:cubicBezTo>
                    <a:pt x="714" y="1"/>
                    <a:pt x="444" y="127"/>
                    <a:pt x="390" y="378"/>
                  </a:cubicBezTo>
                  <a:cubicBezTo>
                    <a:pt x="276" y="926"/>
                    <a:pt x="161" y="1451"/>
                    <a:pt x="70" y="1999"/>
                  </a:cubicBezTo>
                  <a:cubicBezTo>
                    <a:pt x="1" y="2332"/>
                    <a:pt x="253" y="2497"/>
                    <a:pt x="523" y="2497"/>
                  </a:cubicBezTo>
                  <a:cubicBezTo>
                    <a:pt x="696" y="2497"/>
                    <a:pt x="876" y="2429"/>
                    <a:pt x="983" y="2295"/>
                  </a:cubicBezTo>
                  <a:cubicBezTo>
                    <a:pt x="1052" y="2204"/>
                    <a:pt x="1143" y="2113"/>
                    <a:pt x="1211" y="2044"/>
                  </a:cubicBezTo>
                  <a:lnTo>
                    <a:pt x="1211" y="2044"/>
                  </a:lnTo>
                  <a:lnTo>
                    <a:pt x="960" y="2957"/>
                  </a:lnTo>
                  <a:cubicBezTo>
                    <a:pt x="884" y="3273"/>
                    <a:pt x="1117" y="3400"/>
                    <a:pt x="1378" y="3400"/>
                  </a:cubicBezTo>
                  <a:cubicBezTo>
                    <a:pt x="1588" y="3400"/>
                    <a:pt x="1817" y="3318"/>
                    <a:pt x="1919" y="3186"/>
                  </a:cubicBezTo>
                  <a:lnTo>
                    <a:pt x="2832" y="2044"/>
                  </a:lnTo>
                  <a:lnTo>
                    <a:pt x="2832" y="2044"/>
                  </a:lnTo>
                  <a:cubicBezTo>
                    <a:pt x="2832" y="2090"/>
                    <a:pt x="2809" y="2159"/>
                    <a:pt x="2809" y="2227"/>
                  </a:cubicBezTo>
                  <a:cubicBezTo>
                    <a:pt x="2604" y="2775"/>
                    <a:pt x="2444" y="3345"/>
                    <a:pt x="2353" y="3962"/>
                  </a:cubicBezTo>
                  <a:cubicBezTo>
                    <a:pt x="2330" y="4236"/>
                    <a:pt x="2490" y="4373"/>
                    <a:pt x="2695" y="4395"/>
                  </a:cubicBezTo>
                  <a:cubicBezTo>
                    <a:pt x="2581" y="4829"/>
                    <a:pt x="2444" y="5286"/>
                    <a:pt x="2307" y="5719"/>
                  </a:cubicBezTo>
                  <a:cubicBezTo>
                    <a:pt x="2200" y="6051"/>
                    <a:pt x="2438" y="6211"/>
                    <a:pt x="2714" y="6211"/>
                  </a:cubicBezTo>
                  <a:cubicBezTo>
                    <a:pt x="2970" y="6211"/>
                    <a:pt x="3257" y="6074"/>
                    <a:pt x="3334" y="5811"/>
                  </a:cubicBezTo>
                  <a:cubicBezTo>
                    <a:pt x="3425" y="5605"/>
                    <a:pt x="3494" y="5377"/>
                    <a:pt x="3585" y="5171"/>
                  </a:cubicBezTo>
                  <a:lnTo>
                    <a:pt x="3585" y="5171"/>
                  </a:lnTo>
                  <a:cubicBezTo>
                    <a:pt x="3562" y="5263"/>
                    <a:pt x="3540" y="5331"/>
                    <a:pt x="3540" y="5423"/>
                  </a:cubicBezTo>
                  <a:cubicBezTo>
                    <a:pt x="3494" y="5582"/>
                    <a:pt x="3471" y="5719"/>
                    <a:pt x="3471" y="5879"/>
                  </a:cubicBezTo>
                  <a:cubicBezTo>
                    <a:pt x="3429" y="6219"/>
                    <a:pt x="3662" y="6361"/>
                    <a:pt x="3916" y="6361"/>
                  </a:cubicBezTo>
                  <a:cubicBezTo>
                    <a:pt x="3935" y="6361"/>
                    <a:pt x="3954" y="6360"/>
                    <a:pt x="3973" y="6358"/>
                  </a:cubicBezTo>
                  <a:lnTo>
                    <a:pt x="3973" y="6358"/>
                  </a:lnTo>
                  <a:cubicBezTo>
                    <a:pt x="3836" y="6838"/>
                    <a:pt x="3677" y="7340"/>
                    <a:pt x="3540" y="7819"/>
                  </a:cubicBezTo>
                  <a:cubicBezTo>
                    <a:pt x="3433" y="8178"/>
                    <a:pt x="3699" y="8367"/>
                    <a:pt x="3984" y="8367"/>
                  </a:cubicBezTo>
                  <a:cubicBezTo>
                    <a:pt x="4189" y="8367"/>
                    <a:pt x="4403" y="8270"/>
                    <a:pt x="4498" y="8070"/>
                  </a:cubicBezTo>
                  <a:cubicBezTo>
                    <a:pt x="4795" y="7477"/>
                    <a:pt x="5115" y="6929"/>
                    <a:pt x="5480" y="6404"/>
                  </a:cubicBezTo>
                  <a:lnTo>
                    <a:pt x="5480" y="6404"/>
                  </a:lnTo>
                  <a:cubicBezTo>
                    <a:pt x="5343" y="6975"/>
                    <a:pt x="5183" y="7545"/>
                    <a:pt x="4978" y="8116"/>
                  </a:cubicBezTo>
                  <a:cubicBezTo>
                    <a:pt x="4772" y="8527"/>
                    <a:pt x="4590" y="8960"/>
                    <a:pt x="4475" y="9417"/>
                  </a:cubicBezTo>
                  <a:cubicBezTo>
                    <a:pt x="4383" y="9772"/>
                    <a:pt x="4647" y="9960"/>
                    <a:pt x="4931" y="9960"/>
                  </a:cubicBezTo>
                  <a:cubicBezTo>
                    <a:pt x="5140" y="9960"/>
                    <a:pt x="5360" y="9858"/>
                    <a:pt x="5457" y="9645"/>
                  </a:cubicBezTo>
                  <a:cubicBezTo>
                    <a:pt x="5457" y="9600"/>
                    <a:pt x="5480" y="9577"/>
                    <a:pt x="5503" y="9531"/>
                  </a:cubicBezTo>
                  <a:cubicBezTo>
                    <a:pt x="5503" y="9531"/>
                    <a:pt x="5503" y="9531"/>
                    <a:pt x="5503" y="9508"/>
                  </a:cubicBezTo>
                  <a:cubicBezTo>
                    <a:pt x="5548" y="9440"/>
                    <a:pt x="5571" y="9348"/>
                    <a:pt x="5617" y="9257"/>
                  </a:cubicBezTo>
                  <a:lnTo>
                    <a:pt x="5617" y="9257"/>
                  </a:lnTo>
                  <a:cubicBezTo>
                    <a:pt x="5571" y="9554"/>
                    <a:pt x="5503" y="9851"/>
                    <a:pt x="5480" y="10170"/>
                  </a:cubicBezTo>
                  <a:cubicBezTo>
                    <a:pt x="5457" y="10307"/>
                    <a:pt x="5503" y="10398"/>
                    <a:pt x="5548" y="10467"/>
                  </a:cubicBezTo>
                  <a:cubicBezTo>
                    <a:pt x="5160" y="10923"/>
                    <a:pt x="4795" y="11380"/>
                    <a:pt x="4407" y="11836"/>
                  </a:cubicBezTo>
                  <a:cubicBezTo>
                    <a:pt x="4079" y="12243"/>
                    <a:pt x="4382" y="12574"/>
                    <a:pt x="4745" y="12574"/>
                  </a:cubicBezTo>
                  <a:cubicBezTo>
                    <a:pt x="4912" y="12574"/>
                    <a:pt x="5092" y="12504"/>
                    <a:pt x="5229" y="12339"/>
                  </a:cubicBezTo>
                  <a:cubicBezTo>
                    <a:pt x="5457" y="12087"/>
                    <a:pt x="5685" y="11814"/>
                    <a:pt x="5913" y="11563"/>
                  </a:cubicBezTo>
                  <a:cubicBezTo>
                    <a:pt x="5959" y="11608"/>
                    <a:pt x="6028" y="11631"/>
                    <a:pt x="6096" y="11654"/>
                  </a:cubicBezTo>
                  <a:cubicBezTo>
                    <a:pt x="5868" y="11973"/>
                    <a:pt x="5662" y="12316"/>
                    <a:pt x="5480" y="12658"/>
                  </a:cubicBezTo>
                  <a:cubicBezTo>
                    <a:pt x="5366" y="12886"/>
                    <a:pt x="5457" y="13183"/>
                    <a:pt x="5708" y="13274"/>
                  </a:cubicBezTo>
                  <a:cubicBezTo>
                    <a:pt x="5766" y="13297"/>
                    <a:pt x="5824" y="13307"/>
                    <a:pt x="5880" y="13307"/>
                  </a:cubicBezTo>
                  <a:cubicBezTo>
                    <a:pt x="6108" y="13307"/>
                    <a:pt x="6310" y="13138"/>
                    <a:pt x="6438" y="12955"/>
                  </a:cubicBezTo>
                  <a:cubicBezTo>
                    <a:pt x="6507" y="12841"/>
                    <a:pt x="6575" y="12727"/>
                    <a:pt x="6644" y="12612"/>
                  </a:cubicBezTo>
                  <a:lnTo>
                    <a:pt x="6644" y="12612"/>
                  </a:lnTo>
                  <a:cubicBezTo>
                    <a:pt x="6528" y="12976"/>
                    <a:pt x="6781" y="13228"/>
                    <a:pt x="7075" y="13228"/>
                  </a:cubicBezTo>
                  <a:cubicBezTo>
                    <a:pt x="7243" y="13228"/>
                    <a:pt x="7424" y="13146"/>
                    <a:pt x="7557" y="12955"/>
                  </a:cubicBezTo>
                  <a:cubicBezTo>
                    <a:pt x="7876" y="12476"/>
                    <a:pt x="8196" y="11973"/>
                    <a:pt x="8493" y="11448"/>
                  </a:cubicBezTo>
                  <a:cubicBezTo>
                    <a:pt x="8789" y="11015"/>
                    <a:pt x="9132" y="10581"/>
                    <a:pt x="9474" y="10147"/>
                  </a:cubicBezTo>
                  <a:lnTo>
                    <a:pt x="9474" y="10147"/>
                  </a:lnTo>
                  <a:cubicBezTo>
                    <a:pt x="8607" y="11334"/>
                    <a:pt x="7854" y="12590"/>
                    <a:pt x="7237" y="13936"/>
                  </a:cubicBezTo>
                  <a:cubicBezTo>
                    <a:pt x="7057" y="14341"/>
                    <a:pt x="7330" y="14608"/>
                    <a:pt x="7642" y="14608"/>
                  </a:cubicBezTo>
                  <a:cubicBezTo>
                    <a:pt x="7805" y="14608"/>
                    <a:pt x="7979" y="14535"/>
                    <a:pt x="8105" y="14370"/>
                  </a:cubicBezTo>
                  <a:cubicBezTo>
                    <a:pt x="8264" y="14187"/>
                    <a:pt x="8379" y="14005"/>
                    <a:pt x="8516" y="13822"/>
                  </a:cubicBezTo>
                  <a:lnTo>
                    <a:pt x="8516" y="13822"/>
                  </a:lnTo>
                  <a:cubicBezTo>
                    <a:pt x="8516" y="13868"/>
                    <a:pt x="8493" y="13891"/>
                    <a:pt x="8470" y="13936"/>
                  </a:cubicBezTo>
                  <a:cubicBezTo>
                    <a:pt x="8322" y="14364"/>
                    <a:pt x="8604" y="14649"/>
                    <a:pt x="8920" y="14649"/>
                  </a:cubicBezTo>
                  <a:cubicBezTo>
                    <a:pt x="9093" y="14649"/>
                    <a:pt x="9277" y="14564"/>
                    <a:pt x="9406" y="14370"/>
                  </a:cubicBezTo>
                  <a:cubicBezTo>
                    <a:pt x="9657" y="14005"/>
                    <a:pt x="9908" y="13617"/>
                    <a:pt x="10136" y="13252"/>
                  </a:cubicBezTo>
                  <a:lnTo>
                    <a:pt x="10136" y="13252"/>
                  </a:lnTo>
                  <a:cubicBezTo>
                    <a:pt x="10113" y="13503"/>
                    <a:pt x="10113" y="13731"/>
                    <a:pt x="10113" y="13982"/>
                  </a:cubicBezTo>
                  <a:cubicBezTo>
                    <a:pt x="10142" y="14295"/>
                    <a:pt x="10400" y="14492"/>
                    <a:pt x="10657" y="14492"/>
                  </a:cubicBezTo>
                  <a:cubicBezTo>
                    <a:pt x="10813" y="14492"/>
                    <a:pt x="10969" y="14420"/>
                    <a:pt x="11072" y="14256"/>
                  </a:cubicBezTo>
                  <a:cubicBezTo>
                    <a:pt x="11072" y="14233"/>
                    <a:pt x="11072" y="14233"/>
                    <a:pt x="11072" y="14233"/>
                  </a:cubicBezTo>
                  <a:cubicBezTo>
                    <a:pt x="11118" y="14324"/>
                    <a:pt x="11186" y="14416"/>
                    <a:pt x="11277" y="14461"/>
                  </a:cubicBezTo>
                  <a:cubicBezTo>
                    <a:pt x="11355" y="14518"/>
                    <a:pt x="11446" y="14544"/>
                    <a:pt x="11537" y="14544"/>
                  </a:cubicBezTo>
                  <a:cubicBezTo>
                    <a:pt x="11740" y="14544"/>
                    <a:pt x="11945" y="14415"/>
                    <a:pt x="12008" y="14210"/>
                  </a:cubicBezTo>
                  <a:cubicBezTo>
                    <a:pt x="12396" y="12978"/>
                    <a:pt x="12647" y="11745"/>
                    <a:pt x="12761" y="10467"/>
                  </a:cubicBezTo>
                  <a:cubicBezTo>
                    <a:pt x="12761" y="10284"/>
                    <a:pt x="12693" y="10147"/>
                    <a:pt x="12601" y="10056"/>
                  </a:cubicBezTo>
                  <a:cubicBezTo>
                    <a:pt x="12715" y="9440"/>
                    <a:pt x="12784" y="8778"/>
                    <a:pt x="12807" y="8116"/>
                  </a:cubicBezTo>
                  <a:cubicBezTo>
                    <a:pt x="12807" y="7979"/>
                    <a:pt x="12761" y="7865"/>
                    <a:pt x="12693" y="7796"/>
                  </a:cubicBezTo>
                  <a:cubicBezTo>
                    <a:pt x="12739" y="7487"/>
                    <a:pt x="12513" y="7262"/>
                    <a:pt x="12249" y="7262"/>
                  </a:cubicBezTo>
                  <a:cubicBezTo>
                    <a:pt x="12123" y="7262"/>
                    <a:pt x="11989" y="7313"/>
                    <a:pt x="11871" y="7431"/>
                  </a:cubicBezTo>
                  <a:cubicBezTo>
                    <a:pt x="11734" y="7568"/>
                    <a:pt x="11597" y="7705"/>
                    <a:pt x="11460" y="7819"/>
                  </a:cubicBezTo>
                  <a:cubicBezTo>
                    <a:pt x="11476" y="7566"/>
                    <a:pt x="11239" y="7379"/>
                    <a:pt x="10994" y="7379"/>
                  </a:cubicBezTo>
                  <a:cubicBezTo>
                    <a:pt x="10885" y="7379"/>
                    <a:pt x="10775" y="7416"/>
                    <a:pt x="10684" y="7500"/>
                  </a:cubicBezTo>
                  <a:cubicBezTo>
                    <a:pt x="10296" y="7842"/>
                    <a:pt x="9931" y="8207"/>
                    <a:pt x="9588" y="8572"/>
                  </a:cubicBezTo>
                  <a:cubicBezTo>
                    <a:pt x="9506" y="8490"/>
                    <a:pt x="9399" y="8444"/>
                    <a:pt x="9283" y="8444"/>
                  </a:cubicBezTo>
                  <a:cubicBezTo>
                    <a:pt x="9175" y="8444"/>
                    <a:pt x="9060" y="8484"/>
                    <a:pt x="8949" y="8572"/>
                  </a:cubicBezTo>
                  <a:cubicBezTo>
                    <a:pt x="8858" y="8641"/>
                    <a:pt x="8767" y="8709"/>
                    <a:pt x="8675" y="8778"/>
                  </a:cubicBezTo>
                  <a:cubicBezTo>
                    <a:pt x="8652" y="8687"/>
                    <a:pt x="8607" y="8595"/>
                    <a:pt x="8516" y="8527"/>
                  </a:cubicBezTo>
                  <a:cubicBezTo>
                    <a:pt x="8516" y="8504"/>
                    <a:pt x="8516" y="8504"/>
                    <a:pt x="8493" y="8504"/>
                  </a:cubicBezTo>
                  <a:cubicBezTo>
                    <a:pt x="8584" y="8344"/>
                    <a:pt x="8675" y="8184"/>
                    <a:pt x="8767" y="8025"/>
                  </a:cubicBezTo>
                  <a:cubicBezTo>
                    <a:pt x="8926" y="7751"/>
                    <a:pt x="8789" y="7545"/>
                    <a:pt x="8561" y="7454"/>
                  </a:cubicBezTo>
                  <a:cubicBezTo>
                    <a:pt x="8652" y="7271"/>
                    <a:pt x="8744" y="7066"/>
                    <a:pt x="8858" y="6883"/>
                  </a:cubicBezTo>
                  <a:cubicBezTo>
                    <a:pt x="9024" y="6535"/>
                    <a:pt x="8709" y="6388"/>
                    <a:pt x="8398" y="6388"/>
                  </a:cubicBezTo>
                  <a:cubicBezTo>
                    <a:pt x="8240" y="6388"/>
                    <a:pt x="8083" y="6426"/>
                    <a:pt x="7991" y="6495"/>
                  </a:cubicBezTo>
                  <a:cubicBezTo>
                    <a:pt x="7717" y="6701"/>
                    <a:pt x="7466" y="6929"/>
                    <a:pt x="7237" y="7157"/>
                  </a:cubicBezTo>
                  <a:cubicBezTo>
                    <a:pt x="7306" y="6952"/>
                    <a:pt x="7397" y="6746"/>
                    <a:pt x="7488" y="6518"/>
                  </a:cubicBezTo>
                  <a:cubicBezTo>
                    <a:pt x="7640" y="6170"/>
                    <a:pt x="7339" y="6013"/>
                    <a:pt x="7033" y="6013"/>
                  </a:cubicBezTo>
                  <a:cubicBezTo>
                    <a:pt x="6878" y="6013"/>
                    <a:pt x="6721" y="6053"/>
                    <a:pt x="6621" y="6130"/>
                  </a:cubicBezTo>
                  <a:cubicBezTo>
                    <a:pt x="6598" y="6153"/>
                    <a:pt x="6598" y="6153"/>
                    <a:pt x="6575" y="6176"/>
                  </a:cubicBezTo>
                  <a:cubicBezTo>
                    <a:pt x="6667" y="5674"/>
                    <a:pt x="6758" y="5194"/>
                    <a:pt x="6804" y="4692"/>
                  </a:cubicBezTo>
                  <a:cubicBezTo>
                    <a:pt x="6846" y="4352"/>
                    <a:pt x="6607" y="4179"/>
                    <a:pt x="6343" y="4179"/>
                  </a:cubicBezTo>
                  <a:cubicBezTo>
                    <a:pt x="6182" y="4179"/>
                    <a:pt x="6012" y="4243"/>
                    <a:pt x="5891" y="4373"/>
                  </a:cubicBezTo>
                  <a:cubicBezTo>
                    <a:pt x="5754" y="4532"/>
                    <a:pt x="5640" y="4669"/>
                    <a:pt x="5503" y="4829"/>
                  </a:cubicBezTo>
                  <a:cubicBezTo>
                    <a:pt x="5640" y="4395"/>
                    <a:pt x="5754" y="3962"/>
                    <a:pt x="5891" y="3528"/>
                  </a:cubicBezTo>
                  <a:cubicBezTo>
                    <a:pt x="5991" y="3211"/>
                    <a:pt x="5701" y="3004"/>
                    <a:pt x="5414" y="3004"/>
                  </a:cubicBezTo>
                  <a:cubicBezTo>
                    <a:pt x="5307" y="3004"/>
                    <a:pt x="5201" y="3033"/>
                    <a:pt x="5115" y="3094"/>
                  </a:cubicBezTo>
                  <a:cubicBezTo>
                    <a:pt x="5046" y="3140"/>
                    <a:pt x="4978" y="3208"/>
                    <a:pt x="4909" y="3254"/>
                  </a:cubicBezTo>
                  <a:cubicBezTo>
                    <a:pt x="4978" y="2866"/>
                    <a:pt x="5023" y="2455"/>
                    <a:pt x="5092" y="2067"/>
                  </a:cubicBezTo>
                  <a:cubicBezTo>
                    <a:pt x="5128" y="1780"/>
                    <a:pt x="4825" y="1620"/>
                    <a:pt x="4550" y="1620"/>
                  </a:cubicBezTo>
                  <a:cubicBezTo>
                    <a:pt x="4475" y="1620"/>
                    <a:pt x="4402" y="1632"/>
                    <a:pt x="4338" y="1656"/>
                  </a:cubicBezTo>
                  <a:cubicBezTo>
                    <a:pt x="4361" y="1474"/>
                    <a:pt x="4407" y="1268"/>
                    <a:pt x="4430" y="1086"/>
                  </a:cubicBezTo>
                  <a:cubicBezTo>
                    <a:pt x="4473" y="806"/>
                    <a:pt x="4170" y="627"/>
                    <a:pt x="3906" y="627"/>
                  </a:cubicBezTo>
                  <a:cubicBezTo>
                    <a:pt x="3890" y="627"/>
                    <a:pt x="3875" y="628"/>
                    <a:pt x="3859" y="629"/>
                  </a:cubicBezTo>
                  <a:cubicBezTo>
                    <a:pt x="3859" y="606"/>
                    <a:pt x="3836" y="561"/>
                    <a:pt x="3836" y="538"/>
                  </a:cubicBezTo>
                  <a:cubicBezTo>
                    <a:pt x="3803" y="294"/>
                    <a:pt x="3630" y="201"/>
                    <a:pt x="3435" y="201"/>
                  </a:cubicBezTo>
                  <a:cubicBezTo>
                    <a:pt x="3227" y="201"/>
                    <a:pt x="2995" y="306"/>
                    <a:pt x="2878" y="447"/>
                  </a:cubicBezTo>
                  <a:lnTo>
                    <a:pt x="2604" y="789"/>
                  </a:lnTo>
                  <a:cubicBezTo>
                    <a:pt x="2690" y="496"/>
                    <a:pt x="2399" y="320"/>
                    <a:pt x="2133" y="320"/>
                  </a:cubicBezTo>
                  <a:cubicBezTo>
                    <a:pt x="2047" y="320"/>
                    <a:pt x="1963" y="339"/>
                    <a:pt x="1896" y="378"/>
                  </a:cubicBezTo>
                  <a:cubicBezTo>
                    <a:pt x="1714" y="469"/>
                    <a:pt x="1554" y="584"/>
                    <a:pt x="1394" y="698"/>
                  </a:cubicBezTo>
                  <a:lnTo>
                    <a:pt x="1440" y="447"/>
                  </a:lnTo>
                  <a:cubicBezTo>
                    <a:pt x="1499" y="149"/>
                    <a:pt x="1243" y="1"/>
                    <a:pt x="967" y="1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35"/>
            <p:cNvSpPr/>
            <p:nvPr/>
          </p:nvSpPr>
          <p:spPr>
            <a:xfrm>
              <a:off x="645175" y="3632150"/>
              <a:ext cx="394550" cy="462975"/>
            </a:xfrm>
            <a:custGeom>
              <a:avLst/>
              <a:gdLst/>
              <a:ahLst/>
              <a:cxnLst/>
              <a:rect l="l" t="t" r="r" b="b"/>
              <a:pathLst>
                <a:path w="15782" h="18519" extrusionOk="0">
                  <a:moveTo>
                    <a:pt x="7182" y="1688"/>
                  </a:moveTo>
                  <a:cubicBezTo>
                    <a:pt x="8027" y="5067"/>
                    <a:pt x="9214" y="8331"/>
                    <a:pt x="10720" y="11503"/>
                  </a:cubicBezTo>
                  <a:cubicBezTo>
                    <a:pt x="10775" y="11612"/>
                    <a:pt x="10914" y="11677"/>
                    <a:pt x="11038" y="11677"/>
                  </a:cubicBezTo>
                  <a:cubicBezTo>
                    <a:pt x="11071" y="11677"/>
                    <a:pt x="11103" y="11673"/>
                    <a:pt x="11131" y="11663"/>
                  </a:cubicBezTo>
                  <a:cubicBezTo>
                    <a:pt x="12409" y="11275"/>
                    <a:pt x="13665" y="10910"/>
                    <a:pt x="14920" y="10545"/>
                  </a:cubicBezTo>
                  <a:lnTo>
                    <a:pt x="14920" y="10545"/>
                  </a:lnTo>
                  <a:cubicBezTo>
                    <a:pt x="14578" y="12941"/>
                    <a:pt x="14098" y="15315"/>
                    <a:pt x="13459" y="17666"/>
                  </a:cubicBezTo>
                  <a:cubicBezTo>
                    <a:pt x="10789" y="16776"/>
                    <a:pt x="8118" y="15886"/>
                    <a:pt x="5425" y="14995"/>
                  </a:cubicBezTo>
                  <a:cubicBezTo>
                    <a:pt x="6475" y="14242"/>
                    <a:pt x="7525" y="13558"/>
                    <a:pt x="8620" y="12873"/>
                  </a:cubicBezTo>
                  <a:cubicBezTo>
                    <a:pt x="8780" y="12781"/>
                    <a:pt x="8712" y="12530"/>
                    <a:pt x="8552" y="12485"/>
                  </a:cubicBezTo>
                  <a:cubicBezTo>
                    <a:pt x="8529" y="12439"/>
                    <a:pt x="8529" y="12416"/>
                    <a:pt x="8506" y="12393"/>
                  </a:cubicBezTo>
                  <a:cubicBezTo>
                    <a:pt x="6132" y="9403"/>
                    <a:pt x="3759" y="6413"/>
                    <a:pt x="1385" y="3423"/>
                  </a:cubicBezTo>
                  <a:lnTo>
                    <a:pt x="1385" y="3423"/>
                  </a:lnTo>
                  <a:cubicBezTo>
                    <a:pt x="2092" y="3492"/>
                    <a:pt x="2800" y="3583"/>
                    <a:pt x="3508" y="3651"/>
                  </a:cubicBezTo>
                  <a:cubicBezTo>
                    <a:pt x="3950" y="3702"/>
                    <a:pt x="4721" y="3931"/>
                    <a:pt x="5321" y="3931"/>
                  </a:cubicBezTo>
                  <a:cubicBezTo>
                    <a:pt x="5527" y="3931"/>
                    <a:pt x="5713" y="3904"/>
                    <a:pt x="5859" y="3834"/>
                  </a:cubicBezTo>
                  <a:cubicBezTo>
                    <a:pt x="6498" y="3537"/>
                    <a:pt x="6886" y="2556"/>
                    <a:pt x="7182" y="1688"/>
                  </a:cubicBezTo>
                  <a:close/>
                  <a:moveTo>
                    <a:pt x="7247" y="0"/>
                  </a:moveTo>
                  <a:cubicBezTo>
                    <a:pt x="7113" y="0"/>
                    <a:pt x="6983" y="59"/>
                    <a:pt x="6931" y="182"/>
                  </a:cubicBezTo>
                  <a:cubicBezTo>
                    <a:pt x="6703" y="730"/>
                    <a:pt x="6475" y="1278"/>
                    <a:pt x="6224" y="1825"/>
                  </a:cubicBezTo>
                  <a:cubicBezTo>
                    <a:pt x="5829" y="2767"/>
                    <a:pt x="5772" y="3036"/>
                    <a:pt x="4718" y="3036"/>
                  </a:cubicBezTo>
                  <a:cubicBezTo>
                    <a:pt x="4674" y="3036"/>
                    <a:pt x="4628" y="3036"/>
                    <a:pt x="4580" y="3035"/>
                  </a:cubicBezTo>
                  <a:cubicBezTo>
                    <a:pt x="3279" y="3012"/>
                    <a:pt x="1910" y="2738"/>
                    <a:pt x="632" y="2579"/>
                  </a:cubicBezTo>
                  <a:cubicBezTo>
                    <a:pt x="621" y="2578"/>
                    <a:pt x="611" y="2577"/>
                    <a:pt x="601" y="2577"/>
                  </a:cubicBezTo>
                  <a:cubicBezTo>
                    <a:pt x="312" y="2577"/>
                    <a:pt x="0" y="2885"/>
                    <a:pt x="221" y="3149"/>
                  </a:cubicBezTo>
                  <a:cubicBezTo>
                    <a:pt x="2754" y="6345"/>
                    <a:pt x="5311" y="9563"/>
                    <a:pt x="7844" y="12759"/>
                  </a:cubicBezTo>
                  <a:cubicBezTo>
                    <a:pt x="6635" y="13329"/>
                    <a:pt x="5516" y="14014"/>
                    <a:pt x="4443" y="14813"/>
                  </a:cubicBezTo>
                  <a:cubicBezTo>
                    <a:pt x="4169" y="15018"/>
                    <a:pt x="4238" y="15384"/>
                    <a:pt x="4558" y="15475"/>
                  </a:cubicBezTo>
                  <a:cubicBezTo>
                    <a:pt x="7570" y="16502"/>
                    <a:pt x="10606" y="17483"/>
                    <a:pt x="13642" y="18511"/>
                  </a:cubicBezTo>
                  <a:cubicBezTo>
                    <a:pt x="13666" y="18516"/>
                    <a:pt x="13690" y="18518"/>
                    <a:pt x="13714" y="18518"/>
                  </a:cubicBezTo>
                  <a:cubicBezTo>
                    <a:pt x="13893" y="18518"/>
                    <a:pt x="14058" y="18375"/>
                    <a:pt x="14098" y="18214"/>
                  </a:cubicBezTo>
                  <a:cubicBezTo>
                    <a:pt x="14829" y="15543"/>
                    <a:pt x="15377" y="12850"/>
                    <a:pt x="15742" y="10111"/>
                  </a:cubicBezTo>
                  <a:cubicBezTo>
                    <a:pt x="15781" y="9874"/>
                    <a:pt x="15616" y="9636"/>
                    <a:pt x="15392" y="9636"/>
                  </a:cubicBezTo>
                  <a:cubicBezTo>
                    <a:pt x="15358" y="9636"/>
                    <a:pt x="15322" y="9642"/>
                    <a:pt x="15285" y="9654"/>
                  </a:cubicBezTo>
                  <a:cubicBezTo>
                    <a:pt x="14258" y="9951"/>
                    <a:pt x="13071" y="10522"/>
                    <a:pt x="12021" y="10613"/>
                  </a:cubicBezTo>
                  <a:cubicBezTo>
                    <a:pt x="11854" y="10728"/>
                    <a:pt x="11701" y="10786"/>
                    <a:pt x="11558" y="10786"/>
                  </a:cubicBezTo>
                  <a:cubicBezTo>
                    <a:pt x="11389" y="10786"/>
                    <a:pt x="11234" y="10705"/>
                    <a:pt x="11086" y="10545"/>
                  </a:cubicBezTo>
                  <a:cubicBezTo>
                    <a:pt x="10926" y="10202"/>
                    <a:pt x="10766" y="9860"/>
                    <a:pt x="10629" y="9517"/>
                  </a:cubicBezTo>
                  <a:cubicBezTo>
                    <a:pt x="10332" y="8878"/>
                    <a:pt x="10058" y="8216"/>
                    <a:pt x="9807" y="7554"/>
                  </a:cubicBezTo>
                  <a:cubicBezTo>
                    <a:pt x="8894" y="5181"/>
                    <a:pt x="8164" y="2738"/>
                    <a:pt x="7616" y="250"/>
                  </a:cubicBezTo>
                  <a:cubicBezTo>
                    <a:pt x="7578" y="87"/>
                    <a:pt x="7410" y="0"/>
                    <a:pt x="72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63" name="Google Shape;1063;p35"/>
          <p:cNvGrpSpPr/>
          <p:nvPr/>
        </p:nvGrpSpPr>
        <p:grpSpPr>
          <a:xfrm rot="16696998" flipH="1">
            <a:off x="622438" y="215480"/>
            <a:ext cx="771546" cy="905351"/>
            <a:chOff x="645175" y="3632150"/>
            <a:chExt cx="394550" cy="462975"/>
          </a:xfrm>
        </p:grpSpPr>
        <p:sp>
          <p:nvSpPr>
            <p:cNvPr id="1064" name="Google Shape;1064;p35"/>
            <p:cNvSpPr/>
            <p:nvPr/>
          </p:nvSpPr>
          <p:spPr>
            <a:xfrm>
              <a:off x="699725" y="3704850"/>
              <a:ext cx="320175" cy="366225"/>
            </a:xfrm>
            <a:custGeom>
              <a:avLst/>
              <a:gdLst/>
              <a:ahLst/>
              <a:cxnLst/>
              <a:rect l="l" t="t" r="r" b="b"/>
              <a:pathLst>
                <a:path w="12807" h="14649" extrusionOk="0">
                  <a:moveTo>
                    <a:pt x="967" y="1"/>
                  </a:moveTo>
                  <a:cubicBezTo>
                    <a:pt x="714" y="1"/>
                    <a:pt x="444" y="127"/>
                    <a:pt x="390" y="378"/>
                  </a:cubicBezTo>
                  <a:cubicBezTo>
                    <a:pt x="276" y="926"/>
                    <a:pt x="161" y="1451"/>
                    <a:pt x="70" y="1999"/>
                  </a:cubicBezTo>
                  <a:cubicBezTo>
                    <a:pt x="1" y="2332"/>
                    <a:pt x="253" y="2497"/>
                    <a:pt x="523" y="2497"/>
                  </a:cubicBezTo>
                  <a:cubicBezTo>
                    <a:pt x="696" y="2497"/>
                    <a:pt x="876" y="2429"/>
                    <a:pt x="983" y="2295"/>
                  </a:cubicBezTo>
                  <a:cubicBezTo>
                    <a:pt x="1052" y="2204"/>
                    <a:pt x="1143" y="2113"/>
                    <a:pt x="1211" y="2044"/>
                  </a:cubicBezTo>
                  <a:lnTo>
                    <a:pt x="1211" y="2044"/>
                  </a:lnTo>
                  <a:lnTo>
                    <a:pt x="960" y="2957"/>
                  </a:lnTo>
                  <a:cubicBezTo>
                    <a:pt x="884" y="3273"/>
                    <a:pt x="1117" y="3400"/>
                    <a:pt x="1378" y="3400"/>
                  </a:cubicBezTo>
                  <a:cubicBezTo>
                    <a:pt x="1588" y="3400"/>
                    <a:pt x="1817" y="3318"/>
                    <a:pt x="1919" y="3186"/>
                  </a:cubicBezTo>
                  <a:lnTo>
                    <a:pt x="2832" y="2044"/>
                  </a:lnTo>
                  <a:lnTo>
                    <a:pt x="2832" y="2044"/>
                  </a:lnTo>
                  <a:cubicBezTo>
                    <a:pt x="2832" y="2090"/>
                    <a:pt x="2809" y="2159"/>
                    <a:pt x="2809" y="2227"/>
                  </a:cubicBezTo>
                  <a:cubicBezTo>
                    <a:pt x="2604" y="2775"/>
                    <a:pt x="2444" y="3345"/>
                    <a:pt x="2353" y="3962"/>
                  </a:cubicBezTo>
                  <a:cubicBezTo>
                    <a:pt x="2330" y="4236"/>
                    <a:pt x="2490" y="4373"/>
                    <a:pt x="2695" y="4395"/>
                  </a:cubicBezTo>
                  <a:cubicBezTo>
                    <a:pt x="2581" y="4829"/>
                    <a:pt x="2444" y="5286"/>
                    <a:pt x="2307" y="5719"/>
                  </a:cubicBezTo>
                  <a:cubicBezTo>
                    <a:pt x="2200" y="6051"/>
                    <a:pt x="2438" y="6211"/>
                    <a:pt x="2714" y="6211"/>
                  </a:cubicBezTo>
                  <a:cubicBezTo>
                    <a:pt x="2970" y="6211"/>
                    <a:pt x="3257" y="6074"/>
                    <a:pt x="3334" y="5811"/>
                  </a:cubicBezTo>
                  <a:cubicBezTo>
                    <a:pt x="3425" y="5605"/>
                    <a:pt x="3494" y="5377"/>
                    <a:pt x="3585" y="5171"/>
                  </a:cubicBezTo>
                  <a:lnTo>
                    <a:pt x="3585" y="5171"/>
                  </a:lnTo>
                  <a:cubicBezTo>
                    <a:pt x="3562" y="5263"/>
                    <a:pt x="3540" y="5331"/>
                    <a:pt x="3540" y="5423"/>
                  </a:cubicBezTo>
                  <a:cubicBezTo>
                    <a:pt x="3494" y="5582"/>
                    <a:pt x="3471" y="5719"/>
                    <a:pt x="3471" y="5879"/>
                  </a:cubicBezTo>
                  <a:cubicBezTo>
                    <a:pt x="3429" y="6219"/>
                    <a:pt x="3662" y="6361"/>
                    <a:pt x="3916" y="6361"/>
                  </a:cubicBezTo>
                  <a:cubicBezTo>
                    <a:pt x="3935" y="6361"/>
                    <a:pt x="3954" y="6360"/>
                    <a:pt x="3973" y="6358"/>
                  </a:cubicBezTo>
                  <a:lnTo>
                    <a:pt x="3973" y="6358"/>
                  </a:lnTo>
                  <a:cubicBezTo>
                    <a:pt x="3836" y="6838"/>
                    <a:pt x="3677" y="7340"/>
                    <a:pt x="3540" y="7819"/>
                  </a:cubicBezTo>
                  <a:cubicBezTo>
                    <a:pt x="3433" y="8178"/>
                    <a:pt x="3699" y="8367"/>
                    <a:pt x="3984" y="8367"/>
                  </a:cubicBezTo>
                  <a:cubicBezTo>
                    <a:pt x="4189" y="8367"/>
                    <a:pt x="4403" y="8270"/>
                    <a:pt x="4498" y="8070"/>
                  </a:cubicBezTo>
                  <a:cubicBezTo>
                    <a:pt x="4795" y="7477"/>
                    <a:pt x="5115" y="6929"/>
                    <a:pt x="5480" y="6404"/>
                  </a:cubicBezTo>
                  <a:lnTo>
                    <a:pt x="5480" y="6404"/>
                  </a:lnTo>
                  <a:cubicBezTo>
                    <a:pt x="5343" y="6975"/>
                    <a:pt x="5183" y="7545"/>
                    <a:pt x="4978" y="8116"/>
                  </a:cubicBezTo>
                  <a:cubicBezTo>
                    <a:pt x="4772" y="8527"/>
                    <a:pt x="4590" y="8960"/>
                    <a:pt x="4475" y="9417"/>
                  </a:cubicBezTo>
                  <a:cubicBezTo>
                    <a:pt x="4383" y="9772"/>
                    <a:pt x="4647" y="9960"/>
                    <a:pt x="4931" y="9960"/>
                  </a:cubicBezTo>
                  <a:cubicBezTo>
                    <a:pt x="5140" y="9960"/>
                    <a:pt x="5360" y="9858"/>
                    <a:pt x="5457" y="9645"/>
                  </a:cubicBezTo>
                  <a:cubicBezTo>
                    <a:pt x="5457" y="9600"/>
                    <a:pt x="5480" y="9577"/>
                    <a:pt x="5503" y="9531"/>
                  </a:cubicBezTo>
                  <a:cubicBezTo>
                    <a:pt x="5503" y="9531"/>
                    <a:pt x="5503" y="9531"/>
                    <a:pt x="5503" y="9508"/>
                  </a:cubicBezTo>
                  <a:cubicBezTo>
                    <a:pt x="5548" y="9440"/>
                    <a:pt x="5571" y="9348"/>
                    <a:pt x="5617" y="9257"/>
                  </a:cubicBezTo>
                  <a:lnTo>
                    <a:pt x="5617" y="9257"/>
                  </a:lnTo>
                  <a:cubicBezTo>
                    <a:pt x="5571" y="9554"/>
                    <a:pt x="5503" y="9851"/>
                    <a:pt x="5480" y="10170"/>
                  </a:cubicBezTo>
                  <a:cubicBezTo>
                    <a:pt x="5457" y="10307"/>
                    <a:pt x="5503" y="10398"/>
                    <a:pt x="5548" y="10467"/>
                  </a:cubicBezTo>
                  <a:cubicBezTo>
                    <a:pt x="5160" y="10923"/>
                    <a:pt x="4795" y="11380"/>
                    <a:pt x="4407" y="11836"/>
                  </a:cubicBezTo>
                  <a:cubicBezTo>
                    <a:pt x="4079" y="12243"/>
                    <a:pt x="4382" y="12574"/>
                    <a:pt x="4745" y="12574"/>
                  </a:cubicBezTo>
                  <a:cubicBezTo>
                    <a:pt x="4912" y="12574"/>
                    <a:pt x="5092" y="12504"/>
                    <a:pt x="5229" y="12339"/>
                  </a:cubicBezTo>
                  <a:cubicBezTo>
                    <a:pt x="5457" y="12087"/>
                    <a:pt x="5685" y="11814"/>
                    <a:pt x="5913" y="11563"/>
                  </a:cubicBezTo>
                  <a:cubicBezTo>
                    <a:pt x="5959" y="11608"/>
                    <a:pt x="6028" y="11631"/>
                    <a:pt x="6096" y="11654"/>
                  </a:cubicBezTo>
                  <a:cubicBezTo>
                    <a:pt x="5868" y="11973"/>
                    <a:pt x="5662" y="12316"/>
                    <a:pt x="5480" y="12658"/>
                  </a:cubicBezTo>
                  <a:cubicBezTo>
                    <a:pt x="5366" y="12886"/>
                    <a:pt x="5457" y="13183"/>
                    <a:pt x="5708" y="13274"/>
                  </a:cubicBezTo>
                  <a:cubicBezTo>
                    <a:pt x="5766" y="13297"/>
                    <a:pt x="5824" y="13307"/>
                    <a:pt x="5880" y="13307"/>
                  </a:cubicBezTo>
                  <a:cubicBezTo>
                    <a:pt x="6108" y="13307"/>
                    <a:pt x="6310" y="13138"/>
                    <a:pt x="6438" y="12955"/>
                  </a:cubicBezTo>
                  <a:cubicBezTo>
                    <a:pt x="6507" y="12841"/>
                    <a:pt x="6575" y="12727"/>
                    <a:pt x="6644" y="12612"/>
                  </a:cubicBezTo>
                  <a:lnTo>
                    <a:pt x="6644" y="12612"/>
                  </a:lnTo>
                  <a:cubicBezTo>
                    <a:pt x="6528" y="12976"/>
                    <a:pt x="6781" y="13228"/>
                    <a:pt x="7075" y="13228"/>
                  </a:cubicBezTo>
                  <a:cubicBezTo>
                    <a:pt x="7243" y="13228"/>
                    <a:pt x="7424" y="13146"/>
                    <a:pt x="7557" y="12955"/>
                  </a:cubicBezTo>
                  <a:cubicBezTo>
                    <a:pt x="7876" y="12476"/>
                    <a:pt x="8196" y="11973"/>
                    <a:pt x="8493" y="11448"/>
                  </a:cubicBezTo>
                  <a:cubicBezTo>
                    <a:pt x="8789" y="11015"/>
                    <a:pt x="9132" y="10581"/>
                    <a:pt x="9474" y="10147"/>
                  </a:cubicBezTo>
                  <a:lnTo>
                    <a:pt x="9474" y="10147"/>
                  </a:lnTo>
                  <a:cubicBezTo>
                    <a:pt x="8607" y="11334"/>
                    <a:pt x="7854" y="12590"/>
                    <a:pt x="7237" y="13936"/>
                  </a:cubicBezTo>
                  <a:cubicBezTo>
                    <a:pt x="7057" y="14341"/>
                    <a:pt x="7330" y="14608"/>
                    <a:pt x="7642" y="14608"/>
                  </a:cubicBezTo>
                  <a:cubicBezTo>
                    <a:pt x="7805" y="14608"/>
                    <a:pt x="7979" y="14535"/>
                    <a:pt x="8105" y="14370"/>
                  </a:cubicBezTo>
                  <a:cubicBezTo>
                    <a:pt x="8264" y="14187"/>
                    <a:pt x="8379" y="14005"/>
                    <a:pt x="8516" y="13822"/>
                  </a:cubicBezTo>
                  <a:lnTo>
                    <a:pt x="8516" y="13822"/>
                  </a:lnTo>
                  <a:cubicBezTo>
                    <a:pt x="8516" y="13868"/>
                    <a:pt x="8493" y="13891"/>
                    <a:pt x="8470" y="13936"/>
                  </a:cubicBezTo>
                  <a:cubicBezTo>
                    <a:pt x="8322" y="14364"/>
                    <a:pt x="8604" y="14649"/>
                    <a:pt x="8920" y="14649"/>
                  </a:cubicBezTo>
                  <a:cubicBezTo>
                    <a:pt x="9093" y="14649"/>
                    <a:pt x="9277" y="14564"/>
                    <a:pt x="9406" y="14370"/>
                  </a:cubicBezTo>
                  <a:cubicBezTo>
                    <a:pt x="9657" y="14005"/>
                    <a:pt x="9908" y="13617"/>
                    <a:pt x="10136" y="13252"/>
                  </a:cubicBezTo>
                  <a:lnTo>
                    <a:pt x="10136" y="13252"/>
                  </a:lnTo>
                  <a:cubicBezTo>
                    <a:pt x="10113" y="13503"/>
                    <a:pt x="10113" y="13731"/>
                    <a:pt x="10113" y="13982"/>
                  </a:cubicBezTo>
                  <a:cubicBezTo>
                    <a:pt x="10142" y="14295"/>
                    <a:pt x="10400" y="14492"/>
                    <a:pt x="10657" y="14492"/>
                  </a:cubicBezTo>
                  <a:cubicBezTo>
                    <a:pt x="10813" y="14492"/>
                    <a:pt x="10969" y="14420"/>
                    <a:pt x="11072" y="14256"/>
                  </a:cubicBezTo>
                  <a:cubicBezTo>
                    <a:pt x="11072" y="14233"/>
                    <a:pt x="11072" y="14233"/>
                    <a:pt x="11072" y="14233"/>
                  </a:cubicBezTo>
                  <a:cubicBezTo>
                    <a:pt x="11118" y="14324"/>
                    <a:pt x="11186" y="14416"/>
                    <a:pt x="11277" y="14461"/>
                  </a:cubicBezTo>
                  <a:cubicBezTo>
                    <a:pt x="11355" y="14518"/>
                    <a:pt x="11446" y="14544"/>
                    <a:pt x="11537" y="14544"/>
                  </a:cubicBezTo>
                  <a:cubicBezTo>
                    <a:pt x="11740" y="14544"/>
                    <a:pt x="11945" y="14415"/>
                    <a:pt x="12008" y="14210"/>
                  </a:cubicBezTo>
                  <a:cubicBezTo>
                    <a:pt x="12396" y="12978"/>
                    <a:pt x="12647" y="11745"/>
                    <a:pt x="12761" y="10467"/>
                  </a:cubicBezTo>
                  <a:cubicBezTo>
                    <a:pt x="12761" y="10284"/>
                    <a:pt x="12693" y="10147"/>
                    <a:pt x="12601" y="10056"/>
                  </a:cubicBezTo>
                  <a:cubicBezTo>
                    <a:pt x="12715" y="9440"/>
                    <a:pt x="12784" y="8778"/>
                    <a:pt x="12807" y="8116"/>
                  </a:cubicBezTo>
                  <a:cubicBezTo>
                    <a:pt x="12807" y="7979"/>
                    <a:pt x="12761" y="7865"/>
                    <a:pt x="12693" y="7796"/>
                  </a:cubicBezTo>
                  <a:cubicBezTo>
                    <a:pt x="12739" y="7487"/>
                    <a:pt x="12513" y="7262"/>
                    <a:pt x="12249" y="7262"/>
                  </a:cubicBezTo>
                  <a:cubicBezTo>
                    <a:pt x="12123" y="7262"/>
                    <a:pt x="11989" y="7313"/>
                    <a:pt x="11871" y="7431"/>
                  </a:cubicBezTo>
                  <a:cubicBezTo>
                    <a:pt x="11734" y="7568"/>
                    <a:pt x="11597" y="7705"/>
                    <a:pt x="11460" y="7819"/>
                  </a:cubicBezTo>
                  <a:cubicBezTo>
                    <a:pt x="11476" y="7566"/>
                    <a:pt x="11239" y="7379"/>
                    <a:pt x="10994" y="7379"/>
                  </a:cubicBezTo>
                  <a:cubicBezTo>
                    <a:pt x="10885" y="7379"/>
                    <a:pt x="10775" y="7416"/>
                    <a:pt x="10684" y="7500"/>
                  </a:cubicBezTo>
                  <a:cubicBezTo>
                    <a:pt x="10296" y="7842"/>
                    <a:pt x="9931" y="8207"/>
                    <a:pt x="9588" y="8572"/>
                  </a:cubicBezTo>
                  <a:cubicBezTo>
                    <a:pt x="9506" y="8490"/>
                    <a:pt x="9399" y="8444"/>
                    <a:pt x="9283" y="8444"/>
                  </a:cubicBezTo>
                  <a:cubicBezTo>
                    <a:pt x="9175" y="8444"/>
                    <a:pt x="9060" y="8484"/>
                    <a:pt x="8949" y="8572"/>
                  </a:cubicBezTo>
                  <a:cubicBezTo>
                    <a:pt x="8858" y="8641"/>
                    <a:pt x="8767" y="8709"/>
                    <a:pt x="8675" y="8778"/>
                  </a:cubicBezTo>
                  <a:cubicBezTo>
                    <a:pt x="8652" y="8687"/>
                    <a:pt x="8607" y="8595"/>
                    <a:pt x="8516" y="8527"/>
                  </a:cubicBezTo>
                  <a:cubicBezTo>
                    <a:pt x="8516" y="8504"/>
                    <a:pt x="8516" y="8504"/>
                    <a:pt x="8493" y="8504"/>
                  </a:cubicBezTo>
                  <a:cubicBezTo>
                    <a:pt x="8584" y="8344"/>
                    <a:pt x="8675" y="8184"/>
                    <a:pt x="8767" y="8025"/>
                  </a:cubicBezTo>
                  <a:cubicBezTo>
                    <a:pt x="8926" y="7751"/>
                    <a:pt x="8789" y="7545"/>
                    <a:pt x="8561" y="7454"/>
                  </a:cubicBezTo>
                  <a:cubicBezTo>
                    <a:pt x="8652" y="7271"/>
                    <a:pt x="8744" y="7066"/>
                    <a:pt x="8858" y="6883"/>
                  </a:cubicBezTo>
                  <a:cubicBezTo>
                    <a:pt x="9024" y="6535"/>
                    <a:pt x="8709" y="6388"/>
                    <a:pt x="8398" y="6388"/>
                  </a:cubicBezTo>
                  <a:cubicBezTo>
                    <a:pt x="8240" y="6388"/>
                    <a:pt x="8083" y="6426"/>
                    <a:pt x="7991" y="6495"/>
                  </a:cubicBezTo>
                  <a:cubicBezTo>
                    <a:pt x="7717" y="6701"/>
                    <a:pt x="7466" y="6929"/>
                    <a:pt x="7237" y="7157"/>
                  </a:cubicBezTo>
                  <a:cubicBezTo>
                    <a:pt x="7306" y="6952"/>
                    <a:pt x="7397" y="6746"/>
                    <a:pt x="7488" y="6518"/>
                  </a:cubicBezTo>
                  <a:cubicBezTo>
                    <a:pt x="7640" y="6170"/>
                    <a:pt x="7339" y="6013"/>
                    <a:pt x="7033" y="6013"/>
                  </a:cubicBezTo>
                  <a:cubicBezTo>
                    <a:pt x="6878" y="6013"/>
                    <a:pt x="6721" y="6053"/>
                    <a:pt x="6621" y="6130"/>
                  </a:cubicBezTo>
                  <a:cubicBezTo>
                    <a:pt x="6598" y="6153"/>
                    <a:pt x="6598" y="6153"/>
                    <a:pt x="6575" y="6176"/>
                  </a:cubicBezTo>
                  <a:cubicBezTo>
                    <a:pt x="6667" y="5674"/>
                    <a:pt x="6758" y="5194"/>
                    <a:pt x="6804" y="4692"/>
                  </a:cubicBezTo>
                  <a:cubicBezTo>
                    <a:pt x="6846" y="4352"/>
                    <a:pt x="6607" y="4179"/>
                    <a:pt x="6343" y="4179"/>
                  </a:cubicBezTo>
                  <a:cubicBezTo>
                    <a:pt x="6182" y="4179"/>
                    <a:pt x="6012" y="4243"/>
                    <a:pt x="5891" y="4373"/>
                  </a:cubicBezTo>
                  <a:cubicBezTo>
                    <a:pt x="5754" y="4532"/>
                    <a:pt x="5640" y="4669"/>
                    <a:pt x="5503" y="4829"/>
                  </a:cubicBezTo>
                  <a:cubicBezTo>
                    <a:pt x="5640" y="4395"/>
                    <a:pt x="5754" y="3962"/>
                    <a:pt x="5891" y="3528"/>
                  </a:cubicBezTo>
                  <a:cubicBezTo>
                    <a:pt x="5991" y="3211"/>
                    <a:pt x="5701" y="3004"/>
                    <a:pt x="5414" y="3004"/>
                  </a:cubicBezTo>
                  <a:cubicBezTo>
                    <a:pt x="5307" y="3004"/>
                    <a:pt x="5201" y="3033"/>
                    <a:pt x="5115" y="3094"/>
                  </a:cubicBezTo>
                  <a:cubicBezTo>
                    <a:pt x="5046" y="3140"/>
                    <a:pt x="4978" y="3208"/>
                    <a:pt x="4909" y="3254"/>
                  </a:cubicBezTo>
                  <a:cubicBezTo>
                    <a:pt x="4978" y="2866"/>
                    <a:pt x="5023" y="2455"/>
                    <a:pt x="5092" y="2067"/>
                  </a:cubicBezTo>
                  <a:cubicBezTo>
                    <a:pt x="5128" y="1780"/>
                    <a:pt x="4825" y="1620"/>
                    <a:pt x="4550" y="1620"/>
                  </a:cubicBezTo>
                  <a:cubicBezTo>
                    <a:pt x="4475" y="1620"/>
                    <a:pt x="4402" y="1632"/>
                    <a:pt x="4338" y="1656"/>
                  </a:cubicBezTo>
                  <a:cubicBezTo>
                    <a:pt x="4361" y="1474"/>
                    <a:pt x="4407" y="1268"/>
                    <a:pt x="4430" y="1086"/>
                  </a:cubicBezTo>
                  <a:cubicBezTo>
                    <a:pt x="4473" y="806"/>
                    <a:pt x="4170" y="627"/>
                    <a:pt x="3906" y="627"/>
                  </a:cubicBezTo>
                  <a:cubicBezTo>
                    <a:pt x="3890" y="627"/>
                    <a:pt x="3875" y="628"/>
                    <a:pt x="3859" y="629"/>
                  </a:cubicBezTo>
                  <a:cubicBezTo>
                    <a:pt x="3859" y="606"/>
                    <a:pt x="3836" y="561"/>
                    <a:pt x="3836" y="538"/>
                  </a:cubicBezTo>
                  <a:cubicBezTo>
                    <a:pt x="3803" y="294"/>
                    <a:pt x="3630" y="201"/>
                    <a:pt x="3435" y="201"/>
                  </a:cubicBezTo>
                  <a:cubicBezTo>
                    <a:pt x="3227" y="201"/>
                    <a:pt x="2995" y="306"/>
                    <a:pt x="2878" y="447"/>
                  </a:cubicBezTo>
                  <a:lnTo>
                    <a:pt x="2604" y="789"/>
                  </a:lnTo>
                  <a:cubicBezTo>
                    <a:pt x="2690" y="496"/>
                    <a:pt x="2399" y="320"/>
                    <a:pt x="2133" y="320"/>
                  </a:cubicBezTo>
                  <a:cubicBezTo>
                    <a:pt x="2047" y="320"/>
                    <a:pt x="1963" y="339"/>
                    <a:pt x="1896" y="378"/>
                  </a:cubicBezTo>
                  <a:cubicBezTo>
                    <a:pt x="1714" y="469"/>
                    <a:pt x="1554" y="584"/>
                    <a:pt x="1394" y="698"/>
                  </a:cubicBezTo>
                  <a:lnTo>
                    <a:pt x="1440" y="447"/>
                  </a:lnTo>
                  <a:cubicBezTo>
                    <a:pt x="1499" y="149"/>
                    <a:pt x="1243" y="1"/>
                    <a:pt x="967" y="1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35"/>
            <p:cNvSpPr/>
            <p:nvPr/>
          </p:nvSpPr>
          <p:spPr>
            <a:xfrm>
              <a:off x="645175" y="3632150"/>
              <a:ext cx="394550" cy="462975"/>
            </a:xfrm>
            <a:custGeom>
              <a:avLst/>
              <a:gdLst/>
              <a:ahLst/>
              <a:cxnLst/>
              <a:rect l="l" t="t" r="r" b="b"/>
              <a:pathLst>
                <a:path w="15782" h="18519" extrusionOk="0">
                  <a:moveTo>
                    <a:pt x="7182" y="1688"/>
                  </a:moveTo>
                  <a:cubicBezTo>
                    <a:pt x="8027" y="5067"/>
                    <a:pt x="9214" y="8331"/>
                    <a:pt x="10720" y="11503"/>
                  </a:cubicBezTo>
                  <a:cubicBezTo>
                    <a:pt x="10775" y="11612"/>
                    <a:pt x="10914" y="11677"/>
                    <a:pt x="11038" y="11677"/>
                  </a:cubicBezTo>
                  <a:cubicBezTo>
                    <a:pt x="11071" y="11677"/>
                    <a:pt x="11103" y="11673"/>
                    <a:pt x="11131" y="11663"/>
                  </a:cubicBezTo>
                  <a:cubicBezTo>
                    <a:pt x="12409" y="11275"/>
                    <a:pt x="13665" y="10910"/>
                    <a:pt x="14920" y="10545"/>
                  </a:cubicBezTo>
                  <a:lnTo>
                    <a:pt x="14920" y="10545"/>
                  </a:lnTo>
                  <a:cubicBezTo>
                    <a:pt x="14578" y="12941"/>
                    <a:pt x="14098" y="15315"/>
                    <a:pt x="13459" y="17666"/>
                  </a:cubicBezTo>
                  <a:cubicBezTo>
                    <a:pt x="10789" y="16776"/>
                    <a:pt x="8118" y="15886"/>
                    <a:pt x="5425" y="14995"/>
                  </a:cubicBezTo>
                  <a:cubicBezTo>
                    <a:pt x="6475" y="14242"/>
                    <a:pt x="7525" y="13558"/>
                    <a:pt x="8620" y="12873"/>
                  </a:cubicBezTo>
                  <a:cubicBezTo>
                    <a:pt x="8780" y="12781"/>
                    <a:pt x="8712" y="12530"/>
                    <a:pt x="8552" y="12485"/>
                  </a:cubicBezTo>
                  <a:cubicBezTo>
                    <a:pt x="8529" y="12439"/>
                    <a:pt x="8529" y="12416"/>
                    <a:pt x="8506" y="12393"/>
                  </a:cubicBezTo>
                  <a:cubicBezTo>
                    <a:pt x="6132" y="9403"/>
                    <a:pt x="3759" y="6413"/>
                    <a:pt x="1385" y="3423"/>
                  </a:cubicBezTo>
                  <a:lnTo>
                    <a:pt x="1385" y="3423"/>
                  </a:lnTo>
                  <a:cubicBezTo>
                    <a:pt x="2092" y="3492"/>
                    <a:pt x="2800" y="3583"/>
                    <a:pt x="3508" y="3651"/>
                  </a:cubicBezTo>
                  <a:cubicBezTo>
                    <a:pt x="3950" y="3702"/>
                    <a:pt x="4721" y="3931"/>
                    <a:pt x="5321" y="3931"/>
                  </a:cubicBezTo>
                  <a:cubicBezTo>
                    <a:pt x="5527" y="3931"/>
                    <a:pt x="5713" y="3904"/>
                    <a:pt x="5859" y="3834"/>
                  </a:cubicBezTo>
                  <a:cubicBezTo>
                    <a:pt x="6498" y="3537"/>
                    <a:pt x="6886" y="2556"/>
                    <a:pt x="7182" y="1688"/>
                  </a:cubicBezTo>
                  <a:close/>
                  <a:moveTo>
                    <a:pt x="7247" y="0"/>
                  </a:moveTo>
                  <a:cubicBezTo>
                    <a:pt x="7113" y="0"/>
                    <a:pt x="6983" y="59"/>
                    <a:pt x="6931" y="182"/>
                  </a:cubicBezTo>
                  <a:cubicBezTo>
                    <a:pt x="6703" y="730"/>
                    <a:pt x="6475" y="1278"/>
                    <a:pt x="6224" y="1825"/>
                  </a:cubicBezTo>
                  <a:cubicBezTo>
                    <a:pt x="5829" y="2767"/>
                    <a:pt x="5772" y="3036"/>
                    <a:pt x="4718" y="3036"/>
                  </a:cubicBezTo>
                  <a:cubicBezTo>
                    <a:pt x="4674" y="3036"/>
                    <a:pt x="4628" y="3036"/>
                    <a:pt x="4580" y="3035"/>
                  </a:cubicBezTo>
                  <a:cubicBezTo>
                    <a:pt x="3279" y="3012"/>
                    <a:pt x="1910" y="2738"/>
                    <a:pt x="632" y="2579"/>
                  </a:cubicBezTo>
                  <a:cubicBezTo>
                    <a:pt x="621" y="2578"/>
                    <a:pt x="611" y="2577"/>
                    <a:pt x="601" y="2577"/>
                  </a:cubicBezTo>
                  <a:cubicBezTo>
                    <a:pt x="312" y="2577"/>
                    <a:pt x="0" y="2885"/>
                    <a:pt x="221" y="3149"/>
                  </a:cubicBezTo>
                  <a:cubicBezTo>
                    <a:pt x="2754" y="6345"/>
                    <a:pt x="5311" y="9563"/>
                    <a:pt x="7844" y="12759"/>
                  </a:cubicBezTo>
                  <a:cubicBezTo>
                    <a:pt x="6635" y="13329"/>
                    <a:pt x="5516" y="14014"/>
                    <a:pt x="4443" y="14813"/>
                  </a:cubicBezTo>
                  <a:cubicBezTo>
                    <a:pt x="4169" y="15018"/>
                    <a:pt x="4238" y="15384"/>
                    <a:pt x="4558" y="15475"/>
                  </a:cubicBezTo>
                  <a:cubicBezTo>
                    <a:pt x="7570" y="16502"/>
                    <a:pt x="10606" y="17483"/>
                    <a:pt x="13642" y="18511"/>
                  </a:cubicBezTo>
                  <a:cubicBezTo>
                    <a:pt x="13666" y="18516"/>
                    <a:pt x="13690" y="18518"/>
                    <a:pt x="13714" y="18518"/>
                  </a:cubicBezTo>
                  <a:cubicBezTo>
                    <a:pt x="13893" y="18518"/>
                    <a:pt x="14058" y="18375"/>
                    <a:pt x="14098" y="18214"/>
                  </a:cubicBezTo>
                  <a:cubicBezTo>
                    <a:pt x="14829" y="15543"/>
                    <a:pt x="15377" y="12850"/>
                    <a:pt x="15742" y="10111"/>
                  </a:cubicBezTo>
                  <a:cubicBezTo>
                    <a:pt x="15781" y="9874"/>
                    <a:pt x="15616" y="9636"/>
                    <a:pt x="15392" y="9636"/>
                  </a:cubicBezTo>
                  <a:cubicBezTo>
                    <a:pt x="15358" y="9636"/>
                    <a:pt x="15322" y="9642"/>
                    <a:pt x="15285" y="9654"/>
                  </a:cubicBezTo>
                  <a:cubicBezTo>
                    <a:pt x="14258" y="9951"/>
                    <a:pt x="13071" y="10522"/>
                    <a:pt x="12021" y="10613"/>
                  </a:cubicBezTo>
                  <a:cubicBezTo>
                    <a:pt x="11854" y="10728"/>
                    <a:pt x="11701" y="10786"/>
                    <a:pt x="11558" y="10786"/>
                  </a:cubicBezTo>
                  <a:cubicBezTo>
                    <a:pt x="11389" y="10786"/>
                    <a:pt x="11234" y="10705"/>
                    <a:pt x="11086" y="10545"/>
                  </a:cubicBezTo>
                  <a:cubicBezTo>
                    <a:pt x="10926" y="10202"/>
                    <a:pt x="10766" y="9860"/>
                    <a:pt x="10629" y="9517"/>
                  </a:cubicBezTo>
                  <a:cubicBezTo>
                    <a:pt x="10332" y="8878"/>
                    <a:pt x="10058" y="8216"/>
                    <a:pt x="9807" y="7554"/>
                  </a:cubicBezTo>
                  <a:cubicBezTo>
                    <a:pt x="8894" y="5181"/>
                    <a:pt x="8164" y="2738"/>
                    <a:pt x="7616" y="250"/>
                  </a:cubicBezTo>
                  <a:cubicBezTo>
                    <a:pt x="7578" y="87"/>
                    <a:pt x="7410" y="0"/>
                    <a:pt x="72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66" name="Google Shape;1066;p35"/>
          <p:cNvGrpSpPr/>
          <p:nvPr/>
        </p:nvGrpSpPr>
        <p:grpSpPr>
          <a:xfrm rot="10800000">
            <a:off x="2546648" y="794361"/>
            <a:ext cx="806657" cy="421744"/>
            <a:chOff x="1822875" y="1377000"/>
            <a:chExt cx="548075" cy="286550"/>
          </a:xfrm>
        </p:grpSpPr>
        <p:sp>
          <p:nvSpPr>
            <p:cNvPr id="1067" name="Google Shape;1067;p35"/>
            <p:cNvSpPr/>
            <p:nvPr/>
          </p:nvSpPr>
          <p:spPr>
            <a:xfrm>
              <a:off x="1822875" y="1402500"/>
              <a:ext cx="163425" cy="251950"/>
            </a:xfrm>
            <a:custGeom>
              <a:avLst/>
              <a:gdLst/>
              <a:ahLst/>
              <a:cxnLst/>
              <a:rect l="l" t="t" r="r" b="b"/>
              <a:pathLst>
                <a:path w="6537" h="10078" extrusionOk="0">
                  <a:moveTo>
                    <a:pt x="849" y="1"/>
                  </a:moveTo>
                  <a:cubicBezTo>
                    <a:pt x="528" y="1"/>
                    <a:pt x="193" y="83"/>
                    <a:pt x="100" y="361"/>
                  </a:cubicBezTo>
                  <a:cubicBezTo>
                    <a:pt x="86" y="404"/>
                    <a:pt x="72" y="443"/>
                    <a:pt x="58" y="486"/>
                  </a:cubicBezTo>
                  <a:cubicBezTo>
                    <a:pt x="0" y="657"/>
                    <a:pt x="189" y="853"/>
                    <a:pt x="300" y="945"/>
                  </a:cubicBezTo>
                  <a:lnTo>
                    <a:pt x="300" y="949"/>
                  </a:lnTo>
                  <a:cubicBezTo>
                    <a:pt x="553" y="628"/>
                    <a:pt x="1445" y="589"/>
                    <a:pt x="1784" y="585"/>
                  </a:cubicBezTo>
                  <a:lnTo>
                    <a:pt x="1819" y="585"/>
                  </a:lnTo>
                  <a:cubicBezTo>
                    <a:pt x="2019" y="585"/>
                    <a:pt x="2215" y="593"/>
                    <a:pt x="2408" y="611"/>
                  </a:cubicBezTo>
                  <a:cubicBezTo>
                    <a:pt x="2247" y="322"/>
                    <a:pt x="1705" y="165"/>
                    <a:pt x="1466" y="97"/>
                  </a:cubicBezTo>
                  <a:cubicBezTo>
                    <a:pt x="1423" y="86"/>
                    <a:pt x="1381" y="76"/>
                    <a:pt x="1338" y="61"/>
                  </a:cubicBezTo>
                  <a:cubicBezTo>
                    <a:pt x="1213" y="29"/>
                    <a:pt x="1035" y="1"/>
                    <a:pt x="849" y="1"/>
                  </a:cubicBezTo>
                  <a:close/>
                  <a:moveTo>
                    <a:pt x="1160" y="1456"/>
                  </a:moveTo>
                  <a:cubicBezTo>
                    <a:pt x="1310" y="1538"/>
                    <a:pt x="1455" y="1612"/>
                    <a:pt x="1562" y="1684"/>
                  </a:cubicBezTo>
                  <a:cubicBezTo>
                    <a:pt x="2358" y="2190"/>
                    <a:pt x="3556" y="2668"/>
                    <a:pt x="4187" y="3360"/>
                  </a:cubicBezTo>
                  <a:cubicBezTo>
                    <a:pt x="4804" y="4037"/>
                    <a:pt x="4308" y="4405"/>
                    <a:pt x="3862" y="4989"/>
                  </a:cubicBezTo>
                  <a:cubicBezTo>
                    <a:pt x="3517" y="5446"/>
                    <a:pt x="3171" y="5899"/>
                    <a:pt x="2824" y="6351"/>
                  </a:cubicBezTo>
                  <a:cubicBezTo>
                    <a:pt x="2133" y="7260"/>
                    <a:pt x="1441" y="8170"/>
                    <a:pt x="749" y="9075"/>
                  </a:cubicBezTo>
                  <a:cubicBezTo>
                    <a:pt x="375" y="9571"/>
                    <a:pt x="1423" y="10078"/>
                    <a:pt x="2190" y="10078"/>
                  </a:cubicBezTo>
                  <a:cubicBezTo>
                    <a:pt x="2472" y="10078"/>
                    <a:pt x="2714" y="10010"/>
                    <a:pt x="2835" y="9849"/>
                  </a:cubicBezTo>
                  <a:cubicBezTo>
                    <a:pt x="3759" y="8641"/>
                    <a:pt x="4679" y="7428"/>
                    <a:pt x="5602" y="6220"/>
                  </a:cubicBezTo>
                  <a:cubicBezTo>
                    <a:pt x="5838" y="5909"/>
                    <a:pt x="6237" y="5520"/>
                    <a:pt x="6537" y="5107"/>
                  </a:cubicBezTo>
                  <a:lnTo>
                    <a:pt x="6537" y="5107"/>
                  </a:lnTo>
                  <a:cubicBezTo>
                    <a:pt x="6351" y="5278"/>
                    <a:pt x="6166" y="5435"/>
                    <a:pt x="6012" y="5585"/>
                  </a:cubicBezTo>
                  <a:cubicBezTo>
                    <a:pt x="4939" y="6636"/>
                    <a:pt x="4044" y="7828"/>
                    <a:pt x="3263" y="9111"/>
                  </a:cubicBezTo>
                  <a:cubicBezTo>
                    <a:pt x="3078" y="9414"/>
                    <a:pt x="2365" y="9546"/>
                    <a:pt x="1797" y="9546"/>
                  </a:cubicBezTo>
                  <a:cubicBezTo>
                    <a:pt x="1334" y="9546"/>
                    <a:pt x="967" y="9461"/>
                    <a:pt x="1060" y="9307"/>
                  </a:cubicBezTo>
                  <a:cubicBezTo>
                    <a:pt x="2040" y="7692"/>
                    <a:pt x="3217" y="6391"/>
                    <a:pt x="4536" y="5061"/>
                  </a:cubicBezTo>
                  <a:cubicBezTo>
                    <a:pt x="5546" y="4037"/>
                    <a:pt x="4832" y="3460"/>
                    <a:pt x="3912" y="2764"/>
                  </a:cubicBezTo>
                  <a:cubicBezTo>
                    <a:pt x="3081" y="2133"/>
                    <a:pt x="2197" y="1569"/>
                    <a:pt x="1160" y="145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35"/>
            <p:cNvSpPr/>
            <p:nvPr/>
          </p:nvSpPr>
          <p:spPr>
            <a:xfrm>
              <a:off x="1824750" y="1417750"/>
              <a:ext cx="188550" cy="112450"/>
            </a:xfrm>
            <a:custGeom>
              <a:avLst/>
              <a:gdLst/>
              <a:ahLst/>
              <a:cxnLst/>
              <a:rect l="l" t="t" r="r" b="b"/>
              <a:pathLst>
                <a:path w="7542" h="4498" extrusionOk="0">
                  <a:moveTo>
                    <a:pt x="225" y="339"/>
                  </a:moveTo>
                  <a:cubicBezTo>
                    <a:pt x="215" y="353"/>
                    <a:pt x="203" y="371"/>
                    <a:pt x="193" y="389"/>
                  </a:cubicBezTo>
                  <a:cubicBezTo>
                    <a:pt x="1" y="750"/>
                    <a:pt x="286" y="824"/>
                    <a:pt x="674" y="824"/>
                  </a:cubicBezTo>
                  <a:lnTo>
                    <a:pt x="707" y="824"/>
                  </a:lnTo>
                  <a:cubicBezTo>
                    <a:pt x="835" y="824"/>
                    <a:pt x="960" y="831"/>
                    <a:pt x="1085" y="846"/>
                  </a:cubicBezTo>
                  <a:cubicBezTo>
                    <a:pt x="945" y="767"/>
                    <a:pt x="796" y="685"/>
                    <a:pt x="660" y="592"/>
                  </a:cubicBezTo>
                  <a:cubicBezTo>
                    <a:pt x="521" y="546"/>
                    <a:pt x="404" y="489"/>
                    <a:pt x="321" y="421"/>
                  </a:cubicBezTo>
                  <a:cubicBezTo>
                    <a:pt x="289" y="393"/>
                    <a:pt x="257" y="365"/>
                    <a:pt x="225" y="339"/>
                  </a:cubicBezTo>
                  <a:close/>
                  <a:moveTo>
                    <a:pt x="2333" y="1"/>
                  </a:moveTo>
                  <a:lnTo>
                    <a:pt x="2333" y="1"/>
                  </a:lnTo>
                  <a:cubicBezTo>
                    <a:pt x="2347" y="26"/>
                    <a:pt x="2357" y="54"/>
                    <a:pt x="2364" y="82"/>
                  </a:cubicBezTo>
                  <a:cubicBezTo>
                    <a:pt x="3395" y="739"/>
                    <a:pt x="4426" y="1395"/>
                    <a:pt x="5449" y="2055"/>
                  </a:cubicBezTo>
                  <a:cubicBezTo>
                    <a:pt x="5937" y="2368"/>
                    <a:pt x="6814" y="2786"/>
                    <a:pt x="6865" y="3467"/>
                  </a:cubicBezTo>
                  <a:cubicBezTo>
                    <a:pt x="6886" y="3805"/>
                    <a:pt x="6707" y="4158"/>
                    <a:pt x="6462" y="4497"/>
                  </a:cubicBezTo>
                  <a:cubicBezTo>
                    <a:pt x="7003" y="3997"/>
                    <a:pt x="7542" y="3403"/>
                    <a:pt x="7189" y="2685"/>
                  </a:cubicBezTo>
                  <a:cubicBezTo>
                    <a:pt x="6797" y="1894"/>
                    <a:pt x="5556" y="1209"/>
                    <a:pt x="4821" y="788"/>
                  </a:cubicBezTo>
                  <a:cubicBezTo>
                    <a:pt x="4023" y="329"/>
                    <a:pt x="3210" y="75"/>
                    <a:pt x="23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35"/>
            <p:cNvSpPr/>
            <p:nvPr/>
          </p:nvSpPr>
          <p:spPr>
            <a:xfrm>
              <a:off x="1830350" y="1417125"/>
              <a:ext cx="166575" cy="224050"/>
            </a:xfrm>
            <a:custGeom>
              <a:avLst/>
              <a:gdLst/>
              <a:ahLst/>
              <a:cxnLst/>
              <a:rect l="l" t="t" r="r" b="b"/>
              <a:pathLst>
                <a:path w="6663" h="8962" extrusionOk="0">
                  <a:moveTo>
                    <a:pt x="1485" y="0"/>
                  </a:moveTo>
                  <a:cubicBezTo>
                    <a:pt x="1146" y="4"/>
                    <a:pt x="254" y="43"/>
                    <a:pt x="1" y="364"/>
                  </a:cubicBezTo>
                  <a:cubicBezTo>
                    <a:pt x="33" y="390"/>
                    <a:pt x="65" y="418"/>
                    <a:pt x="97" y="446"/>
                  </a:cubicBezTo>
                  <a:cubicBezTo>
                    <a:pt x="180" y="514"/>
                    <a:pt x="297" y="571"/>
                    <a:pt x="436" y="617"/>
                  </a:cubicBezTo>
                  <a:cubicBezTo>
                    <a:pt x="572" y="710"/>
                    <a:pt x="721" y="792"/>
                    <a:pt x="861" y="871"/>
                  </a:cubicBezTo>
                  <a:cubicBezTo>
                    <a:pt x="1898" y="984"/>
                    <a:pt x="2782" y="1548"/>
                    <a:pt x="3613" y="2179"/>
                  </a:cubicBezTo>
                  <a:cubicBezTo>
                    <a:pt x="4533" y="2875"/>
                    <a:pt x="5247" y="3452"/>
                    <a:pt x="4237" y="4476"/>
                  </a:cubicBezTo>
                  <a:cubicBezTo>
                    <a:pt x="2918" y="5806"/>
                    <a:pt x="1741" y="7107"/>
                    <a:pt x="761" y="8722"/>
                  </a:cubicBezTo>
                  <a:cubicBezTo>
                    <a:pt x="668" y="8876"/>
                    <a:pt x="1035" y="8961"/>
                    <a:pt x="1498" y="8961"/>
                  </a:cubicBezTo>
                  <a:cubicBezTo>
                    <a:pt x="2066" y="8961"/>
                    <a:pt x="2779" y="8829"/>
                    <a:pt x="2964" y="8526"/>
                  </a:cubicBezTo>
                  <a:cubicBezTo>
                    <a:pt x="3745" y="7243"/>
                    <a:pt x="4640" y="6051"/>
                    <a:pt x="5713" y="5000"/>
                  </a:cubicBezTo>
                  <a:cubicBezTo>
                    <a:pt x="5867" y="4850"/>
                    <a:pt x="6052" y="4693"/>
                    <a:pt x="6238" y="4522"/>
                  </a:cubicBezTo>
                  <a:cubicBezTo>
                    <a:pt x="6483" y="4183"/>
                    <a:pt x="6662" y="3830"/>
                    <a:pt x="6641" y="3492"/>
                  </a:cubicBezTo>
                  <a:cubicBezTo>
                    <a:pt x="6590" y="2811"/>
                    <a:pt x="5713" y="2393"/>
                    <a:pt x="5225" y="2080"/>
                  </a:cubicBezTo>
                  <a:cubicBezTo>
                    <a:pt x="4202" y="1420"/>
                    <a:pt x="3171" y="764"/>
                    <a:pt x="2140" y="107"/>
                  </a:cubicBezTo>
                  <a:cubicBezTo>
                    <a:pt x="2133" y="79"/>
                    <a:pt x="2123" y="51"/>
                    <a:pt x="2109" y="26"/>
                  </a:cubicBezTo>
                  <a:cubicBezTo>
                    <a:pt x="1916" y="8"/>
                    <a:pt x="1720" y="0"/>
                    <a:pt x="152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35"/>
            <p:cNvSpPr/>
            <p:nvPr/>
          </p:nvSpPr>
          <p:spPr>
            <a:xfrm>
              <a:off x="1983600" y="1387975"/>
              <a:ext cx="118150" cy="230725"/>
            </a:xfrm>
            <a:custGeom>
              <a:avLst/>
              <a:gdLst/>
              <a:ahLst/>
              <a:cxnLst/>
              <a:rect l="l" t="t" r="r" b="b"/>
              <a:pathLst>
                <a:path w="4726" h="9229" extrusionOk="0">
                  <a:moveTo>
                    <a:pt x="425" y="1"/>
                  </a:moveTo>
                  <a:cubicBezTo>
                    <a:pt x="236" y="1"/>
                    <a:pt x="315" y="336"/>
                    <a:pt x="489" y="700"/>
                  </a:cubicBezTo>
                  <a:cubicBezTo>
                    <a:pt x="521" y="478"/>
                    <a:pt x="610" y="282"/>
                    <a:pt x="738" y="144"/>
                  </a:cubicBezTo>
                  <a:cubicBezTo>
                    <a:pt x="596" y="43"/>
                    <a:pt x="493" y="1"/>
                    <a:pt x="425" y="1"/>
                  </a:cubicBezTo>
                  <a:close/>
                  <a:moveTo>
                    <a:pt x="3781" y="4408"/>
                  </a:moveTo>
                  <a:cubicBezTo>
                    <a:pt x="3246" y="4961"/>
                    <a:pt x="2433" y="5588"/>
                    <a:pt x="2236" y="5787"/>
                  </a:cubicBezTo>
                  <a:cubicBezTo>
                    <a:pt x="1534" y="6505"/>
                    <a:pt x="863" y="7247"/>
                    <a:pt x="211" y="8006"/>
                  </a:cubicBezTo>
                  <a:cubicBezTo>
                    <a:pt x="1" y="8248"/>
                    <a:pt x="304" y="8797"/>
                    <a:pt x="685" y="9229"/>
                  </a:cubicBezTo>
                  <a:cubicBezTo>
                    <a:pt x="721" y="9172"/>
                    <a:pt x="764" y="9118"/>
                    <a:pt x="814" y="9065"/>
                  </a:cubicBezTo>
                  <a:cubicBezTo>
                    <a:pt x="1556" y="8316"/>
                    <a:pt x="2297" y="7567"/>
                    <a:pt x="3042" y="6814"/>
                  </a:cubicBezTo>
                  <a:cubicBezTo>
                    <a:pt x="3438" y="6416"/>
                    <a:pt x="4329" y="5792"/>
                    <a:pt x="4726" y="5231"/>
                  </a:cubicBezTo>
                  <a:cubicBezTo>
                    <a:pt x="4469" y="4946"/>
                    <a:pt x="4115" y="4668"/>
                    <a:pt x="3781" y="440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35"/>
            <p:cNvSpPr/>
            <p:nvPr/>
          </p:nvSpPr>
          <p:spPr>
            <a:xfrm>
              <a:off x="1989850" y="1386450"/>
              <a:ext cx="169475" cy="277100"/>
            </a:xfrm>
            <a:custGeom>
              <a:avLst/>
              <a:gdLst/>
              <a:ahLst/>
              <a:cxnLst/>
              <a:rect l="l" t="t" r="r" b="b"/>
              <a:pathLst>
                <a:path w="6779" h="11084" extrusionOk="0">
                  <a:moveTo>
                    <a:pt x="239" y="761"/>
                  </a:moveTo>
                  <a:lnTo>
                    <a:pt x="239" y="761"/>
                  </a:lnTo>
                  <a:cubicBezTo>
                    <a:pt x="186" y="1142"/>
                    <a:pt x="300" y="1591"/>
                    <a:pt x="660" y="1923"/>
                  </a:cubicBezTo>
                  <a:cubicBezTo>
                    <a:pt x="1377" y="2575"/>
                    <a:pt x="2090" y="3231"/>
                    <a:pt x="2803" y="3884"/>
                  </a:cubicBezTo>
                  <a:cubicBezTo>
                    <a:pt x="2992" y="4059"/>
                    <a:pt x="3256" y="4255"/>
                    <a:pt x="3531" y="4469"/>
                  </a:cubicBezTo>
                  <a:cubicBezTo>
                    <a:pt x="3698" y="4301"/>
                    <a:pt x="3837" y="4137"/>
                    <a:pt x="3926" y="3998"/>
                  </a:cubicBezTo>
                  <a:cubicBezTo>
                    <a:pt x="2927" y="3171"/>
                    <a:pt x="1854" y="2415"/>
                    <a:pt x="842" y="1620"/>
                  </a:cubicBezTo>
                  <a:cubicBezTo>
                    <a:pt x="653" y="1470"/>
                    <a:pt x="403" y="1103"/>
                    <a:pt x="239" y="761"/>
                  </a:cubicBezTo>
                  <a:close/>
                  <a:moveTo>
                    <a:pt x="945" y="1"/>
                  </a:moveTo>
                  <a:cubicBezTo>
                    <a:pt x="767" y="1"/>
                    <a:pt x="610" y="76"/>
                    <a:pt x="488" y="205"/>
                  </a:cubicBezTo>
                  <a:cubicBezTo>
                    <a:pt x="536" y="233"/>
                    <a:pt x="582" y="269"/>
                    <a:pt x="635" y="311"/>
                  </a:cubicBezTo>
                  <a:cubicBezTo>
                    <a:pt x="1737" y="1174"/>
                    <a:pt x="2860" y="2023"/>
                    <a:pt x="3944" y="2907"/>
                  </a:cubicBezTo>
                  <a:cubicBezTo>
                    <a:pt x="4568" y="3417"/>
                    <a:pt x="5413" y="4056"/>
                    <a:pt x="5570" y="4915"/>
                  </a:cubicBezTo>
                  <a:cubicBezTo>
                    <a:pt x="5738" y="5817"/>
                    <a:pt x="4700" y="6373"/>
                    <a:pt x="4126" y="6929"/>
                  </a:cubicBezTo>
                  <a:cubicBezTo>
                    <a:pt x="3167" y="7860"/>
                    <a:pt x="2261" y="8837"/>
                    <a:pt x="1391" y="9849"/>
                  </a:cubicBezTo>
                  <a:cubicBezTo>
                    <a:pt x="1362" y="9882"/>
                    <a:pt x="1327" y="9896"/>
                    <a:pt x="1280" y="9896"/>
                  </a:cubicBezTo>
                  <a:cubicBezTo>
                    <a:pt x="1081" y="9896"/>
                    <a:pt x="735" y="9628"/>
                    <a:pt x="435" y="9290"/>
                  </a:cubicBezTo>
                  <a:lnTo>
                    <a:pt x="435" y="9290"/>
                  </a:lnTo>
                  <a:cubicBezTo>
                    <a:pt x="1" y="10007"/>
                    <a:pt x="792" y="11083"/>
                    <a:pt x="1530" y="11083"/>
                  </a:cubicBezTo>
                  <a:cubicBezTo>
                    <a:pt x="1719" y="11083"/>
                    <a:pt x="1905" y="11016"/>
                    <a:pt x="2065" y="10851"/>
                  </a:cubicBezTo>
                  <a:cubicBezTo>
                    <a:pt x="3056" y="9853"/>
                    <a:pt x="4044" y="8851"/>
                    <a:pt x="5035" y="7853"/>
                  </a:cubicBezTo>
                  <a:cubicBezTo>
                    <a:pt x="5670" y="7207"/>
                    <a:pt x="6778" y="6465"/>
                    <a:pt x="6643" y="5432"/>
                  </a:cubicBezTo>
                  <a:cubicBezTo>
                    <a:pt x="6522" y="4533"/>
                    <a:pt x="5509" y="3891"/>
                    <a:pt x="4903" y="3335"/>
                  </a:cubicBezTo>
                  <a:cubicBezTo>
                    <a:pt x="3801" y="2326"/>
                    <a:pt x="2696" y="1317"/>
                    <a:pt x="1594" y="304"/>
                  </a:cubicBezTo>
                  <a:cubicBezTo>
                    <a:pt x="1359" y="90"/>
                    <a:pt x="1138" y="1"/>
                    <a:pt x="94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35"/>
            <p:cNvSpPr/>
            <p:nvPr/>
          </p:nvSpPr>
          <p:spPr>
            <a:xfrm>
              <a:off x="1995825" y="1391550"/>
              <a:ext cx="137475" cy="242325"/>
            </a:xfrm>
            <a:custGeom>
              <a:avLst/>
              <a:gdLst/>
              <a:ahLst/>
              <a:cxnLst/>
              <a:rect l="l" t="t" r="r" b="b"/>
              <a:pathLst>
                <a:path w="5499" h="9693" extrusionOk="0">
                  <a:moveTo>
                    <a:pt x="249" y="1"/>
                  </a:moveTo>
                  <a:cubicBezTo>
                    <a:pt x="121" y="139"/>
                    <a:pt x="32" y="335"/>
                    <a:pt x="0" y="557"/>
                  </a:cubicBezTo>
                  <a:cubicBezTo>
                    <a:pt x="164" y="899"/>
                    <a:pt x="414" y="1266"/>
                    <a:pt x="603" y="1416"/>
                  </a:cubicBezTo>
                  <a:cubicBezTo>
                    <a:pt x="1615" y="2211"/>
                    <a:pt x="2688" y="2967"/>
                    <a:pt x="3687" y="3794"/>
                  </a:cubicBezTo>
                  <a:cubicBezTo>
                    <a:pt x="3598" y="3933"/>
                    <a:pt x="3459" y="4097"/>
                    <a:pt x="3292" y="4265"/>
                  </a:cubicBezTo>
                  <a:cubicBezTo>
                    <a:pt x="3626" y="4525"/>
                    <a:pt x="3980" y="4803"/>
                    <a:pt x="4237" y="5088"/>
                  </a:cubicBezTo>
                  <a:cubicBezTo>
                    <a:pt x="3840" y="5649"/>
                    <a:pt x="2949" y="6273"/>
                    <a:pt x="2553" y="6671"/>
                  </a:cubicBezTo>
                  <a:cubicBezTo>
                    <a:pt x="1808" y="7424"/>
                    <a:pt x="1067" y="8173"/>
                    <a:pt x="325" y="8922"/>
                  </a:cubicBezTo>
                  <a:cubicBezTo>
                    <a:pt x="275" y="8975"/>
                    <a:pt x="232" y="9029"/>
                    <a:pt x="196" y="9086"/>
                  </a:cubicBezTo>
                  <a:cubicBezTo>
                    <a:pt x="496" y="9424"/>
                    <a:pt x="842" y="9692"/>
                    <a:pt x="1041" y="9692"/>
                  </a:cubicBezTo>
                  <a:cubicBezTo>
                    <a:pt x="1088" y="9692"/>
                    <a:pt x="1123" y="9678"/>
                    <a:pt x="1152" y="9645"/>
                  </a:cubicBezTo>
                  <a:cubicBezTo>
                    <a:pt x="2022" y="8633"/>
                    <a:pt x="2928" y="7656"/>
                    <a:pt x="3887" y="6725"/>
                  </a:cubicBezTo>
                  <a:cubicBezTo>
                    <a:pt x="4461" y="6169"/>
                    <a:pt x="5499" y="5613"/>
                    <a:pt x="5331" y="4711"/>
                  </a:cubicBezTo>
                  <a:cubicBezTo>
                    <a:pt x="5174" y="3852"/>
                    <a:pt x="4329" y="3213"/>
                    <a:pt x="3705" y="2703"/>
                  </a:cubicBezTo>
                  <a:cubicBezTo>
                    <a:pt x="2621" y="1819"/>
                    <a:pt x="1498" y="970"/>
                    <a:pt x="396" y="107"/>
                  </a:cubicBezTo>
                  <a:cubicBezTo>
                    <a:pt x="343" y="65"/>
                    <a:pt x="297" y="29"/>
                    <a:pt x="2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35"/>
            <p:cNvSpPr/>
            <p:nvPr/>
          </p:nvSpPr>
          <p:spPr>
            <a:xfrm>
              <a:off x="2127325" y="1397150"/>
              <a:ext cx="167675" cy="219250"/>
            </a:xfrm>
            <a:custGeom>
              <a:avLst/>
              <a:gdLst/>
              <a:ahLst/>
              <a:cxnLst/>
              <a:rect l="l" t="t" r="r" b="b"/>
              <a:pathLst>
                <a:path w="6707" h="8770" extrusionOk="0">
                  <a:moveTo>
                    <a:pt x="374" y="1"/>
                  </a:moveTo>
                  <a:cubicBezTo>
                    <a:pt x="292" y="12"/>
                    <a:pt x="214" y="26"/>
                    <a:pt x="132" y="47"/>
                  </a:cubicBezTo>
                  <a:cubicBezTo>
                    <a:pt x="107" y="68"/>
                    <a:pt x="86" y="90"/>
                    <a:pt x="60" y="111"/>
                  </a:cubicBezTo>
                  <a:cubicBezTo>
                    <a:pt x="0" y="389"/>
                    <a:pt x="50" y="435"/>
                    <a:pt x="217" y="661"/>
                  </a:cubicBezTo>
                  <a:cubicBezTo>
                    <a:pt x="520" y="1070"/>
                    <a:pt x="1337" y="1409"/>
                    <a:pt x="1921" y="1409"/>
                  </a:cubicBezTo>
                  <a:cubicBezTo>
                    <a:pt x="2015" y="1409"/>
                    <a:pt x="2100" y="1403"/>
                    <a:pt x="2178" y="1385"/>
                  </a:cubicBezTo>
                  <a:cubicBezTo>
                    <a:pt x="2225" y="1373"/>
                    <a:pt x="2275" y="1363"/>
                    <a:pt x="2321" y="1352"/>
                  </a:cubicBezTo>
                  <a:cubicBezTo>
                    <a:pt x="2456" y="1320"/>
                    <a:pt x="2424" y="1231"/>
                    <a:pt x="2328" y="1124"/>
                  </a:cubicBezTo>
                  <a:lnTo>
                    <a:pt x="2328" y="1124"/>
                  </a:lnTo>
                  <a:cubicBezTo>
                    <a:pt x="3676" y="1598"/>
                    <a:pt x="5006" y="2251"/>
                    <a:pt x="6318" y="2857"/>
                  </a:cubicBezTo>
                  <a:cubicBezTo>
                    <a:pt x="4863" y="3666"/>
                    <a:pt x="3583" y="4686"/>
                    <a:pt x="2489" y="5906"/>
                  </a:cubicBezTo>
                  <a:cubicBezTo>
                    <a:pt x="3843" y="4768"/>
                    <a:pt x="5245" y="3702"/>
                    <a:pt x="6707" y="2708"/>
                  </a:cubicBezTo>
                  <a:cubicBezTo>
                    <a:pt x="4892" y="1873"/>
                    <a:pt x="3027" y="1153"/>
                    <a:pt x="1123" y="529"/>
                  </a:cubicBezTo>
                  <a:cubicBezTo>
                    <a:pt x="802" y="425"/>
                    <a:pt x="538" y="218"/>
                    <a:pt x="374" y="1"/>
                  </a:cubicBezTo>
                  <a:close/>
                  <a:moveTo>
                    <a:pt x="1761" y="6786"/>
                  </a:moveTo>
                  <a:cubicBezTo>
                    <a:pt x="1519" y="7104"/>
                    <a:pt x="1284" y="7436"/>
                    <a:pt x="1062" y="7774"/>
                  </a:cubicBezTo>
                  <a:cubicBezTo>
                    <a:pt x="905" y="8024"/>
                    <a:pt x="2214" y="8769"/>
                    <a:pt x="2867" y="8769"/>
                  </a:cubicBezTo>
                  <a:cubicBezTo>
                    <a:pt x="3009" y="8769"/>
                    <a:pt x="3124" y="8733"/>
                    <a:pt x="3177" y="8644"/>
                  </a:cubicBezTo>
                  <a:cubicBezTo>
                    <a:pt x="3455" y="8216"/>
                    <a:pt x="3751" y="7806"/>
                    <a:pt x="4068" y="7414"/>
                  </a:cubicBezTo>
                  <a:lnTo>
                    <a:pt x="4068" y="7414"/>
                  </a:lnTo>
                  <a:cubicBezTo>
                    <a:pt x="3932" y="7528"/>
                    <a:pt x="3801" y="7642"/>
                    <a:pt x="3669" y="7757"/>
                  </a:cubicBezTo>
                  <a:cubicBezTo>
                    <a:pt x="3583" y="7831"/>
                    <a:pt x="3462" y="7864"/>
                    <a:pt x="3326" y="7864"/>
                  </a:cubicBezTo>
                  <a:cubicBezTo>
                    <a:pt x="2749" y="7864"/>
                    <a:pt x="1857" y="7275"/>
                    <a:pt x="1761" y="678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35"/>
            <p:cNvSpPr/>
            <p:nvPr/>
          </p:nvSpPr>
          <p:spPr>
            <a:xfrm>
              <a:off x="2129450" y="1377000"/>
              <a:ext cx="241500" cy="205525"/>
            </a:xfrm>
            <a:custGeom>
              <a:avLst/>
              <a:gdLst/>
              <a:ahLst/>
              <a:cxnLst/>
              <a:rect l="l" t="t" r="r" b="b"/>
              <a:pathLst>
                <a:path w="9660" h="8221" extrusionOk="0">
                  <a:moveTo>
                    <a:pt x="2404" y="6712"/>
                  </a:moveTo>
                  <a:lnTo>
                    <a:pt x="2404" y="6712"/>
                  </a:lnTo>
                  <a:cubicBezTo>
                    <a:pt x="2204" y="6883"/>
                    <a:pt x="2004" y="7051"/>
                    <a:pt x="1808" y="7225"/>
                  </a:cubicBezTo>
                  <a:cubicBezTo>
                    <a:pt x="1687" y="7329"/>
                    <a:pt x="1651" y="7457"/>
                    <a:pt x="1676" y="7592"/>
                  </a:cubicBezTo>
                  <a:cubicBezTo>
                    <a:pt x="1908" y="7289"/>
                    <a:pt x="2150" y="6993"/>
                    <a:pt x="2404" y="6712"/>
                  </a:cubicBezTo>
                  <a:close/>
                  <a:moveTo>
                    <a:pt x="518" y="1"/>
                  </a:moveTo>
                  <a:cubicBezTo>
                    <a:pt x="7" y="1"/>
                    <a:pt x="1" y="422"/>
                    <a:pt x="289" y="807"/>
                  </a:cubicBezTo>
                  <a:cubicBezTo>
                    <a:pt x="381" y="792"/>
                    <a:pt x="475" y="789"/>
                    <a:pt x="567" y="789"/>
                  </a:cubicBezTo>
                  <a:cubicBezTo>
                    <a:pt x="1416" y="789"/>
                    <a:pt x="2243" y="1274"/>
                    <a:pt x="3017" y="1605"/>
                  </a:cubicBezTo>
                  <a:cubicBezTo>
                    <a:pt x="4600" y="2280"/>
                    <a:pt x="6184" y="2957"/>
                    <a:pt x="7767" y="3634"/>
                  </a:cubicBezTo>
                  <a:cubicBezTo>
                    <a:pt x="7827" y="3663"/>
                    <a:pt x="9015" y="4237"/>
                    <a:pt x="8626" y="4437"/>
                  </a:cubicBezTo>
                  <a:cubicBezTo>
                    <a:pt x="6800" y="5378"/>
                    <a:pt x="5246" y="6644"/>
                    <a:pt x="3983" y="8220"/>
                  </a:cubicBezTo>
                  <a:cubicBezTo>
                    <a:pt x="5623" y="6822"/>
                    <a:pt x="7346" y="5535"/>
                    <a:pt x="9150" y="4351"/>
                  </a:cubicBezTo>
                  <a:cubicBezTo>
                    <a:pt x="9660" y="4016"/>
                    <a:pt x="8786" y="3321"/>
                    <a:pt x="8533" y="3196"/>
                  </a:cubicBezTo>
                  <a:cubicBezTo>
                    <a:pt x="6105" y="1983"/>
                    <a:pt x="3616" y="942"/>
                    <a:pt x="1038" y="97"/>
                  </a:cubicBezTo>
                  <a:cubicBezTo>
                    <a:pt x="824" y="30"/>
                    <a:pt x="653" y="1"/>
                    <a:pt x="5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35"/>
            <p:cNvSpPr/>
            <p:nvPr/>
          </p:nvSpPr>
          <p:spPr>
            <a:xfrm>
              <a:off x="2136675" y="1396700"/>
              <a:ext cx="218150" cy="197050"/>
            </a:xfrm>
            <a:custGeom>
              <a:avLst/>
              <a:gdLst/>
              <a:ahLst/>
              <a:cxnLst/>
              <a:rect l="l" t="t" r="r" b="b"/>
              <a:pathLst>
                <a:path w="8726" h="7882" extrusionOk="0">
                  <a:moveTo>
                    <a:pt x="278" y="1"/>
                  </a:moveTo>
                  <a:cubicBezTo>
                    <a:pt x="186" y="1"/>
                    <a:pt x="92" y="4"/>
                    <a:pt x="0" y="19"/>
                  </a:cubicBezTo>
                  <a:cubicBezTo>
                    <a:pt x="164" y="236"/>
                    <a:pt x="428" y="443"/>
                    <a:pt x="749" y="547"/>
                  </a:cubicBezTo>
                  <a:cubicBezTo>
                    <a:pt x="2653" y="1171"/>
                    <a:pt x="4518" y="1891"/>
                    <a:pt x="6333" y="2726"/>
                  </a:cubicBezTo>
                  <a:cubicBezTo>
                    <a:pt x="4871" y="3720"/>
                    <a:pt x="3469" y="4786"/>
                    <a:pt x="2115" y="5924"/>
                  </a:cubicBezTo>
                  <a:cubicBezTo>
                    <a:pt x="1861" y="6205"/>
                    <a:pt x="1619" y="6501"/>
                    <a:pt x="1387" y="6804"/>
                  </a:cubicBezTo>
                  <a:cubicBezTo>
                    <a:pt x="1483" y="7293"/>
                    <a:pt x="2375" y="7882"/>
                    <a:pt x="2952" y="7882"/>
                  </a:cubicBezTo>
                  <a:cubicBezTo>
                    <a:pt x="3088" y="7882"/>
                    <a:pt x="3209" y="7849"/>
                    <a:pt x="3295" y="7775"/>
                  </a:cubicBezTo>
                  <a:cubicBezTo>
                    <a:pt x="3427" y="7660"/>
                    <a:pt x="3558" y="7546"/>
                    <a:pt x="3694" y="7432"/>
                  </a:cubicBezTo>
                  <a:cubicBezTo>
                    <a:pt x="4957" y="5856"/>
                    <a:pt x="6511" y="4590"/>
                    <a:pt x="8337" y="3649"/>
                  </a:cubicBezTo>
                  <a:cubicBezTo>
                    <a:pt x="8726" y="3449"/>
                    <a:pt x="7538" y="2875"/>
                    <a:pt x="7478" y="2846"/>
                  </a:cubicBezTo>
                  <a:cubicBezTo>
                    <a:pt x="5895" y="2169"/>
                    <a:pt x="4311" y="1492"/>
                    <a:pt x="2728" y="817"/>
                  </a:cubicBezTo>
                  <a:cubicBezTo>
                    <a:pt x="1954" y="486"/>
                    <a:pt x="1127" y="1"/>
                    <a:pt x="2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7654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line Notebook by Slidesgo">
  <a:themeElements>
    <a:clrScheme name="Simple Light">
      <a:dk1>
        <a:srgbClr val="1C4587"/>
      </a:dk1>
      <a:lt1>
        <a:srgbClr val="FFFFFF"/>
      </a:lt1>
      <a:dk2>
        <a:srgbClr val="000000"/>
      </a:dk2>
      <a:lt2>
        <a:srgbClr val="EEEEEE"/>
      </a:lt2>
      <a:accent1>
        <a:srgbClr val="FFF8D3"/>
      </a:accent1>
      <a:accent2>
        <a:srgbClr val="CAFFCA"/>
      </a:accent2>
      <a:accent3>
        <a:srgbClr val="FFBBAA"/>
      </a:accent3>
      <a:accent4>
        <a:srgbClr val="B0D5F7"/>
      </a:accent4>
      <a:accent5>
        <a:srgbClr val="FFFFFF"/>
      </a:accent5>
      <a:accent6>
        <a:srgbClr val="FFE599"/>
      </a:accent6>
      <a:hlink>
        <a:srgbClr val="1C458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470</Words>
  <Application>Microsoft Office PowerPoint</Application>
  <PresentationFormat>Diaprojekcija na zaslonu (16:9)</PresentationFormat>
  <Paragraphs>64</Paragraphs>
  <Slides>12</Slides>
  <Notes>12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6" baseType="lpstr">
      <vt:lpstr>Itim</vt:lpstr>
      <vt:lpstr>Arial</vt:lpstr>
      <vt:lpstr>Muli</vt:lpstr>
      <vt:lpstr>Online Notebook by Slidesgo</vt:lpstr>
      <vt:lpstr>RN: VARNO IN SPODBUDNO UČNO OKOLJE,  ustvarjanje učnih okolij za 21. stoletje</vt:lpstr>
      <vt:lpstr>Vstopni listič</vt:lpstr>
      <vt:lpstr> DOKAZ: Kako bi nam pokazal, kako dober/srečen/uspešen si v tvoji prostočasni dejavnosti? </vt:lpstr>
      <vt:lpstr>DOKAZI</vt:lpstr>
      <vt:lpstr>PowerPointova predstavitev</vt:lpstr>
      <vt:lpstr>PROCES PRIDOBIVANJA IN RAVNANJA Z DOKAZI</vt:lpstr>
      <vt:lpstr>Dokaze delimo v tri skupine:</vt:lpstr>
      <vt:lpstr>PowerPointova predstavitev</vt:lpstr>
      <vt:lpstr>Strategije in orodja za spremljanje razumevanja učencev in za zbiranje dokazov o tem, kako se učenci učijo</vt:lpstr>
      <vt:lpstr>Kaj so značilnosti DOBRIH DOKAZOV?</vt:lpstr>
      <vt:lpstr>Pomen vključenosti učencev v zbiranje, presojanje in vrednotenje dokazov</vt:lpstr>
      <vt:lpstr>AWESOME WORDS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RN: VARNO IN SPODBUDNO UČNO OKOLJE,  ustvarjanje učnih okolij za 21. stoletje</dc:title>
  <dc:creator>Učitelj</dc:creator>
  <cp:lastModifiedBy>RACOID</cp:lastModifiedBy>
  <cp:revision>20</cp:revision>
  <dcterms:modified xsi:type="dcterms:W3CDTF">2021-03-11T07:21:02Z</dcterms:modified>
</cp:coreProperties>
</file>