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Glacial Indifference" panose="020B0604020202020204" charset="0"/>
      <p:regular r:id="rId19"/>
    </p:embeddedFont>
    <p:embeddedFont>
      <p:font typeface="Glacial Indifference Bold" panose="020B0604020202020204" charset="0"/>
      <p:regular r:id="rId20"/>
    </p:embeddedFont>
    <p:embeddedFont>
      <p:font typeface="Open Sans" pitchFamily="2" charset="0"/>
      <p:regular r:id="rId21"/>
      <p:bold r:id="rId22"/>
      <p:italic r:id="rId23"/>
      <p:boldItalic r:id="rId24"/>
    </p:embeddedFont>
    <p:embeddedFont>
      <p:font typeface="Open Sans Bold" pitchFamily="2" charset="0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703C4E-F745-47A4-892A-79C3EE740038}" v="1" dt="2025-11-02T18:49:14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dej Vičič" userId="371f8122-faaf-4950-8810-0644bbd9ba66" providerId="ADAL" clId="{B0448782-A506-4560-AFB9-606CA53C9ABE}"/>
    <pc:docChg chg="custSel delSld modSld">
      <pc:chgData name="Tadej Vičič" userId="371f8122-faaf-4950-8810-0644bbd9ba66" providerId="ADAL" clId="{B0448782-A506-4560-AFB9-606CA53C9ABE}" dt="2025-11-02T18:50:38.956" v="66" actId="14100"/>
      <pc:docMkLst>
        <pc:docMk/>
      </pc:docMkLst>
      <pc:sldChg chg="delSp modSp mod">
        <pc:chgData name="Tadej Vičič" userId="371f8122-faaf-4950-8810-0644bbd9ba66" providerId="ADAL" clId="{B0448782-A506-4560-AFB9-606CA53C9ABE}" dt="2025-11-02T18:48:09.971" v="16" actId="1076"/>
        <pc:sldMkLst>
          <pc:docMk/>
          <pc:sldMk cId="0" sldId="256"/>
        </pc:sldMkLst>
        <pc:spChg chg="mod">
          <ac:chgData name="Tadej Vičič" userId="371f8122-faaf-4950-8810-0644bbd9ba66" providerId="ADAL" clId="{B0448782-A506-4560-AFB9-606CA53C9ABE}" dt="2025-11-02T18:43:54.013" v="6" actId="1076"/>
          <ac:spMkLst>
            <pc:docMk/>
            <pc:sldMk cId="0" sldId="256"/>
            <ac:spMk id="18" creationId="{00000000-0000-0000-0000-000000000000}"/>
          </ac:spMkLst>
        </pc:spChg>
        <pc:spChg chg="mod">
          <ac:chgData name="Tadej Vičič" userId="371f8122-faaf-4950-8810-0644bbd9ba66" providerId="ADAL" clId="{B0448782-A506-4560-AFB9-606CA53C9ABE}" dt="2025-11-02T18:48:07.169" v="14" actId="1076"/>
          <ac:spMkLst>
            <pc:docMk/>
            <pc:sldMk cId="0" sldId="256"/>
            <ac:spMk id="19" creationId="{00000000-0000-0000-0000-000000000000}"/>
          </ac:spMkLst>
        </pc:spChg>
        <pc:spChg chg="mod">
          <ac:chgData name="Tadej Vičič" userId="371f8122-faaf-4950-8810-0644bbd9ba66" providerId="ADAL" clId="{B0448782-A506-4560-AFB9-606CA53C9ABE}" dt="2025-11-02T18:48:09.971" v="16" actId="1076"/>
          <ac:spMkLst>
            <pc:docMk/>
            <pc:sldMk cId="0" sldId="256"/>
            <ac:spMk id="20" creationId="{00000000-0000-0000-0000-000000000000}"/>
          </ac:spMkLst>
        </pc:spChg>
        <pc:grpChg chg="mod">
          <ac:chgData name="Tadej Vičič" userId="371f8122-faaf-4950-8810-0644bbd9ba66" providerId="ADAL" clId="{B0448782-A506-4560-AFB9-606CA53C9ABE}" dt="2025-11-02T18:48:08.775" v="15" actId="1076"/>
          <ac:grpSpMkLst>
            <pc:docMk/>
            <pc:sldMk cId="0" sldId="256"/>
            <ac:grpSpMk id="3" creationId="{00000000-0000-0000-0000-000000000000}"/>
          </ac:grpSpMkLst>
        </pc:grpChg>
        <pc:grpChg chg="mod">
          <ac:chgData name="Tadej Vičič" userId="371f8122-faaf-4950-8810-0644bbd9ba66" providerId="ADAL" clId="{B0448782-A506-4560-AFB9-606CA53C9ABE}" dt="2025-11-02T18:48:05.057" v="13" actId="1076"/>
          <ac:grpSpMkLst>
            <pc:docMk/>
            <pc:sldMk cId="0" sldId="256"/>
            <ac:grpSpMk id="8" creationId="{00000000-0000-0000-0000-000000000000}"/>
          </ac:grpSpMkLst>
        </pc:grpChg>
        <pc:grpChg chg="mod">
          <ac:chgData name="Tadej Vičič" userId="371f8122-faaf-4950-8810-0644bbd9ba66" providerId="ADAL" clId="{B0448782-A506-4560-AFB9-606CA53C9ABE}" dt="2025-11-02T18:43:51.395" v="4" actId="1076"/>
          <ac:grpSpMkLst>
            <pc:docMk/>
            <pc:sldMk cId="0" sldId="256"/>
            <ac:grpSpMk id="12" creationId="{00000000-0000-0000-0000-000000000000}"/>
          </ac:grpSpMkLst>
        </pc:grpChg>
        <pc:picChg chg="del">
          <ac:chgData name="Tadej Vičič" userId="371f8122-faaf-4950-8810-0644bbd9ba66" providerId="ADAL" clId="{B0448782-A506-4560-AFB9-606CA53C9ABE}" dt="2025-11-02T18:43:45.945" v="0" actId="478"/>
          <ac:picMkLst>
            <pc:docMk/>
            <pc:sldMk cId="0" sldId="256"/>
            <ac:picMk id="16" creationId="{00000000-0000-0000-0000-000000000000}"/>
          </ac:picMkLst>
        </pc:picChg>
        <pc:picChg chg="del">
          <ac:chgData name="Tadej Vičič" userId="371f8122-faaf-4950-8810-0644bbd9ba66" providerId="ADAL" clId="{B0448782-A506-4560-AFB9-606CA53C9ABE}" dt="2025-11-02T18:43:46.903" v="1" actId="478"/>
          <ac:picMkLst>
            <pc:docMk/>
            <pc:sldMk cId="0" sldId="256"/>
            <ac:picMk id="17" creationId="{00000000-0000-0000-0000-000000000000}"/>
          </ac:picMkLst>
        </pc:picChg>
      </pc:sldChg>
      <pc:sldChg chg="modSp mod">
        <pc:chgData name="Tadej Vičič" userId="371f8122-faaf-4950-8810-0644bbd9ba66" providerId="ADAL" clId="{B0448782-A506-4560-AFB9-606CA53C9ABE}" dt="2025-11-02T18:48:01.211" v="12" actId="1076"/>
        <pc:sldMkLst>
          <pc:docMk/>
          <pc:sldMk cId="0" sldId="258"/>
        </pc:sldMkLst>
        <pc:spChg chg="mod">
          <ac:chgData name="Tadej Vičič" userId="371f8122-faaf-4950-8810-0644bbd9ba66" providerId="ADAL" clId="{B0448782-A506-4560-AFB9-606CA53C9ABE}" dt="2025-11-02T18:48:01.211" v="12" actId="1076"/>
          <ac:spMkLst>
            <pc:docMk/>
            <pc:sldMk cId="0" sldId="258"/>
            <ac:spMk id="5" creationId="{00000000-0000-0000-0000-000000000000}"/>
          </ac:spMkLst>
        </pc:spChg>
      </pc:sldChg>
      <pc:sldChg chg="modSp mod">
        <pc:chgData name="Tadej Vičič" userId="371f8122-faaf-4950-8810-0644bbd9ba66" providerId="ADAL" clId="{B0448782-A506-4560-AFB9-606CA53C9ABE}" dt="2025-11-02T18:49:44.294" v="39" actId="255"/>
        <pc:sldMkLst>
          <pc:docMk/>
          <pc:sldMk cId="0" sldId="265"/>
        </pc:sldMkLst>
        <pc:spChg chg="mod">
          <ac:chgData name="Tadej Vičič" userId="371f8122-faaf-4950-8810-0644bbd9ba66" providerId="ADAL" clId="{B0448782-A506-4560-AFB9-606CA53C9ABE}" dt="2025-11-02T18:49:44.294" v="39" actId="255"/>
          <ac:spMkLst>
            <pc:docMk/>
            <pc:sldMk cId="0" sldId="265"/>
            <ac:spMk id="4" creationId="{00000000-0000-0000-0000-000000000000}"/>
          </ac:spMkLst>
        </pc:spChg>
        <pc:spChg chg="mod">
          <ac:chgData name="Tadej Vičič" userId="371f8122-faaf-4950-8810-0644bbd9ba66" providerId="ADAL" clId="{B0448782-A506-4560-AFB9-606CA53C9ABE}" dt="2025-11-02T18:49:17.178" v="37" actId="20577"/>
          <ac:spMkLst>
            <pc:docMk/>
            <pc:sldMk cId="0" sldId="265"/>
            <ac:spMk id="5" creationId="{00000000-0000-0000-0000-000000000000}"/>
          </ac:spMkLst>
        </pc:spChg>
      </pc:sldChg>
      <pc:sldChg chg="modSp mod">
        <pc:chgData name="Tadej Vičič" userId="371f8122-faaf-4950-8810-0644bbd9ba66" providerId="ADAL" clId="{B0448782-A506-4560-AFB9-606CA53C9ABE}" dt="2025-11-02T18:50:34.630" v="65" actId="1076"/>
        <pc:sldMkLst>
          <pc:docMk/>
          <pc:sldMk cId="0" sldId="266"/>
        </pc:sldMkLst>
        <pc:spChg chg="mod">
          <ac:chgData name="Tadej Vičič" userId="371f8122-faaf-4950-8810-0644bbd9ba66" providerId="ADAL" clId="{B0448782-A506-4560-AFB9-606CA53C9ABE}" dt="2025-11-02T18:50:28.923" v="64" actId="20577"/>
          <ac:spMkLst>
            <pc:docMk/>
            <pc:sldMk cId="0" sldId="266"/>
            <ac:spMk id="5" creationId="{00000000-0000-0000-0000-000000000000}"/>
          </ac:spMkLst>
        </pc:spChg>
        <pc:graphicFrameChg chg="mod">
          <ac:chgData name="Tadej Vičič" userId="371f8122-faaf-4950-8810-0644bbd9ba66" providerId="ADAL" clId="{B0448782-A506-4560-AFB9-606CA53C9ABE}" dt="2025-11-02T18:50:34.630" v="65" actId="1076"/>
          <ac:graphicFrameMkLst>
            <pc:docMk/>
            <pc:sldMk cId="0" sldId="266"/>
            <ac:graphicFrameMk id="2" creationId="{00000000-0000-0000-0000-000000000000}"/>
          </ac:graphicFrameMkLst>
        </pc:graphicFrameChg>
      </pc:sldChg>
      <pc:sldChg chg="modSp mod">
        <pc:chgData name="Tadej Vičič" userId="371f8122-faaf-4950-8810-0644bbd9ba66" providerId="ADAL" clId="{B0448782-A506-4560-AFB9-606CA53C9ABE}" dt="2025-11-02T18:50:38.956" v="66" actId="14100"/>
        <pc:sldMkLst>
          <pc:docMk/>
          <pc:sldMk cId="0" sldId="267"/>
        </pc:sldMkLst>
        <pc:spChg chg="mod">
          <ac:chgData name="Tadej Vičič" userId="371f8122-faaf-4950-8810-0644bbd9ba66" providerId="ADAL" clId="{B0448782-A506-4560-AFB9-606CA53C9ABE}" dt="2025-11-02T18:50:38.956" v="66" actId="14100"/>
          <ac:spMkLst>
            <pc:docMk/>
            <pc:sldMk cId="0" sldId="267"/>
            <ac:spMk id="8" creationId="{00000000-0000-0000-0000-000000000000}"/>
          </ac:spMkLst>
        </pc:spChg>
      </pc:sldChg>
      <pc:sldChg chg="del">
        <pc:chgData name="Tadej Vičič" userId="371f8122-faaf-4950-8810-0644bbd9ba66" providerId="ADAL" clId="{B0448782-A506-4560-AFB9-606CA53C9ABE}" dt="2025-11-02T18:47:49.045" v="8" actId="47"/>
        <pc:sldMkLst>
          <pc:docMk/>
          <pc:sldMk cId="0" sldId="273"/>
        </pc:sldMkLst>
      </pc:sldChg>
      <pc:sldChg chg="del">
        <pc:chgData name="Tadej Vičič" userId="371f8122-faaf-4950-8810-0644bbd9ba66" providerId="ADAL" clId="{B0448782-A506-4560-AFB9-606CA53C9ABE}" dt="2025-11-02T18:47:52.588" v="9" actId="47"/>
        <pc:sldMkLst>
          <pc:docMk/>
          <pc:sldMk cId="0" sldId="274"/>
        </pc:sldMkLst>
      </pc:sldChg>
      <pc:sldChg chg="del">
        <pc:chgData name="Tadej Vičič" userId="371f8122-faaf-4950-8810-0644bbd9ba66" providerId="ADAL" clId="{B0448782-A506-4560-AFB9-606CA53C9ABE}" dt="2025-11-02T18:47:54.594" v="10" actId="47"/>
        <pc:sldMkLst>
          <pc:docMk/>
          <pc:sldMk cId="0" sldId="275"/>
        </pc:sldMkLst>
      </pc:sldChg>
      <pc:sldChg chg="del">
        <pc:chgData name="Tadej Vičič" userId="371f8122-faaf-4950-8810-0644bbd9ba66" providerId="ADAL" clId="{B0448782-A506-4560-AFB9-606CA53C9ABE}" dt="2025-11-02T18:47:55.460" v="11" actId="47"/>
        <pc:sldMkLst>
          <pc:docMk/>
          <pc:sldMk cId="0" sldId="27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sl-SI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 rot="362924">
            <a:off x="13825259" y="3478915"/>
            <a:ext cx="3545563" cy="6847548"/>
            <a:chOff x="0" y="0"/>
            <a:chExt cx="3290570" cy="6355080"/>
          </a:xfrm>
        </p:grpSpPr>
        <p:sp>
          <p:nvSpPr>
            <p:cNvPr id="4" name="Freeform 4"/>
            <p:cNvSpPr/>
            <p:nvPr/>
          </p:nvSpPr>
          <p:spPr>
            <a:xfrm>
              <a:off x="0" y="1270"/>
              <a:ext cx="3289300" cy="6353810"/>
            </a:xfrm>
            <a:custGeom>
              <a:avLst/>
              <a:gdLst/>
              <a:ahLst/>
              <a:cxnLst/>
              <a:rect l="l" t="t" r="r" b="b"/>
              <a:pathLst>
                <a:path w="3289300" h="6353810">
                  <a:moveTo>
                    <a:pt x="3289300" y="6353810"/>
                  </a:moveTo>
                  <a:lnTo>
                    <a:pt x="0" y="6353810"/>
                  </a:lnTo>
                  <a:lnTo>
                    <a:pt x="0" y="0"/>
                  </a:lnTo>
                  <a:lnTo>
                    <a:pt x="3289300" y="0"/>
                  </a:lnTo>
                  <a:lnTo>
                    <a:pt x="3289300" y="6353810"/>
                  </a:lnTo>
                  <a:close/>
                </a:path>
              </a:pathLst>
            </a:custGeom>
            <a:solidFill>
              <a:srgbClr val="FDFAF0"/>
            </a:solidFill>
          </p:spPr>
          <p:txBody>
            <a:bodyPr/>
            <a:lstStyle/>
            <a:p>
              <a:endParaRPr lang="sl-SI"/>
            </a:p>
          </p:txBody>
        </p:sp>
        <p:sp>
          <p:nvSpPr>
            <p:cNvPr id="5" name="Freeform 5"/>
            <p:cNvSpPr/>
            <p:nvPr/>
          </p:nvSpPr>
          <p:spPr>
            <a:xfrm>
              <a:off x="179070" y="3233420"/>
              <a:ext cx="2928620" cy="2940050"/>
            </a:xfrm>
            <a:custGeom>
              <a:avLst/>
              <a:gdLst/>
              <a:ahLst/>
              <a:cxnLst/>
              <a:rect l="l" t="t" r="r" b="b"/>
              <a:pathLst>
                <a:path w="2928620" h="2940050">
                  <a:moveTo>
                    <a:pt x="2928620" y="2940050"/>
                  </a:moveTo>
                  <a:lnTo>
                    <a:pt x="0" y="2940050"/>
                  </a:lnTo>
                  <a:lnTo>
                    <a:pt x="0" y="0"/>
                  </a:lnTo>
                  <a:lnTo>
                    <a:pt x="2928620" y="0"/>
                  </a:lnTo>
                  <a:lnTo>
                    <a:pt x="2928620" y="2940050"/>
                  </a:lnTo>
                  <a:lnTo>
                    <a:pt x="2928620" y="2940050"/>
                  </a:lnTo>
                  <a:close/>
                </a:path>
              </a:pathLst>
            </a:custGeom>
            <a:blipFill>
              <a:blip r:embed="rId3"/>
              <a:stretch>
                <a:fillRect l="-25269" r="-25269"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6" name="Freeform 6"/>
            <p:cNvSpPr/>
            <p:nvPr/>
          </p:nvSpPr>
          <p:spPr>
            <a:xfrm>
              <a:off x="181610" y="180340"/>
              <a:ext cx="2928620" cy="2940050"/>
            </a:xfrm>
            <a:custGeom>
              <a:avLst/>
              <a:gdLst/>
              <a:ahLst/>
              <a:cxnLst/>
              <a:rect l="l" t="t" r="r" b="b"/>
              <a:pathLst>
                <a:path w="2928620" h="2940050">
                  <a:moveTo>
                    <a:pt x="2928620" y="2940050"/>
                  </a:moveTo>
                  <a:lnTo>
                    <a:pt x="0" y="2940050"/>
                  </a:lnTo>
                  <a:lnTo>
                    <a:pt x="0" y="0"/>
                  </a:lnTo>
                  <a:lnTo>
                    <a:pt x="2928620" y="0"/>
                  </a:lnTo>
                  <a:lnTo>
                    <a:pt x="2928620" y="2940050"/>
                  </a:lnTo>
                  <a:lnTo>
                    <a:pt x="2928620" y="2940050"/>
                  </a:lnTo>
                  <a:close/>
                </a:path>
              </a:pathLst>
            </a:custGeom>
            <a:blipFill>
              <a:blip r:embed="rId4"/>
              <a:stretch>
                <a:fillRect l="-26342" r="-26342"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7" name="Freeform 7"/>
            <p:cNvSpPr/>
            <p:nvPr/>
          </p:nvSpPr>
          <p:spPr>
            <a:xfrm>
              <a:off x="54610" y="439420"/>
              <a:ext cx="3173730" cy="5429250"/>
            </a:xfrm>
            <a:custGeom>
              <a:avLst/>
              <a:gdLst/>
              <a:ahLst/>
              <a:cxnLst/>
              <a:rect l="l" t="t" r="r" b="b"/>
              <a:pathLst>
                <a:path w="3173730" h="5429250">
                  <a:moveTo>
                    <a:pt x="3117850" y="751840"/>
                  </a:moveTo>
                  <a:lnTo>
                    <a:pt x="3117850" y="716280"/>
                  </a:lnTo>
                  <a:lnTo>
                    <a:pt x="3129280" y="716280"/>
                  </a:lnTo>
                  <a:lnTo>
                    <a:pt x="3129280" y="740410"/>
                  </a:lnTo>
                  <a:lnTo>
                    <a:pt x="3140710" y="740410"/>
                  </a:lnTo>
                  <a:lnTo>
                    <a:pt x="3140710" y="717550"/>
                  </a:lnTo>
                  <a:lnTo>
                    <a:pt x="3152140" y="717550"/>
                  </a:lnTo>
                  <a:lnTo>
                    <a:pt x="3152140" y="740410"/>
                  </a:lnTo>
                  <a:lnTo>
                    <a:pt x="3173730" y="740410"/>
                  </a:lnTo>
                  <a:lnTo>
                    <a:pt x="3173730" y="751840"/>
                  </a:lnTo>
                  <a:lnTo>
                    <a:pt x="3117850" y="751840"/>
                  </a:lnTo>
                  <a:close/>
                  <a:moveTo>
                    <a:pt x="3117850" y="702310"/>
                  </a:moveTo>
                  <a:lnTo>
                    <a:pt x="3117850" y="690880"/>
                  </a:lnTo>
                  <a:lnTo>
                    <a:pt x="3171190" y="690880"/>
                  </a:lnTo>
                  <a:lnTo>
                    <a:pt x="3171190" y="702310"/>
                  </a:lnTo>
                  <a:lnTo>
                    <a:pt x="3117850" y="702310"/>
                  </a:lnTo>
                  <a:close/>
                  <a:moveTo>
                    <a:pt x="3117850" y="674370"/>
                  </a:moveTo>
                  <a:lnTo>
                    <a:pt x="3117850" y="662940"/>
                  </a:lnTo>
                  <a:lnTo>
                    <a:pt x="3161030" y="662940"/>
                  </a:lnTo>
                  <a:lnTo>
                    <a:pt x="3161030" y="640080"/>
                  </a:lnTo>
                  <a:lnTo>
                    <a:pt x="3172460" y="640080"/>
                  </a:lnTo>
                  <a:lnTo>
                    <a:pt x="3172460" y="674370"/>
                  </a:lnTo>
                  <a:lnTo>
                    <a:pt x="3117850" y="674370"/>
                  </a:lnTo>
                  <a:close/>
                  <a:moveTo>
                    <a:pt x="3117850" y="628650"/>
                  </a:moveTo>
                  <a:lnTo>
                    <a:pt x="3117850" y="610870"/>
                  </a:lnTo>
                  <a:lnTo>
                    <a:pt x="3153410" y="598170"/>
                  </a:lnTo>
                  <a:lnTo>
                    <a:pt x="3153410" y="598170"/>
                  </a:lnTo>
                  <a:lnTo>
                    <a:pt x="3117850" y="585470"/>
                  </a:lnTo>
                  <a:lnTo>
                    <a:pt x="3117850" y="567690"/>
                  </a:lnTo>
                  <a:lnTo>
                    <a:pt x="3171190" y="567690"/>
                  </a:lnTo>
                  <a:lnTo>
                    <a:pt x="3171190" y="579120"/>
                  </a:lnTo>
                  <a:lnTo>
                    <a:pt x="3129280" y="579120"/>
                  </a:lnTo>
                  <a:lnTo>
                    <a:pt x="3129280" y="579120"/>
                  </a:lnTo>
                  <a:lnTo>
                    <a:pt x="3171190" y="593090"/>
                  </a:lnTo>
                  <a:lnTo>
                    <a:pt x="3171190" y="601980"/>
                  </a:lnTo>
                  <a:lnTo>
                    <a:pt x="3129280" y="615950"/>
                  </a:lnTo>
                  <a:lnTo>
                    <a:pt x="3129280" y="615950"/>
                  </a:lnTo>
                  <a:lnTo>
                    <a:pt x="3171190" y="615950"/>
                  </a:lnTo>
                  <a:lnTo>
                    <a:pt x="3171190" y="627380"/>
                  </a:lnTo>
                  <a:lnTo>
                    <a:pt x="3117850" y="628650"/>
                  </a:lnTo>
                  <a:lnTo>
                    <a:pt x="3117850" y="628650"/>
                  </a:lnTo>
                  <a:close/>
                  <a:moveTo>
                    <a:pt x="3117850" y="523240"/>
                  </a:moveTo>
                  <a:lnTo>
                    <a:pt x="3117850" y="506730"/>
                  </a:lnTo>
                  <a:lnTo>
                    <a:pt x="3155950" y="483870"/>
                  </a:lnTo>
                  <a:lnTo>
                    <a:pt x="3155950" y="483870"/>
                  </a:lnTo>
                  <a:lnTo>
                    <a:pt x="3117850" y="483870"/>
                  </a:lnTo>
                  <a:lnTo>
                    <a:pt x="3117850" y="472440"/>
                  </a:lnTo>
                  <a:lnTo>
                    <a:pt x="3171190" y="472440"/>
                  </a:lnTo>
                  <a:lnTo>
                    <a:pt x="3171190" y="487680"/>
                  </a:lnTo>
                  <a:lnTo>
                    <a:pt x="3133090" y="511810"/>
                  </a:lnTo>
                  <a:lnTo>
                    <a:pt x="3133090" y="511810"/>
                  </a:lnTo>
                  <a:lnTo>
                    <a:pt x="3171190" y="511810"/>
                  </a:lnTo>
                  <a:lnTo>
                    <a:pt x="3171190" y="523240"/>
                  </a:lnTo>
                  <a:lnTo>
                    <a:pt x="3117850" y="523240"/>
                  </a:lnTo>
                  <a:close/>
                  <a:moveTo>
                    <a:pt x="3117850" y="454660"/>
                  </a:moveTo>
                  <a:lnTo>
                    <a:pt x="3117850" y="417830"/>
                  </a:lnTo>
                  <a:lnTo>
                    <a:pt x="3129280" y="417830"/>
                  </a:lnTo>
                  <a:lnTo>
                    <a:pt x="3129280" y="443230"/>
                  </a:lnTo>
                  <a:lnTo>
                    <a:pt x="3139440" y="443230"/>
                  </a:lnTo>
                  <a:lnTo>
                    <a:pt x="3139440" y="420370"/>
                  </a:lnTo>
                  <a:lnTo>
                    <a:pt x="3150870" y="420370"/>
                  </a:lnTo>
                  <a:lnTo>
                    <a:pt x="3150870" y="443230"/>
                  </a:lnTo>
                  <a:lnTo>
                    <a:pt x="3162300" y="443230"/>
                  </a:lnTo>
                  <a:lnTo>
                    <a:pt x="3162300" y="416560"/>
                  </a:lnTo>
                  <a:lnTo>
                    <a:pt x="3173730" y="416560"/>
                  </a:lnTo>
                  <a:lnTo>
                    <a:pt x="3173730" y="454660"/>
                  </a:lnTo>
                  <a:lnTo>
                    <a:pt x="3117850" y="454660"/>
                  </a:lnTo>
                  <a:close/>
                  <a:moveTo>
                    <a:pt x="3167380" y="353060"/>
                  </a:moveTo>
                  <a:cubicBezTo>
                    <a:pt x="3168650" y="356870"/>
                    <a:pt x="3169920" y="360680"/>
                    <a:pt x="3171190" y="364490"/>
                  </a:cubicBezTo>
                  <a:cubicBezTo>
                    <a:pt x="3172460" y="368300"/>
                    <a:pt x="3172460" y="372110"/>
                    <a:pt x="3172460" y="375920"/>
                  </a:cubicBezTo>
                  <a:cubicBezTo>
                    <a:pt x="3172460" y="379730"/>
                    <a:pt x="3171190" y="383540"/>
                    <a:pt x="3169920" y="387350"/>
                  </a:cubicBezTo>
                  <a:cubicBezTo>
                    <a:pt x="3168650" y="391160"/>
                    <a:pt x="3166110" y="393700"/>
                    <a:pt x="3164840" y="396240"/>
                  </a:cubicBezTo>
                  <a:cubicBezTo>
                    <a:pt x="3163570" y="398780"/>
                    <a:pt x="3159760" y="401320"/>
                    <a:pt x="3155950" y="402590"/>
                  </a:cubicBezTo>
                  <a:cubicBezTo>
                    <a:pt x="3152140" y="403860"/>
                    <a:pt x="3148330" y="405130"/>
                    <a:pt x="3144520" y="405130"/>
                  </a:cubicBezTo>
                  <a:cubicBezTo>
                    <a:pt x="3140710" y="405130"/>
                    <a:pt x="3136900" y="403860"/>
                    <a:pt x="3133090" y="402590"/>
                  </a:cubicBezTo>
                  <a:cubicBezTo>
                    <a:pt x="3129280" y="401320"/>
                    <a:pt x="3126740" y="398780"/>
                    <a:pt x="3124200" y="396240"/>
                  </a:cubicBezTo>
                  <a:cubicBezTo>
                    <a:pt x="3121660" y="393700"/>
                    <a:pt x="3120390" y="391160"/>
                    <a:pt x="3119121" y="387350"/>
                  </a:cubicBezTo>
                  <a:cubicBezTo>
                    <a:pt x="3117850" y="383540"/>
                    <a:pt x="3116581" y="379730"/>
                    <a:pt x="3116581" y="375920"/>
                  </a:cubicBezTo>
                  <a:cubicBezTo>
                    <a:pt x="3116581" y="372110"/>
                    <a:pt x="3116581" y="367030"/>
                    <a:pt x="3117851" y="364490"/>
                  </a:cubicBezTo>
                  <a:cubicBezTo>
                    <a:pt x="3119121" y="360680"/>
                    <a:pt x="3120391" y="358140"/>
                    <a:pt x="3122931" y="354330"/>
                  </a:cubicBezTo>
                  <a:lnTo>
                    <a:pt x="3131821" y="363220"/>
                  </a:lnTo>
                  <a:cubicBezTo>
                    <a:pt x="3130550" y="364490"/>
                    <a:pt x="3129281" y="367030"/>
                    <a:pt x="3128010" y="368300"/>
                  </a:cubicBezTo>
                  <a:cubicBezTo>
                    <a:pt x="3126740" y="370840"/>
                    <a:pt x="3126740" y="373380"/>
                    <a:pt x="3126740" y="375920"/>
                  </a:cubicBezTo>
                  <a:cubicBezTo>
                    <a:pt x="3126740" y="378460"/>
                    <a:pt x="3126740" y="381000"/>
                    <a:pt x="3128010" y="382270"/>
                  </a:cubicBezTo>
                  <a:cubicBezTo>
                    <a:pt x="3129281" y="384810"/>
                    <a:pt x="3130550" y="386080"/>
                    <a:pt x="3131821" y="387350"/>
                  </a:cubicBezTo>
                  <a:cubicBezTo>
                    <a:pt x="3133091" y="388620"/>
                    <a:pt x="3135631" y="389890"/>
                    <a:pt x="3136900" y="391160"/>
                  </a:cubicBezTo>
                  <a:cubicBezTo>
                    <a:pt x="3138170" y="392430"/>
                    <a:pt x="3140710" y="392430"/>
                    <a:pt x="3143250" y="392430"/>
                  </a:cubicBezTo>
                  <a:cubicBezTo>
                    <a:pt x="3145790" y="392430"/>
                    <a:pt x="3148330" y="392430"/>
                    <a:pt x="3149600" y="391160"/>
                  </a:cubicBezTo>
                  <a:cubicBezTo>
                    <a:pt x="3150871" y="389890"/>
                    <a:pt x="3153410" y="388620"/>
                    <a:pt x="3154680" y="387350"/>
                  </a:cubicBezTo>
                  <a:cubicBezTo>
                    <a:pt x="3155950" y="386080"/>
                    <a:pt x="3157220" y="383540"/>
                    <a:pt x="3158490" y="382270"/>
                  </a:cubicBezTo>
                  <a:cubicBezTo>
                    <a:pt x="3159760" y="379730"/>
                    <a:pt x="3159760" y="378460"/>
                    <a:pt x="3159760" y="375920"/>
                  </a:cubicBezTo>
                  <a:cubicBezTo>
                    <a:pt x="3159760" y="373380"/>
                    <a:pt x="3159760" y="370840"/>
                    <a:pt x="3158490" y="369570"/>
                  </a:cubicBezTo>
                  <a:cubicBezTo>
                    <a:pt x="3157220" y="368300"/>
                    <a:pt x="3157220" y="365760"/>
                    <a:pt x="3157220" y="364490"/>
                  </a:cubicBezTo>
                  <a:lnTo>
                    <a:pt x="3148330" y="364490"/>
                  </a:lnTo>
                  <a:lnTo>
                    <a:pt x="3148330" y="374650"/>
                  </a:lnTo>
                  <a:lnTo>
                    <a:pt x="3136900" y="374650"/>
                  </a:lnTo>
                  <a:lnTo>
                    <a:pt x="3136900" y="353060"/>
                  </a:lnTo>
                  <a:cubicBezTo>
                    <a:pt x="3136900" y="353060"/>
                    <a:pt x="3167380" y="353060"/>
                    <a:pt x="3167380" y="353060"/>
                  </a:cubicBezTo>
                  <a:close/>
                  <a:moveTo>
                    <a:pt x="3117850" y="325120"/>
                  </a:moveTo>
                  <a:lnTo>
                    <a:pt x="3117850" y="314960"/>
                  </a:lnTo>
                  <a:lnTo>
                    <a:pt x="3171190" y="292100"/>
                  </a:lnTo>
                  <a:lnTo>
                    <a:pt x="3171190" y="306070"/>
                  </a:lnTo>
                  <a:lnTo>
                    <a:pt x="3159760" y="311150"/>
                  </a:lnTo>
                  <a:lnTo>
                    <a:pt x="3159760" y="331470"/>
                  </a:lnTo>
                  <a:lnTo>
                    <a:pt x="3171190" y="335280"/>
                  </a:lnTo>
                  <a:lnTo>
                    <a:pt x="3171190" y="347980"/>
                  </a:lnTo>
                  <a:lnTo>
                    <a:pt x="3117850" y="325120"/>
                  </a:lnTo>
                  <a:close/>
                  <a:moveTo>
                    <a:pt x="3133090" y="320040"/>
                  </a:moveTo>
                  <a:lnTo>
                    <a:pt x="3149600" y="326390"/>
                  </a:lnTo>
                  <a:lnTo>
                    <a:pt x="3149600" y="313690"/>
                  </a:lnTo>
                  <a:lnTo>
                    <a:pt x="3133090" y="320040"/>
                  </a:lnTo>
                  <a:close/>
                  <a:moveTo>
                    <a:pt x="3128010" y="278130"/>
                  </a:moveTo>
                  <a:lnTo>
                    <a:pt x="3128010" y="293370"/>
                  </a:lnTo>
                  <a:lnTo>
                    <a:pt x="3117850" y="293370"/>
                  </a:lnTo>
                  <a:lnTo>
                    <a:pt x="3117850" y="250190"/>
                  </a:lnTo>
                  <a:lnTo>
                    <a:pt x="3128010" y="250190"/>
                  </a:lnTo>
                  <a:lnTo>
                    <a:pt x="3128010" y="265430"/>
                  </a:lnTo>
                  <a:lnTo>
                    <a:pt x="3171190" y="265430"/>
                  </a:lnTo>
                  <a:lnTo>
                    <a:pt x="3171190" y="276860"/>
                  </a:lnTo>
                  <a:lnTo>
                    <a:pt x="3128010" y="278130"/>
                  </a:lnTo>
                  <a:lnTo>
                    <a:pt x="3128010" y="278130"/>
                  </a:lnTo>
                  <a:close/>
                  <a:moveTo>
                    <a:pt x="3117850" y="240030"/>
                  </a:moveTo>
                  <a:lnTo>
                    <a:pt x="3117850" y="228600"/>
                  </a:lnTo>
                  <a:lnTo>
                    <a:pt x="3171190" y="228600"/>
                  </a:lnTo>
                  <a:lnTo>
                    <a:pt x="3171190" y="240030"/>
                  </a:lnTo>
                  <a:lnTo>
                    <a:pt x="3117850" y="240030"/>
                  </a:lnTo>
                  <a:close/>
                  <a:moveTo>
                    <a:pt x="3117850" y="217170"/>
                  </a:moveTo>
                  <a:lnTo>
                    <a:pt x="3117850" y="203200"/>
                  </a:lnTo>
                  <a:lnTo>
                    <a:pt x="3153410" y="190500"/>
                  </a:lnTo>
                  <a:lnTo>
                    <a:pt x="3153410" y="190500"/>
                  </a:lnTo>
                  <a:lnTo>
                    <a:pt x="3117850" y="176530"/>
                  </a:lnTo>
                  <a:lnTo>
                    <a:pt x="3117850" y="163830"/>
                  </a:lnTo>
                  <a:lnTo>
                    <a:pt x="3171190" y="186690"/>
                  </a:lnTo>
                  <a:lnTo>
                    <a:pt x="3171190" y="195580"/>
                  </a:lnTo>
                  <a:lnTo>
                    <a:pt x="3117850" y="217170"/>
                  </a:lnTo>
                  <a:close/>
                  <a:moveTo>
                    <a:pt x="3117850" y="152400"/>
                  </a:moveTo>
                  <a:lnTo>
                    <a:pt x="3117850" y="115570"/>
                  </a:lnTo>
                  <a:lnTo>
                    <a:pt x="3129280" y="115570"/>
                  </a:lnTo>
                  <a:lnTo>
                    <a:pt x="3129280" y="140970"/>
                  </a:lnTo>
                  <a:lnTo>
                    <a:pt x="3139440" y="140970"/>
                  </a:lnTo>
                  <a:lnTo>
                    <a:pt x="3139440" y="118110"/>
                  </a:lnTo>
                  <a:lnTo>
                    <a:pt x="3150870" y="118110"/>
                  </a:lnTo>
                  <a:lnTo>
                    <a:pt x="3150870" y="140970"/>
                  </a:lnTo>
                  <a:lnTo>
                    <a:pt x="3162300" y="140970"/>
                  </a:lnTo>
                  <a:lnTo>
                    <a:pt x="3162300" y="114300"/>
                  </a:lnTo>
                  <a:lnTo>
                    <a:pt x="3173730" y="114300"/>
                  </a:lnTo>
                  <a:lnTo>
                    <a:pt x="3173730" y="152400"/>
                  </a:lnTo>
                  <a:lnTo>
                    <a:pt x="3117850" y="152400"/>
                  </a:lnTo>
                  <a:close/>
                  <a:moveTo>
                    <a:pt x="3117850" y="3089910"/>
                  </a:moveTo>
                  <a:lnTo>
                    <a:pt x="3117850" y="3053080"/>
                  </a:lnTo>
                  <a:lnTo>
                    <a:pt x="3129280" y="3053080"/>
                  </a:lnTo>
                  <a:lnTo>
                    <a:pt x="3129280" y="3077210"/>
                  </a:lnTo>
                  <a:lnTo>
                    <a:pt x="3140710" y="3077210"/>
                  </a:lnTo>
                  <a:lnTo>
                    <a:pt x="3140710" y="3054350"/>
                  </a:lnTo>
                  <a:lnTo>
                    <a:pt x="3152140" y="3054350"/>
                  </a:lnTo>
                  <a:lnTo>
                    <a:pt x="3152140" y="3077210"/>
                  </a:lnTo>
                  <a:lnTo>
                    <a:pt x="3173730" y="3077210"/>
                  </a:lnTo>
                  <a:lnTo>
                    <a:pt x="3173730" y="3088640"/>
                  </a:lnTo>
                  <a:lnTo>
                    <a:pt x="3117850" y="3088640"/>
                  </a:lnTo>
                  <a:lnTo>
                    <a:pt x="3117850" y="3089910"/>
                  </a:lnTo>
                  <a:close/>
                  <a:moveTo>
                    <a:pt x="3117850" y="3040380"/>
                  </a:moveTo>
                  <a:lnTo>
                    <a:pt x="3117850" y="3028950"/>
                  </a:lnTo>
                  <a:lnTo>
                    <a:pt x="3171190" y="3028950"/>
                  </a:lnTo>
                  <a:lnTo>
                    <a:pt x="3171190" y="3040380"/>
                  </a:lnTo>
                  <a:lnTo>
                    <a:pt x="3117850" y="3040380"/>
                  </a:lnTo>
                  <a:close/>
                  <a:moveTo>
                    <a:pt x="3117850" y="3012440"/>
                  </a:moveTo>
                  <a:lnTo>
                    <a:pt x="3117850" y="3001010"/>
                  </a:lnTo>
                  <a:lnTo>
                    <a:pt x="3161030" y="3001010"/>
                  </a:lnTo>
                  <a:lnTo>
                    <a:pt x="3161030" y="2979420"/>
                  </a:lnTo>
                  <a:lnTo>
                    <a:pt x="3172460" y="2979420"/>
                  </a:lnTo>
                  <a:lnTo>
                    <a:pt x="3172460" y="3013710"/>
                  </a:lnTo>
                  <a:lnTo>
                    <a:pt x="3117850" y="3013710"/>
                  </a:lnTo>
                  <a:lnTo>
                    <a:pt x="3117850" y="3012440"/>
                  </a:lnTo>
                  <a:close/>
                  <a:moveTo>
                    <a:pt x="3117850" y="2966720"/>
                  </a:moveTo>
                  <a:lnTo>
                    <a:pt x="3117850" y="2948940"/>
                  </a:lnTo>
                  <a:lnTo>
                    <a:pt x="3153410" y="2936240"/>
                  </a:lnTo>
                  <a:lnTo>
                    <a:pt x="3153410" y="2936240"/>
                  </a:lnTo>
                  <a:lnTo>
                    <a:pt x="3117850" y="2923540"/>
                  </a:lnTo>
                  <a:lnTo>
                    <a:pt x="3117850" y="2905760"/>
                  </a:lnTo>
                  <a:lnTo>
                    <a:pt x="3171190" y="2905760"/>
                  </a:lnTo>
                  <a:lnTo>
                    <a:pt x="3171190" y="2917190"/>
                  </a:lnTo>
                  <a:lnTo>
                    <a:pt x="3129280" y="2917190"/>
                  </a:lnTo>
                  <a:lnTo>
                    <a:pt x="3129280" y="2917190"/>
                  </a:lnTo>
                  <a:lnTo>
                    <a:pt x="3171190" y="2931160"/>
                  </a:lnTo>
                  <a:lnTo>
                    <a:pt x="3171190" y="2940050"/>
                  </a:lnTo>
                  <a:lnTo>
                    <a:pt x="3129280" y="2954021"/>
                  </a:lnTo>
                  <a:lnTo>
                    <a:pt x="3129280" y="2954021"/>
                  </a:lnTo>
                  <a:lnTo>
                    <a:pt x="3171190" y="2954021"/>
                  </a:lnTo>
                  <a:lnTo>
                    <a:pt x="3171190" y="2965450"/>
                  </a:lnTo>
                  <a:lnTo>
                    <a:pt x="3117850" y="2966720"/>
                  </a:lnTo>
                  <a:lnTo>
                    <a:pt x="3117850" y="2966720"/>
                  </a:lnTo>
                  <a:close/>
                  <a:moveTo>
                    <a:pt x="3117850" y="2861310"/>
                  </a:moveTo>
                  <a:lnTo>
                    <a:pt x="3117850" y="2844800"/>
                  </a:lnTo>
                  <a:lnTo>
                    <a:pt x="3155950" y="2821940"/>
                  </a:lnTo>
                  <a:lnTo>
                    <a:pt x="3155950" y="2821940"/>
                  </a:lnTo>
                  <a:lnTo>
                    <a:pt x="3117850" y="2821940"/>
                  </a:lnTo>
                  <a:lnTo>
                    <a:pt x="3117850" y="2810510"/>
                  </a:lnTo>
                  <a:lnTo>
                    <a:pt x="3171190" y="2810510"/>
                  </a:lnTo>
                  <a:lnTo>
                    <a:pt x="3171190" y="2825750"/>
                  </a:lnTo>
                  <a:lnTo>
                    <a:pt x="3133090" y="2849880"/>
                  </a:lnTo>
                  <a:lnTo>
                    <a:pt x="3133090" y="2849880"/>
                  </a:lnTo>
                  <a:lnTo>
                    <a:pt x="3171190" y="2849880"/>
                  </a:lnTo>
                  <a:lnTo>
                    <a:pt x="3171190" y="2861310"/>
                  </a:lnTo>
                  <a:lnTo>
                    <a:pt x="3117850" y="2861310"/>
                  </a:lnTo>
                  <a:lnTo>
                    <a:pt x="3117850" y="2861310"/>
                  </a:lnTo>
                  <a:close/>
                  <a:moveTo>
                    <a:pt x="3117850" y="2792730"/>
                  </a:moveTo>
                  <a:lnTo>
                    <a:pt x="3117850" y="2755900"/>
                  </a:lnTo>
                  <a:lnTo>
                    <a:pt x="3129280" y="2755900"/>
                  </a:lnTo>
                  <a:lnTo>
                    <a:pt x="3129280" y="2781300"/>
                  </a:lnTo>
                  <a:lnTo>
                    <a:pt x="3139440" y="2781300"/>
                  </a:lnTo>
                  <a:lnTo>
                    <a:pt x="3139440" y="2758440"/>
                  </a:lnTo>
                  <a:lnTo>
                    <a:pt x="3150870" y="2758440"/>
                  </a:lnTo>
                  <a:lnTo>
                    <a:pt x="3150870" y="2781300"/>
                  </a:lnTo>
                  <a:lnTo>
                    <a:pt x="3162300" y="2781300"/>
                  </a:lnTo>
                  <a:lnTo>
                    <a:pt x="3162300" y="2754630"/>
                  </a:lnTo>
                  <a:lnTo>
                    <a:pt x="3173730" y="2754630"/>
                  </a:lnTo>
                  <a:lnTo>
                    <a:pt x="3173730" y="2792730"/>
                  </a:lnTo>
                  <a:lnTo>
                    <a:pt x="3117850" y="2792730"/>
                  </a:lnTo>
                  <a:close/>
                  <a:moveTo>
                    <a:pt x="3167380" y="2691130"/>
                  </a:moveTo>
                  <a:cubicBezTo>
                    <a:pt x="3168650" y="2694940"/>
                    <a:pt x="3169920" y="2698750"/>
                    <a:pt x="3171190" y="2702560"/>
                  </a:cubicBezTo>
                  <a:cubicBezTo>
                    <a:pt x="3172460" y="2706370"/>
                    <a:pt x="3172460" y="2710180"/>
                    <a:pt x="3172460" y="2713990"/>
                  </a:cubicBezTo>
                  <a:cubicBezTo>
                    <a:pt x="3172460" y="2717800"/>
                    <a:pt x="3171190" y="2721610"/>
                    <a:pt x="3169920" y="2725420"/>
                  </a:cubicBezTo>
                  <a:cubicBezTo>
                    <a:pt x="3168650" y="2729230"/>
                    <a:pt x="3166110" y="2731770"/>
                    <a:pt x="3164840" y="2734310"/>
                  </a:cubicBezTo>
                  <a:cubicBezTo>
                    <a:pt x="3163570" y="2736850"/>
                    <a:pt x="3159760" y="2739390"/>
                    <a:pt x="3155950" y="2740660"/>
                  </a:cubicBezTo>
                  <a:cubicBezTo>
                    <a:pt x="3152140" y="2741930"/>
                    <a:pt x="3148330" y="2743200"/>
                    <a:pt x="3144520" y="2743200"/>
                  </a:cubicBezTo>
                  <a:cubicBezTo>
                    <a:pt x="3140710" y="2743200"/>
                    <a:pt x="3136900" y="2741930"/>
                    <a:pt x="3133090" y="2740660"/>
                  </a:cubicBezTo>
                  <a:cubicBezTo>
                    <a:pt x="3129280" y="2739390"/>
                    <a:pt x="3126740" y="2736850"/>
                    <a:pt x="3124200" y="2734310"/>
                  </a:cubicBezTo>
                  <a:cubicBezTo>
                    <a:pt x="3121660" y="2731770"/>
                    <a:pt x="3120390" y="2729230"/>
                    <a:pt x="3119121" y="2725420"/>
                  </a:cubicBezTo>
                  <a:cubicBezTo>
                    <a:pt x="3117850" y="2721610"/>
                    <a:pt x="3116581" y="2717800"/>
                    <a:pt x="3116581" y="2713990"/>
                  </a:cubicBezTo>
                  <a:cubicBezTo>
                    <a:pt x="3116581" y="2710180"/>
                    <a:pt x="3116581" y="2705100"/>
                    <a:pt x="3117851" y="2702560"/>
                  </a:cubicBezTo>
                  <a:cubicBezTo>
                    <a:pt x="3119121" y="2698750"/>
                    <a:pt x="3120391" y="2696210"/>
                    <a:pt x="3122931" y="2692400"/>
                  </a:cubicBezTo>
                  <a:lnTo>
                    <a:pt x="3131821" y="2701290"/>
                  </a:lnTo>
                  <a:cubicBezTo>
                    <a:pt x="3130550" y="2702560"/>
                    <a:pt x="3129281" y="2705100"/>
                    <a:pt x="3128010" y="2706370"/>
                  </a:cubicBezTo>
                  <a:cubicBezTo>
                    <a:pt x="3126740" y="2708910"/>
                    <a:pt x="3126740" y="2711450"/>
                    <a:pt x="3126740" y="2713990"/>
                  </a:cubicBezTo>
                  <a:cubicBezTo>
                    <a:pt x="3126740" y="2716530"/>
                    <a:pt x="3126740" y="2719070"/>
                    <a:pt x="3128010" y="2720340"/>
                  </a:cubicBezTo>
                  <a:cubicBezTo>
                    <a:pt x="3129281" y="2722880"/>
                    <a:pt x="3130550" y="2724150"/>
                    <a:pt x="3131821" y="2725420"/>
                  </a:cubicBezTo>
                  <a:cubicBezTo>
                    <a:pt x="3133091" y="2726690"/>
                    <a:pt x="3135631" y="2727960"/>
                    <a:pt x="3136900" y="2729230"/>
                  </a:cubicBezTo>
                  <a:cubicBezTo>
                    <a:pt x="3138170" y="2730500"/>
                    <a:pt x="3140710" y="2730500"/>
                    <a:pt x="3143250" y="2730500"/>
                  </a:cubicBezTo>
                  <a:cubicBezTo>
                    <a:pt x="3145790" y="2730500"/>
                    <a:pt x="3148330" y="2730500"/>
                    <a:pt x="3149600" y="2729230"/>
                  </a:cubicBezTo>
                  <a:cubicBezTo>
                    <a:pt x="3150871" y="2727960"/>
                    <a:pt x="3153410" y="2726690"/>
                    <a:pt x="3154680" y="2725420"/>
                  </a:cubicBezTo>
                  <a:cubicBezTo>
                    <a:pt x="3155950" y="2724150"/>
                    <a:pt x="3157220" y="2721610"/>
                    <a:pt x="3158490" y="2720340"/>
                  </a:cubicBezTo>
                  <a:cubicBezTo>
                    <a:pt x="3159760" y="2717800"/>
                    <a:pt x="3159760" y="2716530"/>
                    <a:pt x="3159760" y="2713990"/>
                  </a:cubicBezTo>
                  <a:cubicBezTo>
                    <a:pt x="3159760" y="2711450"/>
                    <a:pt x="3159760" y="2708910"/>
                    <a:pt x="3158490" y="2707640"/>
                  </a:cubicBezTo>
                  <a:cubicBezTo>
                    <a:pt x="3157220" y="2706370"/>
                    <a:pt x="3157220" y="2703830"/>
                    <a:pt x="3157220" y="2702560"/>
                  </a:cubicBezTo>
                  <a:lnTo>
                    <a:pt x="3148330" y="2702560"/>
                  </a:lnTo>
                  <a:lnTo>
                    <a:pt x="3148330" y="2712720"/>
                  </a:lnTo>
                  <a:lnTo>
                    <a:pt x="3136900" y="2712720"/>
                  </a:lnTo>
                  <a:lnTo>
                    <a:pt x="3136900" y="2691130"/>
                  </a:lnTo>
                  <a:lnTo>
                    <a:pt x="3167380" y="2691130"/>
                  </a:lnTo>
                  <a:close/>
                  <a:moveTo>
                    <a:pt x="3117850" y="2663190"/>
                  </a:moveTo>
                  <a:lnTo>
                    <a:pt x="3117850" y="2653030"/>
                  </a:lnTo>
                  <a:lnTo>
                    <a:pt x="3171190" y="2630170"/>
                  </a:lnTo>
                  <a:lnTo>
                    <a:pt x="3171190" y="2644140"/>
                  </a:lnTo>
                  <a:lnTo>
                    <a:pt x="3159760" y="2649220"/>
                  </a:lnTo>
                  <a:lnTo>
                    <a:pt x="3159760" y="2669540"/>
                  </a:lnTo>
                  <a:lnTo>
                    <a:pt x="3171190" y="2674620"/>
                  </a:lnTo>
                  <a:lnTo>
                    <a:pt x="3171190" y="2687320"/>
                  </a:lnTo>
                  <a:lnTo>
                    <a:pt x="3117850" y="2663190"/>
                  </a:lnTo>
                  <a:close/>
                  <a:moveTo>
                    <a:pt x="3133090" y="2658110"/>
                  </a:moveTo>
                  <a:lnTo>
                    <a:pt x="3149600" y="2664460"/>
                  </a:lnTo>
                  <a:lnTo>
                    <a:pt x="3149600" y="2651760"/>
                  </a:lnTo>
                  <a:lnTo>
                    <a:pt x="3133090" y="2658110"/>
                  </a:lnTo>
                  <a:close/>
                  <a:moveTo>
                    <a:pt x="3128010" y="2616200"/>
                  </a:moveTo>
                  <a:lnTo>
                    <a:pt x="3128010" y="2631440"/>
                  </a:lnTo>
                  <a:lnTo>
                    <a:pt x="3117850" y="2631440"/>
                  </a:lnTo>
                  <a:lnTo>
                    <a:pt x="3117850" y="2588260"/>
                  </a:lnTo>
                  <a:lnTo>
                    <a:pt x="3128010" y="2588260"/>
                  </a:lnTo>
                  <a:lnTo>
                    <a:pt x="3128010" y="2603500"/>
                  </a:lnTo>
                  <a:lnTo>
                    <a:pt x="3171190" y="2603500"/>
                  </a:lnTo>
                  <a:lnTo>
                    <a:pt x="3171190" y="2614930"/>
                  </a:lnTo>
                  <a:lnTo>
                    <a:pt x="3128010" y="2614930"/>
                  </a:lnTo>
                  <a:lnTo>
                    <a:pt x="3128010" y="2616200"/>
                  </a:lnTo>
                  <a:close/>
                  <a:moveTo>
                    <a:pt x="3117850" y="2578100"/>
                  </a:moveTo>
                  <a:lnTo>
                    <a:pt x="3117850" y="2566670"/>
                  </a:lnTo>
                  <a:lnTo>
                    <a:pt x="3171190" y="2566670"/>
                  </a:lnTo>
                  <a:lnTo>
                    <a:pt x="3171190" y="2578100"/>
                  </a:lnTo>
                  <a:lnTo>
                    <a:pt x="3117850" y="2578100"/>
                  </a:lnTo>
                  <a:close/>
                  <a:moveTo>
                    <a:pt x="3117850" y="2555240"/>
                  </a:moveTo>
                  <a:lnTo>
                    <a:pt x="3117850" y="2541270"/>
                  </a:lnTo>
                  <a:lnTo>
                    <a:pt x="3153410" y="2528570"/>
                  </a:lnTo>
                  <a:lnTo>
                    <a:pt x="3153410" y="2528570"/>
                  </a:lnTo>
                  <a:lnTo>
                    <a:pt x="3117850" y="2514600"/>
                  </a:lnTo>
                  <a:lnTo>
                    <a:pt x="3117850" y="2501900"/>
                  </a:lnTo>
                  <a:lnTo>
                    <a:pt x="3171190" y="2524760"/>
                  </a:lnTo>
                  <a:lnTo>
                    <a:pt x="3171190" y="2534920"/>
                  </a:lnTo>
                  <a:lnTo>
                    <a:pt x="3117850" y="2555240"/>
                  </a:lnTo>
                  <a:close/>
                  <a:moveTo>
                    <a:pt x="3117850" y="2490470"/>
                  </a:moveTo>
                  <a:lnTo>
                    <a:pt x="3117850" y="2453640"/>
                  </a:lnTo>
                  <a:lnTo>
                    <a:pt x="3129280" y="2453640"/>
                  </a:lnTo>
                  <a:lnTo>
                    <a:pt x="3129280" y="2479040"/>
                  </a:lnTo>
                  <a:lnTo>
                    <a:pt x="3139440" y="2479040"/>
                  </a:lnTo>
                  <a:lnTo>
                    <a:pt x="3139440" y="2456180"/>
                  </a:lnTo>
                  <a:lnTo>
                    <a:pt x="3150870" y="2456180"/>
                  </a:lnTo>
                  <a:lnTo>
                    <a:pt x="3150870" y="2479040"/>
                  </a:lnTo>
                  <a:lnTo>
                    <a:pt x="3162300" y="2479040"/>
                  </a:lnTo>
                  <a:lnTo>
                    <a:pt x="3162300" y="2452370"/>
                  </a:lnTo>
                  <a:lnTo>
                    <a:pt x="3173730" y="2452370"/>
                  </a:lnTo>
                  <a:lnTo>
                    <a:pt x="3173730" y="2490470"/>
                  </a:lnTo>
                  <a:lnTo>
                    <a:pt x="3117850" y="2490470"/>
                  </a:lnTo>
                  <a:close/>
                  <a:moveTo>
                    <a:pt x="3117850" y="5429250"/>
                  </a:moveTo>
                  <a:lnTo>
                    <a:pt x="3117850" y="5392420"/>
                  </a:lnTo>
                  <a:lnTo>
                    <a:pt x="3129280" y="5392420"/>
                  </a:lnTo>
                  <a:lnTo>
                    <a:pt x="3129280" y="5416550"/>
                  </a:lnTo>
                  <a:lnTo>
                    <a:pt x="3140710" y="5416550"/>
                  </a:lnTo>
                  <a:lnTo>
                    <a:pt x="3140710" y="5393690"/>
                  </a:lnTo>
                  <a:lnTo>
                    <a:pt x="3152140" y="5393690"/>
                  </a:lnTo>
                  <a:lnTo>
                    <a:pt x="3152140" y="5416550"/>
                  </a:lnTo>
                  <a:lnTo>
                    <a:pt x="3173730" y="5416550"/>
                  </a:lnTo>
                  <a:lnTo>
                    <a:pt x="3173730" y="5427980"/>
                  </a:lnTo>
                  <a:lnTo>
                    <a:pt x="3117850" y="5427980"/>
                  </a:lnTo>
                  <a:lnTo>
                    <a:pt x="3117850" y="5429250"/>
                  </a:lnTo>
                  <a:close/>
                  <a:moveTo>
                    <a:pt x="3117850" y="5379720"/>
                  </a:moveTo>
                  <a:lnTo>
                    <a:pt x="3117850" y="5368290"/>
                  </a:lnTo>
                  <a:lnTo>
                    <a:pt x="3171190" y="5368290"/>
                  </a:lnTo>
                  <a:lnTo>
                    <a:pt x="3171190" y="5379720"/>
                  </a:lnTo>
                  <a:lnTo>
                    <a:pt x="3117850" y="5379720"/>
                  </a:lnTo>
                  <a:close/>
                  <a:moveTo>
                    <a:pt x="3117850" y="5351780"/>
                  </a:moveTo>
                  <a:lnTo>
                    <a:pt x="3117850" y="5339080"/>
                  </a:lnTo>
                  <a:lnTo>
                    <a:pt x="3161030" y="5339080"/>
                  </a:lnTo>
                  <a:lnTo>
                    <a:pt x="3161030" y="5317490"/>
                  </a:lnTo>
                  <a:lnTo>
                    <a:pt x="3172460" y="5317490"/>
                  </a:lnTo>
                  <a:lnTo>
                    <a:pt x="3172460" y="5351780"/>
                  </a:lnTo>
                  <a:lnTo>
                    <a:pt x="3117850" y="5351780"/>
                  </a:lnTo>
                  <a:close/>
                  <a:moveTo>
                    <a:pt x="3117850" y="5306060"/>
                  </a:moveTo>
                  <a:lnTo>
                    <a:pt x="3117850" y="5288280"/>
                  </a:lnTo>
                  <a:lnTo>
                    <a:pt x="3153410" y="5275580"/>
                  </a:lnTo>
                  <a:lnTo>
                    <a:pt x="3153410" y="5275580"/>
                  </a:lnTo>
                  <a:lnTo>
                    <a:pt x="3117850" y="5262880"/>
                  </a:lnTo>
                  <a:lnTo>
                    <a:pt x="3117850" y="5245100"/>
                  </a:lnTo>
                  <a:lnTo>
                    <a:pt x="3171190" y="5245100"/>
                  </a:lnTo>
                  <a:lnTo>
                    <a:pt x="3171190" y="5256530"/>
                  </a:lnTo>
                  <a:lnTo>
                    <a:pt x="3129280" y="5256530"/>
                  </a:lnTo>
                  <a:lnTo>
                    <a:pt x="3129280" y="5256530"/>
                  </a:lnTo>
                  <a:lnTo>
                    <a:pt x="3171190" y="5270500"/>
                  </a:lnTo>
                  <a:lnTo>
                    <a:pt x="3171190" y="5279390"/>
                  </a:lnTo>
                  <a:lnTo>
                    <a:pt x="3129280" y="5293360"/>
                  </a:lnTo>
                  <a:lnTo>
                    <a:pt x="3129280" y="5293360"/>
                  </a:lnTo>
                  <a:lnTo>
                    <a:pt x="3171190" y="5293360"/>
                  </a:lnTo>
                  <a:lnTo>
                    <a:pt x="3171190" y="5304790"/>
                  </a:lnTo>
                  <a:lnTo>
                    <a:pt x="3117850" y="5306060"/>
                  </a:lnTo>
                  <a:lnTo>
                    <a:pt x="3117850" y="5306060"/>
                  </a:lnTo>
                  <a:close/>
                  <a:moveTo>
                    <a:pt x="3117850" y="5200650"/>
                  </a:moveTo>
                  <a:lnTo>
                    <a:pt x="3117850" y="5184140"/>
                  </a:lnTo>
                  <a:lnTo>
                    <a:pt x="3155950" y="5161280"/>
                  </a:lnTo>
                  <a:lnTo>
                    <a:pt x="3155950" y="5161280"/>
                  </a:lnTo>
                  <a:lnTo>
                    <a:pt x="3117850" y="5161280"/>
                  </a:lnTo>
                  <a:lnTo>
                    <a:pt x="3117850" y="5148580"/>
                  </a:lnTo>
                  <a:lnTo>
                    <a:pt x="3171190" y="5148580"/>
                  </a:lnTo>
                  <a:lnTo>
                    <a:pt x="3171190" y="5163821"/>
                  </a:lnTo>
                  <a:lnTo>
                    <a:pt x="3133090" y="5187950"/>
                  </a:lnTo>
                  <a:lnTo>
                    <a:pt x="3133090" y="5187950"/>
                  </a:lnTo>
                  <a:lnTo>
                    <a:pt x="3171190" y="5187950"/>
                  </a:lnTo>
                  <a:lnTo>
                    <a:pt x="3171190" y="5199380"/>
                  </a:lnTo>
                  <a:lnTo>
                    <a:pt x="3117850" y="5199380"/>
                  </a:lnTo>
                  <a:lnTo>
                    <a:pt x="3117850" y="5200650"/>
                  </a:lnTo>
                  <a:close/>
                  <a:moveTo>
                    <a:pt x="3117850" y="5132070"/>
                  </a:moveTo>
                  <a:lnTo>
                    <a:pt x="3117850" y="5095240"/>
                  </a:lnTo>
                  <a:lnTo>
                    <a:pt x="3129280" y="5095240"/>
                  </a:lnTo>
                  <a:lnTo>
                    <a:pt x="3129280" y="5120640"/>
                  </a:lnTo>
                  <a:lnTo>
                    <a:pt x="3139440" y="5120640"/>
                  </a:lnTo>
                  <a:lnTo>
                    <a:pt x="3139440" y="5097780"/>
                  </a:lnTo>
                  <a:lnTo>
                    <a:pt x="3150870" y="5097780"/>
                  </a:lnTo>
                  <a:lnTo>
                    <a:pt x="3150870" y="5120640"/>
                  </a:lnTo>
                  <a:lnTo>
                    <a:pt x="3162300" y="5120640"/>
                  </a:lnTo>
                  <a:lnTo>
                    <a:pt x="3162300" y="5093970"/>
                  </a:lnTo>
                  <a:lnTo>
                    <a:pt x="3173730" y="5093970"/>
                  </a:lnTo>
                  <a:lnTo>
                    <a:pt x="3173730" y="5132070"/>
                  </a:lnTo>
                  <a:lnTo>
                    <a:pt x="3117850" y="5132070"/>
                  </a:lnTo>
                  <a:close/>
                  <a:moveTo>
                    <a:pt x="3167380" y="5030470"/>
                  </a:moveTo>
                  <a:cubicBezTo>
                    <a:pt x="3168650" y="5034280"/>
                    <a:pt x="3169920" y="5038090"/>
                    <a:pt x="3171190" y="5041900"/>
                  </a:cubicBezTo>
                  <a:cubicBezTo>
                    <a:pt x="3172460" y="5045710"/>
                    <a:pt x="3172460" y="5049520"/>
                    <a:pt x="3172460" y="5053330"/>
                  </a:cubicBezTo>
                  <a:cubicBezTo>
                    <a:pt x="3172460" y="5057140"/>
                    <a:pt x="3171190" y="5060950"/>
                    <a:pt x="3169920" y="5064760"/>
                  </a:cubicBezTo>
                  <a:cubicBezTo>
                    <a:pt x="3168650" y="5068570"/>
                    <a:pt x="3166110" y="5071110"/>
                    <a:pt x="3164840" y="5073650"/>
                  </a:cubicBezTo>
                  <a:cubicBezTo>
                    <a:pt x="3162300" y="5076190"/>
                    <a:pt x="3159760" y="5078730"/>
                    <a:pt x="3155950" y="5080000"/>
                  </a:cubicBezTo>
                  <a:cubicBezTo>
                    <a:pt x="3152140" y="5081270"/>
                    <a:pt x="3148330" y="5082540"/>
                    <a:pt x="3144520" y="5082540"/>
                  </a:cubicBezTo>
                  <a:cubicBezTo>
                    <a:pt x="3140710" y="5082540"/>
                    <a:pt x="3136900" y="5081270"/>
                    <a:pt x="3133090" y="5080000"/>
                  </a:cubicBezTo>
                  <a:cubicBezTo>
                    <a:pt x="3129280" y="5078730"/>
                    <a:pt x="3126740" y="5076190"/>
                    <a:pt x="3124200" y="5073650"/>
                  </a:cubicBezTo>
                  <a:cubicBezTo>
                    <a:pt x="3121660" y="5071110"/>
                    <a:pt x="3120390" y="5068570"/>
                    <a:pt x="3119121" y="5064760"/>
                  </a:cubicBezTo>
                  <a:cubicBezTo>
                    <a:pt x="3117850" y="5060950"/>
                    <a:pt x="3116581" y="5057140"/>
                    <a:pt x="3116581" y="5053330"/>
                  </a:cubicBezTo>
                  <a:cubicBezTo>
                    <a:pt x="3116581" y="5049520"/>
                    <a:pt x="3116581" y="5044440"/>
                    <a:pt x="3117851" y="5041900"/>
                  </a:cubicBezTo>
                  <a:cubicBezTo>
                    <a:pt x="3119121" y="5038090"/>
                    <a:pt x="3120391" y="5035550"/>
                    <a:pt x="3122931" y="5031740"/>
                  </a:cubicBezTo>
                  <a:lnTo>
                    <a:pt x="3131821" y="5040630"/>
                  </a:lnTo>
                  <a:cubicBezTo>
                    <a:pt x="3130550" y="5041900"/>
                    <a:pt x="3129281" y="5044440"/>
                    <a:pt x="3128010" y="5045710"/>
                  </a:cubicBezTo>
                  <a:cubicBezTo>
                    <a:pt x="3126740" y="5048250"/>
                    <a:pt x="3126740" y="5050790"/>
                    <a:pt x="3126740" y="5053330"/>
                  </a:cubicBezTo>
                  <a:cubicBezTo>
                    <a:pt x="3126740" y="5055871"/>
                    <a:pt x="3126740" y="5058410"/>
                    <a:pt x="3128010" y="5059680"/>
                  </a:cubicBezTo>
                  <a:cubicBezTo>
                    <a:pt x="3129281" y="5062221"/>
                    <a:pt x="3130550" y="5063490"/>
                    <a:pt x="3131821" y="5064760"/>
                  </a:cubicBezTo>
                  <a:cubicBezTo>
                    <a:pt x="3133091" y="5066030"/>
                    <a:pt x="3135631" y="5067300"/>
                    <a:pt x="3136900" y="5068570"/>
                  </a:cubicBezTo>
                  <a:cubicBezTo>
                    <a:pt x="3139440" y="5069840"/>
                    <a:pt x="3140710" y="5069840"/>
                    <a:pt x="3143250" y="5069840"/>
                  </a:cubicBezTo>
                  <a:cubicBezTo>
                    <a:pt x="3145790" y="5069840"/>
                    <a:pt x="3148330" y="5069840"/>
                    <a:pt x="3149600" y="5068570"/>
                  </a:cubicBezTo>
                  <a:cubicBezTo>
                    <a:pt x="3152140" y="5067300"/>
                    <a:pt x="3153410" y="5066030"/>
                    <a:pt x="3154680" y="5064760"/>
                  </a:cubicBezTo>
                  <a:cubicBezTo>
                    <a:pt x="3155950" y="5063491"/>
                    <a:pt x="3157220" y="5060950"/>
                    <a:pt x="3158490" y="5059680"/>
                  </a:cubicBezTo>
                  <a:cubicBezTo>
                    <a:pt x="3159760" y="5057140"/>
                    <a:pt x="3159760" y="5055871"/>
                    <a:pt x="3159760" y="5053330"/>
                  </a:cubicBezTo>
                  <a:cubicBezTo>
                    <a:pt x="3159760" y="5050790"/>
                    <a:pt x="3159760" y="5048250"/>
                    <a:pt x="3158490" y="5046980"/>
                  </a:cubicBezTo>
                  <a:cubicBezTo>
                    <a:pt x="3158490" y="5045710"/>
                    <a:pt x="3157220" y="5043171"/>
                    <a:pt x="3157220" y="5041900"/>
                  </a:cubicBezTo>
                  <a:lnTo>
                    <a:pt x="3148330" y="5041900"/>
                  </a:lnTo>
                  <a:lnTo>
                    <a:pt x="3148330" y="5052060"/>
                  </a:lnTo>
                  <a:lnTo>
                    <a:pt x="3136900" y="5052060"/>
                  </a:lnTo>
                  <a:lnTo>
                    <a:pt x="3136900" y="5030470"/>
                  </a:lnTo>
                  <a:lnTo>
                    <a:pt x="3167380" y="5030470"/>
                  </a:lnTo>
                  <a:close/>
                  <a:moveTo>
                    <a:pt x="3117850" y="5002530"/>
                  </a:moveTo>
                  <a:lnTo>
                    <a:pt x="3117850" y="4992370"/>
                  </a:lnTo>
                  <a:lnTo>
                    <a:pt x="3171190" y="4969510"/>
                  </a:lnTo>
                  <a:lnTo>
                    <a:pt x="3171190" y="4983480"/>
                  </a:lnTo>
                  <a:lnTo>
                    <a:pt x="3159760" y="4988560"/>
                  </a:lnTo>
                  <a:lnTo>
                    <a:pt x="3159760" y="5010150"/>
                  </a:lnTo>
                  <a:lnTo>
                    <a:pt x="3171190" y="5015230"/>
                  </a:lnTo>
                  <a:lnTo>
                    <a:pt x="3171190" y="5027930"/>
                  </a:lnTo>
                  <a:lnTo>
                    <a:pt x="3117850" y="5002530"/>
                  </a:lnTo>
                  <a:close/>
                  <a:moveTo>
                    <a:pt x="3133090" y="4997450"/>
                  </a:moveTo>
                  <a:lnTo>
                    <a:pt x="3149600" y="5003800"/>
                  </a:lnTo>
                  <a:lnTo>
                    <a:pt x="3149600" y="4991100"/>
                  </a:lnTo>
                  <a:lnTo>
                    <a:pt x="3133090" y="4997450"/>
                  </a:lnTo>
                  <a:close/>
                  <a:moveTo>
                    <a:pt x="3128010" y="4955540"/>
                  </a:moveTo>
                  <a:lnTo>
                    <a:pt x="3128010" y="4970780"/>
                  </a:lnTo>
                  <a:lnTo>
                    <a:pt x="3117850" y="4970780"/>
                  </a:lnTo>
                  <a:lnTo>
                    <a:pt x="3117850" y="4927600"/>
                  </a:lnTo>
                  <a:lnTo>
                    <a:pt x="3128010" y="4927600"/>
                  </a:lnTo>
                  <a:lnTo>
                    <a:pt x="3128010" y="4942840"/>
                  </a:lnTo>
                  <a:lnTo>
                    <a:pt x="3171190" y="4942840"/>
                  </a:lnTo>
                  <a:lnTo>
                    <a:pt x="3171190" y="4954270"/>
                  </a:lnTo>
                  <a:lnTo>
                    <a:pt x="3128010" y="4955540"/>
                  </a:lnTo>
                  <a:lnTo>
                    <a:pt x="3128010" y="4955540"/>
                  </a:lnTo>
                  <a:close/>
                  <a:moveTo>
                    <a:pt x="3117850" y="4917440"/>
                  </a:moveTo>
                  <a:lnTo>
                    <a:pt x="3117850" y="4906010"/>
                  </a:lnTo>
                  <a:lnTo>
                    <a:pt x="3171190" y="4906010"/>
                  </a:lnTo>
                  <a:lnTo>
                    <a:pt x="3171190" y="4917440"/>
                  </a:lnTo>
                  <a:lnTo>
                    <a:pt x="3117850" y="4917440"/>
                  </a:lnTo>
                  <a:close/>
                  <a:moveTo>
                    <a:pt x="3117850" y="4894580"/>
                  </a:moveTo>
                  <a:lnTo>
                    <a:pt x="3117850" y="4881880"/>
                  </a:lnTo>
                  <a:lnTo>
                    <a:pt x="3153410" y="4869180"/>
                  </a:lnTo>
                  <a:lnTo>
                    <a:pt x="3153410" y="4869180"/>
                  </a:lnTo>
                  <a:lnTo>
                    <a:pt x="3117850" y="4855210"/>
                  </a:lnTo>
                  <a:lnTo>
                    <a:pt x="3117850" y="4842510"/>
                  </a:lnTo>
                  <a:lnTo>
                    <a:pt x="3171190" y="4865370"/>
                  </a:lnTo>
                  <a:lnTo>
                    <a:pt x="3171190" y="4875530"/>
                  </a:lnTo>
                  <a:lnTo>
                    <a:pt x="3117850" y="4894580"/>
                  </a:lnTo>
                  <a:close/>
                  <a:moveTo>
                    <a:pt x="3117850" y="4829810"/>
                  </a:moveTo>
                  <a:lnTo>
                    <a:pt x="3117850" y="4792980"/>
                  </a:lnTo>
                  <a:lnTo>
                    <a:pt x="3129280" y="4792980"/>
                  </a:lnTo>
                  <a:lnTo>
                    <a:pt x="3129280" y="4818380"/>
                  </a:lnTo>
                  <a:lnTo>
                    <a:pt x="3139440" y="4818380"/>
                  </a:lnTo>
                  <a:lnTo>
                    <a:pt x="3139440" y="4795520"/>
                  </a:lnTo>
                  <a:lnTo>
                    <a:pt x="3150870" y="4795520"/>
                  </a:lnTo>
                  <a:lnTo>
                    <a:pt x="3150870" y="4818380"/>
                  </a:lnTo>
                  <a:lnTo>
                    <a:pt x="3162300" y="4818380"/>
                  </a:lnTo>
                  <a:lnTo>
                    <a:pt x="3162300" y="4791710"/>
                  </a:lnTo>
                  <a:lnTo>
                    <a:pt x="3173730" y="4791710"/>
                  </a:lnTo>
                  <a:lnTo>
                    <a:pt x="3173730" y="4829810"/>
                  </a:lnTo>
                  <a:lnTo>
                    <a:pt x="3117850" y="4829810"/>
                  </a:lnTo>
                  <a:close/>
                  <a:moveTo>
                    <a:pt x="30480" y="146050"/>
                  </a:moveTo>
                  <a:lnTo>
                    <a:pt x="1270" y="83820"/>
                  </a:lnTo>
                  <a:lnTo>
                    <a:pt x="6350" y="82550"/>
                  </a:lnTo>
                  <a:lnTo>
                    <a:pt x="30480" y="134620"/>
                  </a:lnTo>
                  <a:lnTo>
                    <a:pt x="53340" y="82550"/>
                  </a:lnTo>
                  <a:lnTo>
                    <a:pt x="58420" y="83820"/>
                  </a:lnTo>
                  <a:lnTo>
                    <a:pt x="30480" y="146050"/>
                  </a:lnTo>
                  <a:close/>
                  <a:moveTo>
                    <a:pt x="26670" y="0"/>
                  </a:moveTo>
                  <a:lnTo>
                    <a:pt x="31750" y="0"/>
                  </a:lnTo>
                  <a:lnTo>
                    <a:pt x="31750" y="139700"/>
                  </a:lnTo>
                  <a:lnTo>
                    <a:pt x="26670" y="139700"/>
                  </a:lnTo>
                  <a:lnTo>
                    <a:pt x="26670" y="0"/>
                  </a:lnTo>
                  <a:close/>
                  <a:moveTo>
                    <a:pt x="41910" y="246380"/>
                  </a:moveTo>
                  <a:lnTo>
                    <a:pt x="31750" y="234950"/>
                  </a:lnTo>
                  <a:lnTo>
                    <a:pt x="39370" y="228600"/>
                  </a:lnTo>
                  <a:lnTo>
                    <a:pt x="54610" y="246380"/>
                  </a:lnTo>
                  <a:lnTo>
                    <a:pt x="54610" y="256540"/>
                  </a:lnTo>
                  <a:lnTo>
                    <a:pt x="1270" y="256540"/>
                  </a:lnTo>
                  <a:lnTo>
                    <a:pt x="1270" y="246380"/>
                  </a:lnTo>
                  <a:lnTo>
                    <a:pt x="41910" y="246380"/>
                  </a:lnTo>
                  <a:close/>
                  <a:moveTo>
                    <a:pt x="34290" y="292100"/>
                  </a:moveTo>
                  <a:lnTo>
                    <a:pt x="34290" y="295910"/>
                  </a:lnTo>
                  <a:cubicBezTo>
                    <a:pt x="34290" y="297180"/>
                    <a:pt x="34290" y="298450"/>
                    <a:pt x="34290" y="298450"/>
                  </a:cubicBezTo>
                  <a:cubicBezTo>
                    <a:pt x="34290" y="298450"/>
                    <a:pt x="34290" y="300990"/>
                    <a:pt x="35560" y="300990"/>
                  </a:cubicBezTo>
                  <a:cubicBezTo>
                    <a:pt x="35560" y="302260"/>
                    <a:pt x="36830" y="302260"/>
                    <a:pt x="36830" y="303530"/>
                  </a:cubicBezTo>
                  <a:cubicBezTo>
                    <a:pt x="38100" y="303530"/>
                    <a:pt x="38100" y="304800"/>
                    <a:pt x="39370" y="304800"/>
                  </a:cubicBezTo>
                  <a:cubicBezTo>
                    <a:pt x="40640" y="304800"/>
                    <a:pt x="41910" y="303530"/>
                    <a:pt x="43180" y="302260"/>
                  </a:cubicBezTo>
                  <a:cubicBezTo>
                    <a:pt x="44450" y="300990"/>
                    <a:pt x="44450" y="299720"/>
                    <a:pt x="44450" y="297180"/>
                  </a:cubicBezTo>
                  <a:cubicBezTo>
                    <a:pt x="44450" y="295910"/>
                    <a:pt x="44450" y="293370"/>
                    <a:pt x="43180" y="293370"/>
                  </a:cubicBezTo>
                  <a:cubicBezTo>
                    <a:pt x="41910" y="293370"/>
                    <a:pt x="40640" y="290830"/>
                    <a:pt x="39370" y="290830"/>
                  </a:cubicBezTo>
                  <a:lnTo>
                    <a:pt x="41910" y="278130"/>
                  </a:lnTo>
                  <a:cubicBezTo>
                    <a:pt x="44450" y="278130"/>
                    <a:pt x="45720" y="279400"/>
                    <a:pt x="48260" y="280670"/>
                  </a:cubicBezTo>
                  <a:cubicBezTo>
                    <a:pt x="49530" y="281940"/>
                    <a:pt x="50800" y="283210"/>
                    <a:pt x="52070" y="284480"/>
                  </a:cubicBezTo>
                  <a:cubicBezTo>
                    <a:pt x="53340" y="285750"/>
                    <a:pt x="53340" y="288290"/>
                    <a:pt x="54610" y="289560"/>
                  </a:cubicBezTo>
                  <a:cubicBezTo>
                    <a:pt x="55880" y="290830"/>
                    <a:pt x="55880" y="293370"/>
                    <a:pt x="55880" y="295910"/>
                  </a:cubicBezTo>
                  <a:cubicBezTo>
                    <a:pt x="55880" y="298450"/>
                    <a:pt x="55880" y="300990"/>
                    <a:pt x="54610" y="302260"/>
                  </a:cubicBezTo>
                  <a:cubicBezTo>
                    <a:pt x="54610" y="304800"/>
                    <a:pt x="53340" y="306070"/>
                    <a:pt x="52070" y="308610"/>
                  </a:cubicBezTo>
                  <a:cubicBezTo>
                    <a:pt x="50800" y="309880"/>
                    <a:pt x="49530" y="311150"/>
                    <a:pt x="46990" y="312420"/>
                  </a:cubicBezTo>
                  <a:cubicBezTo>
                    <a:pt x="45720" y="313690"/>
                    <a:pt x="43180" y="313690"/>
                    <a:pt x="40640" y="313690"/>
                  </a:cubicBezTo>
                  <a:cubicBezTo>
                    <a:pt x="38100" y="313690"/>
                    <a:pt x="35560" y="312420"/>
                    <a:pt x="33020" y="311150"/>
                  </a:cubicBezTo>
                  <a:cubicBezTo>
                    <a:pt x="30480" y="309880"/>
                    <a:pt x="30480" y="309880"/>
                    <a:pt x="29210" y="307340"/>
                  </a:cubicBezTo>
                  <a:lnTo>
                    <a:pt x="29210" y="307340"/>
                  </a:lnTo>
                  <a:cubicBezTo>
                    <a:pt x="29210" y="308610"/>
                    <a:pt x="27940" y="309880"/>
                    <a:pt x="27940" y="311150"/>
                  </a:cubicBezTo>
                  <a:cubicBezTo>
                    <a:pt x="26670" y="312420"/>
                    <a:pt x="26670" y="313690"/>
                    <a:pt x="25400" y="313690"/>
                  </a:cubicBezTo>
                  <a:cubicBezTo>
                    <a:pt x="24130" y="314960"/>
                    <a:pt x="22860" y="314960"/>
                    <a:pt x="21590" y="316230"/>
                  </a:cubicBezTo>
                  <a:cubicBezTo>
                    <a:pt x="20320" y="316230"/>
                    <a:pt x="19050" y="317500"/>
                    <a:pt x="16510" y="317500"/>
                  </a:cubicBezTo>
                  <a:cubicBezTo>
                    <a:pt x="13970" y="317500"/>
                    <a:pt x="11430" y="317500"/>
                    <a:pt x="8890" y="316230"/>
                  </a:cubicBezTo>
                  <a:cubicBezTo>
                    <a:pt x="6350" y="314960"/>
                    <a:pt x="5080" y="313690"/>
                    <a:pt x="3810" y="312420"/>
                  </a:cubicBezTo>
                  <a:cubicBezTo>
                    <a:pt x="2540" y="311150"/>
                    <a:pt x="1270" y="308610"/>
                    <a:pt x="1270" y="306070"/>
                  </a:cubicBezTo>
                  <a:cubicBezTo>
                    <a:pt x="1270" y="303530"/>
                    <a:pt x="0" y="300990"/>
                    <a:pt x="0" y="297180"/>
                  </a:cubicBezTo>
                  <a:cubicBezTo>
                    <a:pt x="0" y="292100"/>
                    <a:pt x="1270" y="288290"/>
                    <a:pt x="3810" y="284480"/>
                  </a:cubicBezTo>
                  <a:cubicBezTo>
                    <a:pt x="6350" y="280670"/>
                    <a:pt x="10160" y="278130"/>
                    <a:pt x="13970" y="278130"/>
                  </a:cubicBezTo>
                  <a:lnTo>
                    <a:pt x="16510" y="289560"/>
                  </a:lnTo>
                  <a:cubicBezTo>
                    <a:pt x="13970" y="289560"/>
                    <a:pt x="12700" y="290830"/>
                    <a:pt x="11430" y="292100"/>
                  </a:cubicBezTo>
                  <a:cubicBezTo>
                    <a:pt x="10160" y="293370"/>
                    <a:pt x="10160" y="294640"/>
                    <a:pt x="10160" y="297180"/>
                  </a:cubicBezTo>
                  <a:cubicBezTo>
                    <a:pt x="10160" y="299720"/>
                    <a:pt x="11430" y="300990"/>
                    <a:pt x="12700" y="302260"/>
                  </a:cubicBezTo>
                  <a:cubicBezTo>
                    <a:pt x="13970" y="303530"/>
                    <a:pt x="15240" y="303530"/>
                    <a:pt x="17780" y="303530"/>
                  </a:cubicBezTo>
                  <a:cubicBezTo>
                    <a:pt x="19050" y="303530"/>
                    <a:pt x="20320" y="303530"/>
                    <a:pt x="21590" y="302260"/>
                  </a:cubicBezTo>
                  <a:cubicBezTo>
                    <a:pt x="22860" y="300990"/>
                    <a:pt x="22860" y="300990"/>
                    <a:pt x="22860" y="299720"/>
                  </a:cubicBezTo>
                  <a:cubicBezTo>
                    <a:pt x="22860" y="298450"/>
                    <a:pt x="24130" y="297180"/>
                    <a:pt x="24130" y="295910"/>
                  </a:cubicBezTo>
                  <a:cubicBezTo>
                    <a:pt x="24130" y="294640"/>
                    <a:pt x="24130" y="293370"/>
                    <a:pt x="24130" y="292100"/>
                  </a:cubicBezTo>
                  <a:lnTo>
                    <a:pt x="24130" y="289560"/>
                  </a:lnTo>
                  <a:lnTo>
                    <a:pt x="34290" y="289560"/>
                  </a:lnTo>
                  <a:lnTo>
                    <a:pt x="34290" y="292100"/>
                  </a:lnTo>
                  <a:close/>
                  <a:moveTo>
                    <a:pt x="30480" y="1762760"/>
                  </a:moveTo>
                  <a:lnTo>
                    <a:pt x="1270" y="1700530"/>
                  </a:lnTo>
                  <a:lnTo>
                    <a:pt x="6350" y="1697990"/>
                  </a:lnTo>
                  <a:lnTo>
                    <a:pt x="30480" y="1750060"/>
                  </a:lnTo>
                  <a:lnTo>
                    <a:pt x="53340" y="1697990"/>
                  </a:lnTo>
                  <a:lnTo>
                    <a:pt x="58420" y="1700530"/>
                  </a:lnTo>
                  <a:lnTo>
                    <a:pt x="30480" y="1762760"/>
                  </a:lnTo>
                  <a:close/>
                  <a:moveTo>
                    <a:pt x="26670" y="1616710"/>
                  </a:moveTo>
                  <a:lnTo>
                    <a:pt x="31750" y="1616710"/>
                  </a:lnTo>
                  <a:lnTo>
                    <a:pt x="31750" y="1756410"/>
                  </a:lnTo>
                  <a:lnTo>
                    <a:pt x="26670" y="1756410"/>
                  </a:lnTo>
                  <a:lnTo>
                    <a:pt x="26670" y="1616710"/>
                  </a:lnTo>
                  <a:close/>
                  <a:moveTo>
                    <a:pt x="41910" y="1863090"/>
                  </a:moveTo>
                  <a:lnTo>
                    <a:pt x="31750" y="1851660"/>
                  </a:lnTo>
                  <a:lnTo>
                    <a:pt x="39370" y="1845310"/>
                  </a:lnTo>
                  <a:lnTo>
                    <a:pt x="54610" y="1863090"/>
                  </a:lnTo>
                  <a:lnTo>
                    <a:pt x="54610" y="1873250"/>
                  </a:lnTo>
                  <a:lnTo>
                    <a:pt x="1270" y="1873250"/>
                  </a:lnTo>
                  <a:lnTo>
                    <a:pt x="1270" y="1861820"/>
                  </a:lnTo>
                  <a:lnTo>
                    <a:pt x="41910" y="1863090"/>
                  </a:lnTo>
                  <a:lnTo>
                    <a:pt x="41910" y="1863090"/>
                  </a:lnTo>
                  <a:close/>
                  <a:moveTo>
                    <a:pt x="34290" y="1908810"/>
                  </a:moveTo>
                  <a:lnTo>
                    <a:pt x="34290" y="1912620"/>
                  </a:lnTo>
                  <a:cubicBezTo>
                    <a:pt x="34290" y="1913890"/>
                    <a:pt x="34290" y="1915160"/>
                    <a:pt x="34290" y="1915160"/>
                  </a:cubicBezTo>
                  <a:cubicBezTo>
                    <a:pt x="34290" y="1915160"/>
                    <a:pt x="34290" y="1917700"/>
                    <a:pt x="35560" y="1917700"/>
                  </a:cubicBezTo>
                  <a:cubicBezTo>
                    <a:pt x="35560" y="1918970"/>
                    <a:pt x="36830" y="1918970"/>
                    <a:pt x="36830" y="1920240"/>
                  </a:cubicBezTo>
                  <a:cubicBezTo>
                    <a:pt x="38100" y="1920240"/>
                    <a:pt x="38100" y="1921510"/>
                    <a:pt x="39370" y="1921510"/>
                  </a:cubicBezTo>
                  <a:cubicBezTo>
                    <a:pt x="40640" y="1921510"/>
                    <a:pt x="41910" y="1920240"/>
                    <a:pt x="43180" y="1918970"/>
                  </a:cubicBezTo>
                  <a:cubicBezTo>
                    <a:pt x="44450" y="1917700"/>
                    <a:pt x="44450" y="1916430"/>
                    <a:pt x="44450" y="1913890"/>
                  </a:cubicBezTo>
                  <a:cubicBezTo>
                    <a:pt x="44450" y="1912620"/>
                    <a:pt x="44450" y="1910080"/>
                    <a:pt x="43180" y="1910080"/>
                  </a:cubicBezTo>
                  <a:cubicBezTo>
                    <a:pt x="41910" y="1910080"/>
                    <a:pt x="40640" y="1907540"/>
                    <a:pt x="39370" y="1907540"/>
                  </a:cubicBezTo>
                  <a:lnTo>
                    <a:pt x="41910" y="1894840"/>
                  </a:lnTo>
                  <a:cubicBezTo>
                    <a:pt x="44450" y="1894840"/>
                    <a:pt x="45720" y="1896110"/>
                    <a:pt x="48260" y="1897380"/>
                  </a:cubicBezTo>
                  <a:cubicBezTo>
                    <a:pt x="49530" y="1898650"/>
                    <a:pt x="50800" y="1899920"/>
                    <a:pt x="52070" y="1901190"/>
                  </a:cubicBezTo>
                  <a:cubicBezTo>
                    <a:pt x="53340" y="1902460"/>
                    <a:pt x="53340" y="1905000"/>
                    <a:pt x="54610" y="1906270"/>
                  </a:cubicBezTo>
                  <a:cubicBezTo>
                    <a:pt x="55880" y="1907540"/>
                    <a:pt x="55880" y="1910080"/>
                    <a:pt x="55880" y="1912620"/>
                  </a:cubicBezTo>
                  <a:cubicBezTo>
                    <a:pt x="55880" y="1915160"/>
                    <a:pt x="55880" y="1917700"/>
                    <a:pt x="54610" y="1918970"/>
                  </a:cubicBezTo>
                  <a:cubicBezTo>
                    <a:pt x="54610" y="1921510"/>
                    <a:pt x="53340" y="1922780"/>
                    <a:pt x="52070" y="1925320"/>
                  </a:cubicBezTo>
                  <a:cubicBezTo>
                    <a:pt x="50800" y="1926590"/>
                    <a:pt x="49530" y="1927860"/>
                    <a:pt x="46990" y="1929130"/>
                  </a:cubicBezTo>
                  <a:cubicBezTo>
                    <a:pt x="45720" y="1930400"/>
                    <a:pt x="43180" y="1930400"/>
                    <a:pt x="40640" y="1930400"/>
                  </a:cubicBezTo>
                  <a:cubicBezTo>
                    <a:pt x="38100" y="1930400"/>
                    <a:pt x="35560" y="1929130"/>
                    <a:pt x="33020" y="1927860"/>
                  </a:cubicBezTo>
                  <a:cubicBezTo>
                    <a:pt x="30480" y="1926590"/>
                    <a:pt x="29210" y="1924050"/>
                    <a:pt x="29210" y="1921510"/>
                  </a:cubicBezTo>
                  <a:lnTo>
                    <a:pt x="29210" y="1921510"/>
                  </a:lnTo>
                  <a:cubicBezTo>
                    <a:pt x="29210" y="1922780"/>
                    <a:pt x="27940" y="1924050"/>
                    <a:pt x="27940" y="1925320"/>
                  </a:cubicBezTo>
                  <a:cubicBezTo>
                    <a:pt x="26670" y="1926590"/>
                    <a:pt x="26670" y="1927860"/>
                    <a:pt x="25400" y="1927860"/>
                  </a:cubicBezTo>
                  <a:cubicBezTo>
                    <a:pt x="24130" y="1929130"/>
                    <a:pt x="22860" y="1929130"/>
                    <a:pt x="21590" y="1930400"/>
                  </a:cubicBezTo>
                  <a:cubicBezTo>
                    <a:pt x="20320" y="1930400"/>
                    <a:pt x="19050" y="1931670"/>
                    <a:pt x="16510" y="1931670"/>
                  </a:cubicBezTo>
                  <a:cubicBezTo>
                    <a:pt x="13970" y="1931670"/>
                    <a:pt x="11430" y="1931670"/>
                    <a:pt x="8890" y="1930400"/>
                  </a:cubicBezTo>
                  <a:cubicBezTo>
                    <a:pt x="6350" y="1929130"/>
                    <a:pt x="5080" y="1927860"/>
                    <a:pt x="3810" y="1926590"/>
                  </a:cubicBezTo>
                  <a:cubicBezTo>
                    <a:pt x="2540" y="1925320"/>
                    <a:pt x="1270" y="1922780"/>
                    <a:pt x="1270" y="1920240"/>
                  </a:cubicBezTo>
                  <a:cubicBezTo>
                    <a:pt x="1270" y="1917700"/>
                    <a:pt x="0" y="1915160"/>
                    <a:pt x="0" y="1912620"/>
                  </a:cubicBezTo>
                  <a:cubicBezTo>
                    <a:pt x="0" y="1907540"/>
                    <a:pt x="1270" y="1903730"/>
                    <a:pt x="3810" y="1899920"/>
                  </a:cubicBezTo>
                  <a:cubicBezTo>
                    <a:pt x="6350" y="1896110"/>
                    <a:pt x="10160" y="1893570"/>
                    <a:pt x="13970" y="1893570"/>
                  </a:cubicBezTo>
                  <a:lnTo>
                    <a:pt x="16510" y="1905000"/>
                  </a:lnTo>
                  <a:cubicBezTo>
                    <a:pt x="13970" y="1905000"/>
                    <a:pt x="12700" y="1906270"/>
                    <a:pt x="11430" y="1907540"/>
                  </a:cubicBezTo>
                  <a:cubicBezTo>
                    <a:pt x="10160" y="1908810"/>
                    <a:pt x="10160" y="1910080"/>
                    <a:pt x="10160" y="1912620"/>
                  </a:cubicBezTo>
                  <a:cubicBezTo>
                    <a:pt x="10160" y="1915160"/>
                    <a:pt x="11430" y="1916430"/>
                    <a:pt x="12700" y="1917700"/>
                  </a:cubicBezTo>
                  <a:cubicBezTo>
                    <a:pt x="13970" y="1918970"/>
                    <a:pt x="15240" y="1918970"/>
                    <a:pt x="17780" y="1918970"/>
                  </a:cubicBezTo>
                  <a:cubicBezTo>
                    <a:pt x="19050" y="1918970"/>
                    <a:pt x="20320" y="1918970"/>
                    <a:pt x="21590" y="1917700"/>
                  </a:cubicBezTo>
                  <a:cubicBezTo>
                    <a:pt x="22860" y="1916430"/>
                    <a:pt x="22860" y="1916430"/>
                    <a:pt x="22860" y="1915160"/>
                  </a:cubicBezTo>
                  <a:cubicBezTo>
                    <a:pt x="22860" y="1913890"/>
                    <a:pt x="24130" y="1912620"/>
                    <a:pt x="24130" y="1911350"/>
                  </a:cubicBezTo>
                  <a:cubicBezTo>
                    <a:pt x="24130" y="1910080"/>
                    <a:pt x="24130" y="1908810"/>
                    <a:pt x="24130" y="1907540"/>
                  </a:cubicBezTo>
                  <a:lnTo>
                    <a:pt x="24130" y="1905000"/>
                  </a:lnTo>
                  <a:lnTo>
                    <a:pt x="34290" y="1905000"/>
                  </a:lnTo>
                  <a:lnTo>
                    <a:pt x="34290" y="1908810"/>
                  </a:lnTo>
                  <a:close/>
                  <a:moveTo>
                    <a:pt x="54610" y="1996440"/>
                  </a:moveTo>
                  <a:lnTo>
                    <a:pt x="54610" y="2006600"/>
                  </a:lnTo>
                  <a:lnTo>
                    <a:pt x="1270" y="2029460"/>
                  </a:lnTo>
                  <a:lnTo>
                    <a:pt x="1270" y="2015490"/>
                  </a:lnTo>
                  <a:lnTo>
                    <a:pt x="12700" y="2010410"/>
                  </a:lnTo>
                  <a:lnTo>
                    <a:pt x="12700" y="1990090"/>
                  </a:lnTo>
                  <a:lnTo>
                    <a:pt x="1270" y="1985010"/>
                  </a:lnTo>
                  <a:lnTo>
                    <a:pt x="1270" y="1972310"/>
                  </a:lnTo>
                  <a:lnTo>
                    <a:pt x="54610" y="1996440"/>
                  </a:lnTo>
                  <a:close/>
                  <a:moveTo>
                    <a:pt x="39370" y="2000250"/>
                  </a:moveTo>
                  <a:lnTo>
                    <a:pt x="22860" y="1993900"/>
                  </a:lnTo>
                  <a:lnTo>
                    <a:pt x="22860" y="2006600"/>
                  </a:lnTo>
                  <a:lnTo>
                    <a:pt x="39370" y="2000250"/>
                  </a:lnTo>
                  <a:close/>
                  <a:moveTo>
                    <a:pt x="30480" y="3468370"/>
                  </a:moveTo>
                  <a:lnTo>
                    <a:pt x="1270" y="3406140"/>
                  </a:lnTo>
                  <a:lnTo>
                    <a:pt x="6350" y="3403600"/>
                  </a:lnTo>
                  <a:lnTo>
                    <a:pt x="30480" y="3455670"/>
                  </a:lnTo>
                  <a:lnTo>
                    <a:pt x="53340" y="3403600"/>
                  </a:lnTo>
                  <a:lnTo>
                    <a:pt x="58420" y="3406140"/>
                  </a:lnTo>
                  <a:lnTo>
                    <a:pt x="30480" y="3468370"/>
                  </a:lnTo>
                  <a:close/>
                  <a:moveTo>
                    <a:pt x="26670" y="3322320"/>
                  </a:moveTo>
                  <a:lnTo>
                    <a:pt x="31750" y="3322320"/>
                  </a:lnTo>
                  <a:lnTo>
                    <a:pt x="31750" y="3462020"/>
                  </a:lnTo>
                  <a:lnTo>
                    <a:pt x="26670" y="3462020"/>
                  </a:lnTo>
                  <a:lnTo>
                    <a:pt x="26670" y="3322320"/>
                  </a:lnTo>
                  <a:close/>
                  <a:moveTo>
                    <a:pt x="41910" y="3568700"/>
                  </a:moveTo>
                  <a:lnTo>
                    <a:pt x="31750" y="3557270"/>
                  </a:lnTo>
                  <a:lnTo>
                    <a:pt x="39370" y="3550920"/>
                  </a:lnTo>
                  <a:lnTo>
                    <a:pt x="54610" y="3568700"/>
                  </a:lnTo>
                  <a:lnTo>
                    <a:pt x="54610" y="3578860"/>
                  </a:lnTo>
                  <a:lnTo>
                    <a:pt x="1270" y="3578860"/>
                  </a:lnTo>
                  <a:lnTo>
                    <a:pt x="1270" y="3567430"/>
                  </a:lnTo>
                  <a:lnTo>
                    <a:pt x="41910" y="3567430"/>
                  </a:lnTo>
                  <a:lnTo>
                    <a:pt x="41910" y="3568700"/>
                  </a:lnTo>
                  <a:close/>
                  <a:moveTo>
                    <a:pt x="12700" y="3623310"/>
                  </a:moveTo>
                  <a:lnTo>
                    <a:pt x="12700" y="3599180"/>
                  </a:lnTo>
                  <a:lnTo>
                    <a:pt x="21590" y="3599180"/>
                  </a:lnTo>
                  <a:lnTo>
                    <a:pt x="54610" y="3620770"/>
                  </a:lnTo>
                  <a:lnTo>
                    <a:pt x="54610" y="3633470"/>
                  </a:lnTo>
                  <a:lnTo>
                    <a:pt x="21590" y="3633470"/>
                  </a:lnTo>
                  <a:lnTo>
                    <a:pt x="21590" y="3639820"/>
                  </a:lnTo>
                  <a:lnTo>
                    <a:pt x="12700" y="3639820"/>
                  </a:lnTo>
                  <a:lnTo>
                    <a:pt x="12700" y="3633470"/>
                  </a:lnTo>
                  <a:lnTo>
                    <a:pt x="1270" y="3633470"/>
                  </a:lnTo>
                  <a:lnTo>
                    <a:pt x="1270" y="3622040"/>
                  </a:lnTo>
                  <a:lnTo>
                    <a:pt x="12700" y="3623310"/>
                  </a:lnTo>
                  <a:lnTo>
                    <a:pt x="12700" y="3623310"/>
                  </a:lnTo>
                  <a:close/>
                  <a:moveTo>
                    <a:pt x="40640" y="3623310"/>
                  </a:moveTo>
                  <a:lnTo>
                    <a:pt x="40640" y="3623310"/>
                  </a:lnTo>
                  <a:lnTo>
                    <a:pt x="21590" y="3611880"/>
                  </a:lnTo>
                  <a:lnTo>
                    <a:pt x="21590" y="3624580"/>
                  </a:lnTo>
                  <a:lnTo>
                    <a:pt x="40640" y="3624580"/>
                  </a:lnTo>
                  <a:lnTo>
                    <a:pt x="40640" y="3623310"/>
                  </a:lnTo>
                  <a:close/>
                  <a:moveTo>
                    <a:pt x="30480" y="5085080"/>
                  </a:moveTo>
                  <a:lnTo>
                    <a:pt x="1270" y="5022850"/>
                  </a:lnTo>
                  <a:lnTo>
                    <a:pt x="6350" y="5020310"/>
                  </a:lnTo>
                  <a:lnTo>
                    <a:pt x="30480" y="5072380"/>
                  </a:lnTo>
                  <a:lnTo>
                    <a:pt x="53340" y="5020310"/>
                  </a:lnTo>
                  <a:lnTo>
                    <a:pt x="58420" y="5022850"/>
                  </a:lnTo>
                  <a:lnTo>
                    <a:pt x="30480" y="5085080"/>
                  </a:lnTo>
                  <a:close/>
                  <a:moveTo>
                    <a:pt x="26670" y="4939030"/>
                  </a:moveTo>
                  <a:lnTo>
                    <a:pt x="31750" y="4939030"/>
                  </a:lnTo>
                  <a:lnTo>
                    <a:pt x="31750" y="5078730"/>
                  </a:lnTo>
                  <a:lnTo>
                    <a:pt x="26670" y="5078730"/>
                  </a:lnTo>
                  <a:lnTo>
                    <a:pt x="26670" y="4939030"/>
                  </a:lnTo>
                  <a:close/>
                  <a:moveTo>
                    <a:pt x="41910" y="5185410"/>
                  </a:moveTo>
                  <a:lnTo>
                    <a:pt x="31750" y="5173980"/>
                  </a:lnTo>
                  <a:lnTo>
                    <a:pt x="39370" y="5167630"/>
                  </a:lnTo>
                  <a:lnTo>
                    <a:pt x="54610" y="5185410"/>
                  </a:lnTo>
                  <a:lnTo>
                    <a:pt x="54610" y="5195570"/>
                  </a:lnTo>
                  <a:lnTo>
                    <a:pt x="1270" y="5195570"/>
                  </a:lnTo>
                  <a:lnTo>
                    <a:pt x="1270" y="5184140"/>
                  </a:lnTo>
                  <a:lnTo>
                    <a:pt x="41910" y="5184140"/>
                  </a:lnTo>
                  <a:lnTo>
                    <a:pt x="41910" y="5185410"/>
                  </a:lnTo>
                  <a:close/>
                  <a:moveTo>
                    <a:pt x="12700" y="5240020"/>
                  </a:moveTo>
                  <a:lnTo>
                    <a:pt x="12700" y="5215890"/>
                  </a:lnTo>
                  <a:lnTo>
                    <a:pt x="21590" y="5215890"/>
                  </a:lnTo>
                  <a:lnTo>
                    <a:pt x="54610" y="5237480"/>
                  </a:lnTo>
                  <a:lnTo>
                    <a:pt x="54610" y="5250180"/>
                  </a:lnTo>
                  <a:lnTo>
                    <a:pt x="21590" y="5250180"/>
                  </a:lnTo>
                  <a:lnTo>
                    <a:pt x="21590" y="5256530"/>
                  </a:lnTo>
                  <a:lnTo>
                    <a:pt x="12700" y="5256530"/>
                  </a:lnTo>
                  <a:lnTo>
                    <a:pt x="12700" y="5250180"/>
                  </a:lnTo>
                  <a:lnTo>
                    <a:pt x="1270" y="5250180"/>
                  </a:lnTo>
                  <a:lnTo>
                    <a:pt x="1270" y="5238750"/>
                  </a:lnTo>
                  <a:lnTo>
                    <a:pt x="12700" y="5240020"/>
                  </a:lnTo>
                  <a:lnTo>
                    <a:pt x="12700" y="5240020"/>
                  </a:lnTo>
                  <a:close/>
                  <a:moveTo>
                    <a:pt x="40640" y="5240020"/>
                  </a:moveTo>
                  <a:lnTo>
                    <a:pt x="40640" y="5240020"/>
                  </a:lnTo>
                  <a:lnTo>
                    <a:pt x="21590" y="5227320"/>
                  </a:lnTo>
                  <a:lnTo>
                    <a:pt x="21590" y="5240020"/>
                  </a:lnTo>
                  <a:lnTo>
                    <a:pt x="40640" y="5240020"/>
                  </a:lnTo>
                  <a:close/>
                  <a:moveTo>
                    <a:pt x="54610" y="5317490"/>
                  </a:moveTo>
                  <a:lnTo>
                    <a:pt x="54610" y="5327650"/>
                  </a:lnTo>
                  <a:lnTo>
                    <a:pt x="1270" y="5351780"/>
                  </a:lnTo>
                  <a:lnTo>
                    <a:pt x="1270" y="5337810"/>
                  </a:lnTo>
                  <a:lnTo>
                    <a:pt x="12700" y="5332730"/>
                  </a:lnTo>
                  <a:lnTo>
                    <a:pt x="12700" y="5311140"/>
                  </a:lnTo>
                  <a:lnTo>
                    <a:pt x="1270" y="5306060"/>
                  </a:lnTo>
                  <a:lnTo>
                    <a:pt x="1270" y="5293360"/>
                  </a:lnTo>
                  <a:lnTo>
                    <a:pt x="54610" y="5317490"/>
                  </a:lnTo>
                  <a:close/>
                  <a:moveTo>
                    <a:pt x="39370" y="5322570"/>
                  </a:moveTo>
                  <a:lnTo>
                    <a:pt x="22860" y="5316220"/>
                  </a:lnTo>
                  <a:lnTo>
                    <a:pt x="22860" y="5328920"/>
                  </a:lnTo>
                  <a:lnTo>
                    <a:pt x="39370" y="5322570"/>
                  </a:lnTo>
                  <a:close/>
                </a:path>
              </a:pathLst>
            </a:custGeom>
            <a:solidFill>
              <a:srgbClr val="9B9797"/>
            </a:solidFill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 rot="-671483">
            <a:off x="555526" y="501924"/>
            <a:ext cx="4404457" cy="4634255"/>
            <a:chOff x="0" y="0"/>
            <a:chExt cx="5842000" cy="6146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842000" cy="6146800"/>
            </a:xfrm>
            <a:custGeom>
              <a:avLst/>
              <a:gdLst/>
              <a:ahLst/>
              <a:cxnLst/>
              <a:rect l="l" t="t" r="r" b="b"/>
              <a:pathLst>
                <a:path w="5842000" h="6146800">
                  <a:moveTo>
                    <a:pt x="5842000" y="6146800"/>
                  </a:moveTo>
                  <a:lnTo>
                    <a:pt x="0" y="6146800"/>
                  </a:lnTo>
                  <a:lnTo>
                    <a:pt x="0" y="0"/>
                  </a:lnTo>
                  <a:lnTo>
                    <a:pt x="5842000" y="0"/>
                  </a:lnTo>
                  <a:lnTo>
                    <a:pt x="5842000" y="6146800"/>
                  </a:lnTo>
                  <a:close/>
                </a:path>
              </a:pathLst>
            </a:custGeom>
            <a:blipFill>
              <a:blip r:embed="rId5"/>
              <a:stretch>
                <a:fillRect l="-29036" r="-29036"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5842000" cy="6146800"/>
            </a:xfrm>
            <a:custGeom>
              <a:avLst/>
              <a:gdLst/>
              <a:ahLst/>
              <a:cxnLst/>
              <a:rect l="l" t="t" r="r" b="b"/>
              <a:pathLst>
                <a:path w="5842000" h="6146800">
                  <a:moveTo>
                    <a:pt x="5842000" y="6146800"/>
                  </a:moveTo>
                  <a:lnTo>
                    <a:pt x="0" y="6146800"/>
                  </a:lnTo>
                  <a:lnTo>
                    <a:pt x="0" y="0"/>
                  </a:lnTo>
                  <a:lnTo>
                    <a:pt x="5842000" y="0"/>
                  </a:lnTo>
                  <a:lnTo>
                    <a:pt x="5842000" y="6146800"/>
                  </a:lnTo>
                  <a:close/>
                </a:path>
              </a:pathLst>
            </a:custGeom>
            <a:blipFill>
              <a:blip r:embed="rId6"/>
              <a:stretch>
                <a:fillRect t="-286" b="-286"/>
              </a:stretch>
            </a:blipFill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11" name="Freeform 11"/>
          <p:cNvSpPr/>
          <p:nvPr/>
        </p:nvSpPr>
        <p:spPr>
          <a:xfrm rot="-799547">
            <a:off x="7315200" y="6431773"/>
            <a:ext cx="3657600" cy="941832"/>
          </a:xfrm>
          <a:custGeom>
            <a:avLst/>
            <a:gdLst/>
            <a:ahLst/>
            <a:cxnLst/>
            <a:rect l="l" t="t" r="r" b="b"/>
            <a:pathLst>
              <a:path w="3657600" h="941832">
                <a:moveTo>
                  <a:pt x="0" y="0"/>
                </a:moveTo>
                <a:lnTo>
                  <a:pt x="3657600" y="0"/>
                </a:lnTo>
                <a:lnTo>
                  <a:pt x="3657600" y="941832"/>
                </a:lnTo>
                <a:lnTo>
                  <a:pt x="0" y="9418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grpSp>
        <p:nvGrpSpPr>
          <p:cNvPr id="12" name="Group 12"/>
          <p:cNvGrpSpPr/>
          <p:nvPr/>
        </p:nvGrpSpPr>
        <p:grpSpPr>
          <a:xfrm>
            <a:off x="4586564" y="3941202"/>
            <a:ext cx="9166670" cy="2691273"/>
            <a:chOff x="0" y="0"/>
            <a:chExt cx="12222226" cy="3588364"/>
          </a:xfrm>
        </p:grpSpPr>
        <p:sp>
          <p:nvSpPr>
            <p:cNvPr id="13" name="Freeform 13"/>
            <p:cNvSpPr/>
            <p:nvPr/>
          </p:nvSpPr>
          <p:spPr>
            <a:xfrm rot="5152198">
              <a:off x="1742200" y="-1414046"/>
              <a:ext cx="3087580" cy="6366145"/>
            </a:xfrm>
            <a:custGeom>
              <a:avLst/>
              <a:gdLst/>
              <a:ahLst/>
              <a:cxnLst/>
              <a:rect l="l" t="t" r="r" b="b"/>
              <a:pathLst>
                <a:path w="3087580" h="6366145">
                  <a:moveTo>
                    <a:pt x="0" y="0"/>
                  </a:moveTo>
                  <a:lnTo>
                    <a:pt x="3087581" y="0"/>
                  </a:lnTo>
                  <a:lnTo>
                    <a:pt x="3087581" y="6366145"/>
                  </a:lnTo>
                  <a:lnTo>
                    <a:pt x="0" y="63661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4" name="Freeform 14"/>
            <p:cNvSpPr/>
            <p:nvPr/>
          </p:nvSpPr>
          <p:spPr>
            <a:xfrm rot="5152198">
              <a:off x="7392446" y="-1363735"/>
              <a:ext cx="3087580" cy="6366145"/>
            </a:xfrm>
            <a:custGeom>
              <a:avLst/>
              <a:gdLst/>
              <a:ahLst/>
              <a:cxnLst/>
              <a:rect l="l" t="t" r="r" b="b"/>
              <a:pathLst>
                <a:path w="3087580" h="6366145">
                  <a:moveTo>
                    <a:pt x="0" y="0"/>
                  </a:moveTo>
                  <a:lnTo>
                    <a:pt x="3087580" y="0"/>
                  </a:lnTo>
                  <a:lnTo>
                    <a:pt x="3087580" y="6366145"/>
                  </a:lnTo>
                  <a:lnTo>
                    <a:pt x="0" y="63661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02346" y="1131267"/>
              <a:ext cx="10217534" cy="1407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004"/>
                </a:lnSpc>
                <a:spcBef>
                  <a:spcPct val="0"/>
                </a:spcBef>
              </a:pPr>
              <a:r>
                <a:rPr lang="en-US" sz="7276" b="1" spc="727" dirty="0">
                  <a:solidFill>
                    <a:srgbClr val="FF3131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Evropa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11970897" y="546369"/>
            <a:ext cx="4501712" cy="2153597"/>
          </a:xfrm>
          <a:custGeom>
            <a:avLst/>
            <a:gdLst/>
            <a:ahLst/>
            <a:cxnLst/>
            <a:rect l="l" t="t" r="r" b="b"/>
            <a:pathLst>
              <a:path w="4501712" h="2153597">
                <a:moveTo>
                  <a:pt x="0" y="0"/>
                </a:moveTo>
                <a:lnTo>
                  <a:pt x="4501713" y="0"/>
                </a:lnTo>
                <a:lnTo>
                  <a:pt x="4501713" y="2153597"/>
                </a:lnTo>
                <a:lnTo>
                  <a:pt x="0" y="215359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9" name="Freeform 19"/>
          <p:cNvSpPr/>
          <p:nvPr/>
        </p:nvSpPr>
        <p:spPr>
          <a:xfrm>
            <a:off x="5643129" y="380581"/>
            <a:ext cx="4363474" cy="2840967"/>
          </a:xfrm>
          <a:custGeom>
            <a:avLst/>
            <a:gdLst/>
            <a:ahLst/>
            <a:cxnLst/>
            <a:rect l="l" t="t" r="r" b="b"/>
            <a:pathLst>
              <a:path w="4363474" h="2840967">
                <a:moveTo>
                  <a:pt x="0" y="0"/>
                </a:moveTo>
                <a:lnTo>
                  <a:pt x="4363475" y="0"/>
                </a:lnTo>
                <a:lnTo>
                  <a:pt x="4363475" y="2840967"/>
                </a:lnTo>
                <a:lnTo>
                  <a:pt x="0" y="28409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20" name="Freeform 20"/>
          <p:cNvSpPr/>
          <p:nvPr/>
        </p:nvSpPr>
        <p:spPr>
          <a:xfrm>
            <a:off x="2813260" y="6936688"/>
            <a:ext cx="3614810" cy="2405492"/>
          </a:xfrm>
          <a:custGeom>
            <a:avLst/>
            <a:gdLst/>
            <a:ahLst/>
            <a:cxnLst/>
            <a:rect l="l" t="t" r="r" b="b"/>
            <a:pathLst>
              <a:path w="3614810" h="2405492">
                <a:moveTo>
                  <a:pt x="0" y="0"/>
                </a:moveTo>
                <a:lnTo>
                  <a:pt x="3614811" y="0"/>
                </a:lnTo>
                <a:lnTo>
                  <a:pt x="3614811" y="2405492"/>
                </a:lnTo>
                <a:lnTo>
                  <a:pt x="0" y="24054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06277" y="5710763"/>
            <a:ext cx="4221245" cy="4342845"/>
          </a:xfrm>
          <a:custGeom>
            <a:avLst/>
            <a:gdLst/>
            <a:ahLst/>
            <a:cxnLst/>
            <a:rect l="l" t="t" r="r" b="b"/>
            <a:pathLst>
              <a:path w="4221245" h="4342845">
                <a:moveTo>
                  <a:pt x="0" y="0"/>
                </a:moveTo>
                <a:lnTo>
                  <a:pt x="4221246" y="0"/>
                </a:lnTo>
                <a:lnTo>
                  <a:pt x="4221246" y="4342845"/>
                </a:lnTo>
                <a:lnTo>
                  <a:pt x="0" y="43428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" name="Freeform 3"/>
          <p:cNvSpPr/>
          <p:nvPr/>
        </p:nvSpPr>
        <p:spPr>
          <a:xfrm>
            <a:off x="9144000" y="2293772"/>
            <a:ext cx="8648067" cy="6141381"/>
          </a:xfrm>
          <a:custGeom>
            <a:avLst/>
            <a:gdLst/>
            <a:ahLst/>
            <a:cxnLst/>
            <a:rect l="l" t="t" r="r" b="b"/>
            <a:pathLst>
              <a:path w="8648067" h="6141381">
                <a:moveTo>
                  <a:pt x="0" y="0"/>
                </a:moveTo>
                <a:lnTo>
                  <a:pt x="8648067" y="0"/>
                </a:lnTo>
                <a:lnTo>
                  <a:pt x="8648067" y="6141381"/>
                </a:lnTo>
                <a:lnTo>
                  <a:pt x="0" y="61413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4" name="TextBox 4"/>
          <p:cNvSpPr txBox="1"/>
          <p:nvPr/>
        </p:nvSpPr>
        <p:spPr>
          <a:xfrm>
            <a:off x="5334000" y="218761"/>
            <a:ext cx="654461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78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</a:t>
            </a:r>
            <a:r>
              <a:rPr lang="sl-SI" sz="60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ahodna</a:t>
            </a:r>
            <a:r>
              <a:rPr lang="sl-SI" sz="6000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Evropa</a:t>
            </a:r>
            <a:endParaRPr lang="en-US" sz="6000" b="1" dirty="0">
              <a:solidFill>
                <a:srgbClr val="FF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1485247"/>
            <a:ext cx="11880342" cy="3922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sl-SI" sz="4399" b="1" dirty="0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</a:t>
            </a:r>
            <a:r>
              <a:rPr lang="en-US" sz="4399" b="1" dirty="0" err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ljučni</a:t>
            </a:r>
            <a:r>
              <a:rPr lang="en-US" sz="4399" b="1" dirty="0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399" b="1" dirty="0" err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podatki</a:t>
            </a:r>
            <a:r>
              <a:rPr lang="en-US" sz="4399" b="1" dirty="0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</a:p>
          <a:p>
            <a:pPr algn="l">
              <a:lnSpc>
                <a:spcPts val="6159"/>
              </a:lnSpc>
            </a:pPr>
            <a:r>
              <a:rPr lang="en-US" sz="4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Lega - </a:t>
            </a:r>
            <a:r>
              <a:rPr lang="en-US" sz="4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najbolj</a:t>
            </a:r>
            <a:r>
              <a:rPr lang="en-US" sz="4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Z del </a:t>
            </a:r>
            <a:r>
              <a:rPr lang="en-US" sz="4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Evrope</a:t>
            </a:r>
            <a:endParaRPr lang="en-US" sz="43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6159"/>
              </a:lnSpc>
            </a:pPr>
            <a:r>
              <a:rPr lang="en-US" sz="4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  <a:r>
              <a:rPr lang="en-US" sz="4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Politično</a:t>
            </a:r>
            <a:r>
              <a:rPr lang="en-US" sz="4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4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gospodarsko</a:t>
            </a:r>
            <a:r>
              <a:rPr lang="en-US" sz="4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</a:p>
          <a:p>
            <a:pPr algn="l">
              <a:lnSpc>
                <a:spcPts val="6159"/>
              </a:lnSpc>
            </a:pPr>
            <a:r>
              <a:rPr lang="en-US" sz="4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ekonomsko</a:t>
            </a:r>
            <a:r>
              <a:rPr lang="en-US" sz="4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razvit</a:t>
            </a:r>
            <a:r>
              <a:rPr lang="en-US" sz="4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del </a:t>
            </a:r>
            <a:r>
              <a:rPr lang="en-US" sz="4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Evrope</a:t>
            </a:r>
            <a:endParaRPr lang="en-US" sz="43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6159"/>
              </a:lnSpc>
            </a:pPr>
            <a:r>
              <a:rPr lang="en-US" sz="4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3. </a:t>
            </a:r>
            <a:r>
              <a:rPr lang="en-US" sz="4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Oceansko</a:t>
            </a:r>
            <a:r>
              <a:rPr lang="en-US" sz="4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podnebje</a:t>
            </a:r>
            <a:endParaRPr lang="en-US" sz="43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/>
          <p:nvPr>
            <p:extLst>
              <p:ext uri="{D42A27DB-BD31-4B8C-83A1-F6EECF244321}">
                <p14:modId xmlns:p14="http://schemas.microsoft.com/office/powerpoint/2010/main" val="1571325811"/>
              </p:ext>
            </p:extLst>
          </p:nvPr>
        </p:nvGraphicFramePr>
        <p:xfrm>
          <a:off x="1143000" y="2943225"/>
          <a:ext cx="3771900" cy="440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648200" imgH="5270500" progId="Excel.Sheet.12">
                  <p:embed/>
                </p:oleObj>
              </mc:Choice>
              <mc:Fallback>
                <p:oleObj name="Worksheet" r:id="rId2" imgW="4648200" imgH="5270500" progId="Excel.Sheet.12">
                  <p:embed/>
                  <p:pic>
                    <p:nvPicPr>
                      <p:cNvPr id="2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43000" y="2943225"/>
                        <a:ext cx="3771900" cy="440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reeform 3"/>
          <p:cNvSpPr/>
          <p:nvPr/>
        </p:nvSpPr>
        <p:spPr>
          <a:xfrm>
            <a:off x="11713892" y="1028700"/>
            <a:ext cx="5808851" cy="3267479"/>
          </a:xfrm>
          <a:custGeom>
            <a:avLst/>
            <a:gdLst/>
            <a:ahLst/>
            <a:cxnLst/>
            <a:rect l="l" t="t" r="r" b="b"/>
            <a:pathLst>
              <a:path w="5808851" h="3267479">
                <a:moveTo>
                  <a:pt x="0" y="0"/>
                </a:moveTo>
                <a:lnTo>
                  <a:pt x="5808851" y="0"/>
                </a:lnTo>
                <a:lnTo>
                  <a:pt x="5808851" y="3267479"/>
                </a:lnTo>
                <a:lnTo>
                  <a:pt x="0" y="32674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4" name="Freeform 4"/>
          <p:cNvSpPr/>
          <p:nvPr/>
        </p:nvSpPr>
        <p:spPr>
          <a:xfrm>
            <a:off x="11899638" y="5091669"/>
            <a:ext cx="5359662" cy="3575344"/>
          </a:xfrm>
          <a:custGeom>
            <a:avLst/>
            <a:gdLst/>
            <a:ahLst/>
            <a:cxnLst/>
            <a:rect l="l" t="t" r="r" b="b"/>
            <a:pathLst>
              <a:path w="5359662" h="3575344">
                <a:moveTo>
                  <a:pt x="0" y="0"/>
                </a:moveTo>
                <a:lnTo>
                  <a:pt x="5359662" y="0"/>
                </a:lnTo>
                <a:lnTo>
                  <a:pt x="5359662" y="3575344"/>
                </a:lnTo>
                <a:lnTo>
                  <a:pt x="0" y="35753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5" name="TextBox 5"/>
          <p:cNvSpPr txBox="1"/>
          <p:nvPr/>
        </p:nvSpPr>
        <p:spPr>
          <a:xfrm>
            <a:off x="3218406" y="1038150"/>
            <a:ext cx="7449594" cy="1537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8"/>
              </a:lnSpc>
              <a:spcBef>
                <a:spcPct val="0"/>
              </a:spcBef>
            </a:pPr>
            <a:r>
              <a:rPr lang="en-US" sz="4405" b="1" dirty="0" err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Države</a:t>
            </a:r>
            <a:r>
              <a:rPr lang="en-US" sz="4405" b="1" dirty="0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Z. </a:t>
            </a:r>
            <a:r>
              <a:rPr lang="en-US" sz="4405" b="1" dirty="0" err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Evrope</a:t>
            </a:r>
            <a:r>
              <a:rPr lang="sl-SI" sz="4405" b="1" dirty="0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6168"/>
              </a:lnSpc>
              <a:spcBef>
                <a:spcPct val="0"/>
              </a:spcBef>
            </a:pPr>
            <a:r>
              <a:rPr lang="sl-SI" sz="4405" b="1" dirty="0">
                <a:latin typeface="Open Sans Bold"/>
                <a:ea typeface="Open Sans Bold"/>
                <a:cs typeface="Open Sans Bold"/>
                <a:sym typeface="Open Sans Bold"/>
              </a:rPr>
              <a:t>(dopiši glavna mesta)</a:t>
            </a:r>
            <a:endParaRPr lang="en-US" sz="4405" b="1" dirty="0"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5337533" y="1064260"/>
            <a:ext cx="1530401" cy="169945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3" name="AutoShape 3"/>
          <p:cNvSpPr/>
          <p:nvPr/>
        </p:nvSpPr>
        <p:spPr>
          <a:xfrm flipH="1">
            <a:off x="4612668" y="3687942"/>
            <a:ext cx="1479533" cy="41630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4" name="AutoShape 4"/>
          <p:cNvSpPr/>
          <p:nvPr/>
        </p:nvSpPr>
        <p:spPr>
          <a:xfrm flipH="1">
            <a:off x="4612668" y="4104246"/>
            <a:ext cx="2255266" cy="164109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5" name="Freeform 5"/>
          <p:cNvSpPr/>
          <p:nvPr/>
        </p:nvSpPr>
        <p:spPr>
          <a:xfrm>
            <a:off x="7628317" y="7066194"/>
            <a:ext cx="5741168" cy="3018743"/>
          </a:xfrm>
          <a:custGeom>
            <a:avLst/>
            <a:gdLst/>
            <a:ahLst/>
            <a:cxnLst/>
            <a:rect l="l" t="t" r="r" b="b"/>
            <a:pathLst>
              <a:path w="5741168" h="3018743">
                <a:moveTo>
                  <a:pt x="0" y="0"/>
                </a:moveTo>
                <a:lnTo>
                  <a:pt x="5741168" y="0"/>
                </a:lnTo>
                <a:lnTo>
                  <a:pt x="5741168" y="3018743"/>
                </a:lnTo>
                <a:lnTo>
                  <a:pt x="0" y="30187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6" name="Freeform 6"/>
          <p:cNvSpPr/>
          <p:nvPr/>
        </p:nvSpPr>
        <p:spPr>
          <a:xfrm>
            <a:off x="800460" y="7128760"/>
            <a:ext cx="6462397" cy="2893611"/>
          </a:xfrm>
          <a:custGeom>
            <a:avLst/>
            <a:gdLst/>
            <a:ahLst/>
            <a:cxnLst/>
            <a:rect l="l" t="t" r="r" b="b"/>
            <a:pathLst>
              <a:path w="6462397" h="2893611">
                <a:moveTo>
                  <a:pt x="0" y="0"/>
                </a:moveTo>
                <a:lnTo>
                  <a:pt x="6462397" y="0"/>
                </a:lnTo>
                <a:lnTo>
                  <a:pt x="6462397" y="2893611"/>
                </a:lnTo>
                <a:lnTo>
                  <a:pt x="0" y="28936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7" name="Freeform 7"/>
          <p:cNvSpPr/>
          <p:nvPr/>
        </p:nvSpPr>
        <p:spPr>
          <a:xfrm>
            <a:off x="9623774" y="36343"/>
            <a:ext cx="8664226" cy="6792943"/>
          </a:xfrm>
          <a:custGeom>
            <a:avLst/>
            <a:gdLst/>
            <a:ahLst/>
            <a:cxnLst/>
            <a:rect l="l" t="t" r="r" b="b"/>
            <a:pathLst>
              <a:path w="8664226" h="6792943">
                <a:moveTo>
                  <a:pt x="0" y="0"/>
                </a:moveTo>
                <a:lnTo>
                  <a:pt x="8664226" y="0"/>
                </a:lnTo>
                <a:lnTo>
                  <a:pt x="8664226" y="6792943"/>
                </a:lnTo>
                <a:lnTo>
                  <a:pt x="0" y="67929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773" b="-13773"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8" name="TextBox 8"/>
          <p:cNvSpPr txBox="1"/>
          <p:nvPr/>
        </p:nvSpPr>
        <p:spPr>
          <a:xfrm>
            <a:off x="6364842" y="2816819"/>
            <a:ext cx="3541158" cy="1098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02"/>
              </a:lnSpc>
              <a:spcBef>
                <a:spcPct val="0"/>
              </a:spcBef>
            </a:pPr>
            <a:r>
              <a:rPr lang="en-US" sz="6430" b="1" dirty="0" err="1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Površje</a:t>
            </a:r>
            <a:endParaRPr lang="en-US" sz="6430" b="1" dirty="0">
              <a:solidFill>
                <a:srgbClr val="00BF63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15457" y="333995"/>
            <a:ext cx="4222075" cy="138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8"/>
              </a:lnSpc>
            </a:pPr>
            <a:r>
              <a:rPr lang="en-US" sz="39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Nižavja, kotline:</a:t>
            </a:r>
            <a:r>
              <a:rPr lang="en-US" sz="39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5598"/>
              </a:lnSpc>
              <a:spcBef>
                <a:spcPct val="0"/>
              </a:spcBef>
            </a:pPr>
            <a:r>
              <a:rPr lang="en-US" sz="39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Pariška kotlina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1612" y="2493606"/>
            <a:ext cx="4852071" cy="2721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20"/>
              </a:lnSpc>
              <a:spcBef>
                <a:spcPct val="0"/>
              </a:spcBef>
            </a:pPr>
            <a:r>
              <a:rPr lang="en-US" sz="3872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Uravnana hribovja:</a:t>
            </a:r>
            <a:r>
              <a:rPr lang="en-US" sz="3872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Centralni masiv, Ardeni, Vogezi, Penini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2040" y="5669140"/>
            <a:ext cx="4011216" cy="138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8"/>
              </a:lnSpc>
              <a:spcBef>
                <a:spcPct val="0"/>
              </a:spcBef>
            </a:pPr>
            <a:r>
              <a:rPr lang="en-US" sz="39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Gorovja:</a:t>
            </a:r>
            <a:r>
              <a:rPr lang="en-US" sz="39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Pireneji, Alpe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5304" y="4381430"/>
            <a:ext cx="8708696" cy="4876870"/>
          </a:xfrm>
          <a:custGeom>
            <a:avLst/>
            <a:gdLst/>
            <a:ahLst/>
            <a:cxnLst/>
            <a:rect l="l" t="t" r="r" b="b"/>
            <a:pathLst>
              <a:path w="8708696" h="4876870">
                <a:moveTo>
                  <a:pt x="0" y="0"/>
                </a:moveTo>
                <a:lnTo>
                  <a:pt x="8708696" y="0"/>
                </a:lnTo>
                <a:lnTo>
                  <a:pt x="8708696" y="4876870"/>
                </a:lnTo>
                <a:lnTo>
                  <a:pt x="0" y="487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" name="Freeform 3"/>
          <p:cNvSpPr/>
          <p:nvPr/>
        </p:nvSpPr>
        <p:spPr>
          <a:xfrm>
            <a:off x="10358810" y="4140447"/>
            <a:ext cx="7154323" cy="5358837"/>
          </a:xfrm>
          <a:custGeom>
            <a:avLst/>
            <a:gdLst/>
            <a:ahLst/>
            <a:cxnLst/>
            <a:rect l="l" t="t" r="r" b="b"/>
            <a:pathLst>
              <a:path w="7154323" h="5358837">
                <a:moveTo>
                  <a:pt x="0" y="0"/>
                </a:moveTo>
                <a:lnTo>
                  <a:pt x="7154324" y="0"/>
                </a:lnTo>
                <a:lnTo>
                  <a:pt x="7154324" y="5358836"/>
                </a:lnTo>
                <a:lnTo>
                  <a:pt x="0" y="53588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4" name="TextBox 4"/>
          <p:cNvSpPr txBox="1"/>
          <p:nvPr/>
        </p:nvSpPr>
        <p:spPr>
          <a:xfrm>
            <a:off x="150208" y="1118956"/>
            <a:ext cx="8210353" cy="5039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8"/>
              </a:lnSpc>
              <a:spcBef>
                <a:spcPct val="0"/>
              </a:spcBef>
            </a:pPr>
            <a:endParaRPr dirty="0"/>
          </a:p>
          <a:p>
            <a:pPr marL="884927" lvl="1" indent="-442463" algn="ctr">
              <a:lnSpc>
                <a:spcPts val="5738"/>
              </a:lnSpc>
              <a:spcBef>
                <a:spcPct val="0"/>
              </a:spcBef>
              <a:buAutoNum type="arabicPeriod"/>
            </a:pPr>
            <a:r>
              <a:rPr lang="en-US" sz="409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Nizke</a:t>
            </a:r>
            <a:r>
              <a:rPr lang="en-US" sz="409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409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Nizozemska</a:t>
            </a:r>
            <a:r>
              <a:rPr lang="en-US" sz="409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409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Belgija</a:t>
            </a:r>
            <a:endParaRPr lang="en-US" sz="4098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738"/>
              </a:lnSpc>
              <a:spcBef>
                <a:spcPct val="0"/>
              </a:spcBef>
            </a:pPr>
            <a:endParaRPr lang="en-US" sz="4098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738"/>
              </a:lnSpc>
              <a:spcBef>
                <a:spcPct val="0"/>
              </a:spcBef>
            </a:pPr>
            <a:endParaRPr lang="en-US" sz="4098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738"/>
              </a:lnSpc>
              <a:spcBef>
                <a:spcPct val="0"/>
              </a:spcBef>
            </a:pPr>
            <a:endParaRPr lang="en-US" sz="4098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738"/>
              </a:lnSpc>
              <a:spcBef>
                <a:spcPct val="0"/>
              </a:spcBef>
            </a:pPr>
            <a:endParaRPr lang="en-US" sz="4098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738"/>
              </a:lnSpc>
              <a:spcBef>
                <a:spcPct val="0"/>
              </a:spcBef>
            </a:pPr>
            <a:endParaRPr lang="en-US" sz="4098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63467" y="1340183"/>
            <a:ext cx="7249666" cy="2143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8"/>
              </a:lnSpc>
              <a:spcBef>
                <a:spcPct val="0"/>
              </a:spcBef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Visoke (klifi): Francija, Velika Britanija, Irska</a:t>
            </a:r>
          </a:p>
          <a:p>
            <a:pPr algn="ctr">
              <a:lnSpc>
                <a:spcPts val="5738"/>
              </a:lnSpc>
              <a:spcBef>
                <a:spcPct val="0"/>
              </a:spcBef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avka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40899" y="125063"/>
            <a:ext cx="4367332" cy="9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8"/>
              </a:lnSpc>
              <a:spcBef>
                <a:spcPct val="0"/>
              </a:spcBef>
            </a:pPr>
            <a:r>
              <a:rPr lang="en-US" sz="52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Obale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83713" y="187607"/>
            <a:ext cx="13658815" cy="7211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8"/>
              </a:lnSpc>
            </a:pPr>
            <a:r>
              <a:rPr lang="en-US" sz="40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Gospodarstvo Z. Evrope - nekoč</a:t>
            </a:r>
          </a:p>
          <a:p>
            <a:pPr algn="ctr">
              <a:lnSpc>
                <a:spcPts val="5738"/>
              </a:lnSpc>
            </a:pPr>
            <a:endParaRPr lang="en-US" sz="4098" b="1">
              <a:solidFill>
                <a:srgbClr val="FF313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884927" lvl="1" indent="-442463" algn="l">
              <a:lnSpc>
                <a:spcPts val="5738"/>
              </a:lnSpc>
              <a:buFont typeface="Arial"/>
              <a:buChar char="•"/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 preteklosti usmerjenost na </a:t>
            </a:r>
            <a:r>
              <a:rPr lang="en-US" sz="4098" b="1">
                <a:solidFill>
                  <a:srgbClr val="2419E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Atlantski ocean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in v svetovne trgovske tokove (prednost lege ob oceanu)</a:t>
            </a:r>
          </a:p>
          <a:p>
            <a:pPr marL="884927" lvl="1" indent="-442463" algn="l">
              <a:lnSpc>
                <a:spcPts val="5738"/>
              </a:lnSpc>
              <a:buFont typeface="Arial"/>
              <a:buChar char="•"/>
            </a:pPr>
            <a:r>
              <a:rPr lang="en-US" sz="40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Osvajanje kolonij (kolonializem)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po izumu parnega stroja (parniki) in izkoriščanje naravnega bogastva kolonij </a:t>
            </a:r>
          </a:p>
          <a:p>
            <a:pPr algn="l">
              <a:lnSpc>
                <a:spcPts val="5738"/>
              </a:lnSpc>
            </a:pPr>
            <a:endParaRPr lang="en-US" sz="4098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5738"/>
              </a:lnSpc>
              <a:spcBef>
                <a:spcPct val="0"/>
              </a:spcBef>
            </a:pPr>
            <a:endParaRPr lang="en-US" sz="4098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9634996" y="6061132"/>
            <a:ext cx="8071538" cy="3642282"/>
          </a:xfrm>
          <a:custGeom>
            <a:avLst/>
            <a:gdLst/>
            <a:ahLst/>
            <a:cxnLst/>
            <a:rect l="l" t="t" r="r" b="b"/>
            <a:pathLst>
              <a:path w="8071538" h="3642282">
                <a:moveTo>
                  <a:pt x="0" y="0"/>
                </a:moveTo>
                <a:lnTo>
                  <a:pt x="8071538" y="0"/>
                </a:lnTo>
                <a:lnTo>
                  <a:pt x="8071538" y="3642282"/>
                </a:lnTo>
                <a:lnTo>
                  <a:pt x="0" y="36422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74503"/>
            <a:ext cx="952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544028" y="721705"/>
            <a:ext cx="16804287" cy="10830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4927" lvl="1" indent="-442463" algn="l">
              <a:lnSpc>
                <a:spcPts val="5738"/>
              </a:lnSpc>
              <a:buFont typeface="Arial"/>
              <a:buChar char="•"/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V 18. in 19. stoletju </a:t>
            </a:r>
            <a:r>
              <a:rPr lang="en-US" sz="40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INDUSTRIJSKA REVOLUCIJA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Izumi: parni stroj (delovni stroji, lokomotive in železnice, tkalski stroji)</a:t>
            </a:r>
          </a:p>
          <a:p>
            <a:pPr algn="l">
              <a:lnSpc>
                <a:spcPts val="5738"/>
              </a:lnSpc>
            </a:pPr>
            <a:endParaRPr lang="en-US" sz="4098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884927" lvl="1" indent="-442463" algn="l">
              <a:lnSpc>
                <a:spcPts val="5738"/>
              </a:lnSpc>
              <a:buFont typeface="Arial"/>
              <a:buChar char="•"/>
            </a:pPr>
            <a:r>
              <a:rPr lang="en-US" sz="40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Razvoj pristanišč: 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London, Liverpool, Rotterdam</a:t>
            </a:r>
          </a:p>
          <a:p>
            <a:pPr marL="884927" lvl="1" indent="-442463" algn="l">
              <a:lnSpc>
                <a:spcPts val="5738"/>
              </a:lnSpc>
              <a:buFont typeface="Arial"/>
              <a:buChar char="•"/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Za razvoj industrije potrebujemo surovine (A 42/43)</a:t>
            </a:r>
          </a:p>
          <a:p>
            <a:pPr algn="l">
              <a:lnSpc>
                <a:spcPts val="5738"/>
              </a:lnSpc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-rude: _________________________________________________________</a:t>
            </a:r>
          </a:p>
          <a:p>
            <a:pPr algn="l">
              <a:lnSpc>
                <a:spcPts val="5738"/>
              </a:lnSpc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-energetski viri: _____________________________________________</a:t>
            </a:r>
          </a:p>
          <a:p>
            <a:pPr algn="ctr">
              <a:lnSpc>
                <a:spcPts val="5738"/>
              </a:lnSpc>
            </a:pPr>
            <a:endParaRPr lang="en-US" sz="4098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5738"/>
              </a:lnSpc>
            </a:pPr>
            <a:r>
              <a:rPr lang="en-US" sz="40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STARE INDUSTRIJSKE PANOGE: 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 </a:t>
            </a: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težka industrija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(pridobivanje železa in jekla) - </a:t>
            </a: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strojna industrija in ladjedelništvo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</a:t>
            </a: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tekstilna industrija </a:t>
            </a:r>
          </a:p>
          <a:p>
            <a:pPr algn="l">
              <a:lnSpc>
                <a:spcPts val="5738"/>
              </a:lnSpc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Zaposlovanje </a:t>
            </a: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nekvalificirane 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(priučene) </a:t>
            </a: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delovne sile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(prihod s podeželja). </a:t>
            </a: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Onesnaževanje okolja.</a:t>
            </a:r>
          </a:p>
          <a:p>
            <a:pPr algn="ctr">
              <a:lnSpc>
                <a:spcPts val="5738"/>
              </a:lnSpc>
            </a:pPr>
            <a:endParaRPr lang="en-US" sz="4098" b="1">
              <a:solidFill>
                <a:srgbClr val="1800AD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738"/>
              </a:lnSpc>
              <a:spcBef>
                <a:spcPct val="0"/>
              </a:spcBef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63574" y="573372"/>
            <a:ext cx="8492579" cy="69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8"/>
              </a:lnSpc>
              <a:spcBef>
                <a:spcPct val="0"/>
              </a:spcBef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</a:t>
            </a:r>
            <a:r>
              <a:rPr lang="en-US" sz="40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Gospodarstvo Z. Evrope - danes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35342" y="1770234"/>
            <a:ext cx="15617316" cy="6487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4927" lvl="1" indent="-442463" algn="l">
              <a:lnSpc>
                <a:spcPts val="5738"/>
              </a:lnSpc>
              <a:buFont typeface="Arial"/>
              <a:buChar char="•"/>
            </a:pP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Čistejša industrija in industrija visokih tehnologij: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telekomunikacijska, elektronska, kozmetična, letalska, optična, laserska, ... , ki zaposluje visoko kvalificirano delovno silo (šolano) </a:t>
            </a:r>
          </a:p>
          <a:p>
            <a:pPr algn="l">
              <a:lnSpc>
                <a:spcPts val="5738"/>
              </a:lnSpc>
            </a:pPr>
            <a:endParaRPr lang="en-US" sz="4098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884927" lvl="1" indent="-442463" algn="l">
              <a:lnSpc>
                <a:spcPts val="5738"/>
              </a:lnSpc>
              <a:buFont typeface="Arial"/>
              <a:buChar char="•"/>
            </a:pP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Najpomembnejše so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storitvene dejavnosti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turizem, promet, trgovina, bančništvo, izobraževanje in pristaniška dejavnost </a:t>
            </a:r>
          </a:p>
          <a:p>
            <a:pPr algn="l">
              <a:lnSpc>
                <a:spcPts val="5738"/>
              </a:lnSpc>
            </a:pPr>
            <a:endParaRPr lang="en-US" sz="4098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11300" y="5342217"/>
            <a:ext cx="6030210" cy="3015105"/>
          </a:xfrm>
          <a:custGeom>
            <a:avLst/>
            <a:gdLst/>
            <a:ahLst/>
            <a:cxnLst/>
            <a:rect l="l" t="t" r="r" b="b"/>
            <a:pathLst>
              <a:path w="6030210" h="3015105">
                <a:moveTo>
                  <a:pt x="0" y="0"/>
                </a:moveTo>
                <a:lnTo>
                  <a:pt x="6030210" y="0"/>
                </a:lnTo>
                <a:lnTo>
                  <a:pt x="6030210" y="3015106"/>
                </a:lnTo>
                <a:lnTo>
                  <a:pt x="0" y="30151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" name="Freeform 3"/>
          <p:cNvSpPr/>
          <p:nvPr/>
        </p:nvSpPr>
        <p:spPr>
          <a:xfrm>
            <a:off x="607927" y="5280049"/>
            <a:ext cx="4745842" cy="3161918"/>
          </a:xfrm>
          <a:custGeom>
            <a:avLst/>
            <a:gdLst/>
            <a:ahLst/>
            <a:cxnLst/>
            <a:rect l="l" t="t" r="r" b="b"/>
            <a:pathLst>
              <a:path w="4745842" h="3161918">
                <a:moveTo>
                  <a:pt x="0" y="0"/>
                </a:moveTo>
                <a:lnTo>
                  <a:pt x="4745843" y="0"/>
                </a:lnTo>
                <a:lnTo>
                  <a:pt x="4745843" y="3161918"/>
                </a:lnTo>
                <a:lnTo>
                  <a:pt x="0" y="3161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4" name="Freeform 4"/>
          <p:cNvSpPr/>
          <p:nvPr/>
        </p:nvSpPr>
        <p:spPr>
          <a:xfrm>
            <a:off x="5635992" y="5619936"/>
            <a:ext cx="4998432" cy="2822031"/>
          </a:xfrm>
          <a:custGeom>
            <a:avLst/>
            <a:gdLst/>
            <a:ahLst/>
            <a:cxnLst/>
            <a:rect l="l" t="t" r="r" b="b"/>
            <a:pathLst>
              <a:path w="4998432" h="2822031">
                <a:moveTo>
                  <a:pt x="0" y="0"/>
                </a:moveTo>
                <a:lnTo>
                  <a:pt x="4998432" y="0"/>
                </a:lnTo>
                <a:lnTo>
                  <a:pt x="4998432" y="2822031"/>
                </a:lnTo>
                <a:lnTo>
                  <a:pt x="0" y="28220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5" name="TextBox 5"/>
          <p:cNvSpPr txBox="1"/>
          <p:nvPr/>
        </p:nvSpPr>
        <p:spPr>
          <a:xfrm>
            <a:off x="0" y="1089932"/>
            <a:ext cx="17437894" cy="3591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4927" lvl="1" indent="-442463" algn="just">
              <a:lnSpc>
                <a:spcPts val="5738"/>
              </a:lnSpc>
              <a:buFont typeface="Arial"/>
              <a:buChar char="•"/>
            </a:pPr>
            <a:r>
              <a:rPr lang="en-US" sz="40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Kmetijstvo je visoko razvito: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specializirano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(npr. pridelava sira), </a:t>
            </a:r>
          </a:p>
          <a:p>
            <a:pPr algn="ctr">
              <a:lnSpc>
                <a:spcPts val="5738"/>
              </a:lnSpc>
            </a:pP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mehanizirano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(sodobni traktorji), </a:t>
            </a:r>
            <a:r>
              <a:rPr lang="en-US" sz="40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tržno usmerjeno</a:t>
            </a: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(izvoz cvetja)</a:t>
            </a:r>
          </a:p>
          <a:p>
            <a:pPr algn="ctr">
              <a:lnSpc>
                <a:spcPts val="5738"/>
              </a:lnSpc>
            </a:pPr>
            <a:endParaRPr lang="en-US" sz="4098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738"/>
              </a:lnSpc>
              <a:spcBef>
                <a:spcPct val="0"/>
              </a:spcBef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Panoge: živinoreja, vinogradništvo, pridelava žita, </a:t>
            </a:r>
          </a:p>
          <a:p>
            <a:pPr algn="ctr">
              <a:lnSpc>
                <a:spcPts val="5738"/>
              </a:lnSpc>
              <a:spcBef>
                <a:spcPct val="0"/>
              </a:spcBef>
            </a:pPr>
            <a:r>
              <a:rPr lang="en-US" sz="40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cvetja, zelenjave...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85132" y="-1069"/>
            <a:ext cx="1468042" cy="10288069"/>
            <a:chOff x="0" y="0"/>
            <a:chExt cx="1957390" cy="13717425"/>
          </a:xfrm>
        </p:grpSpPr>
        <p:sp>
          <p:nvSpPr>
            <p:cNvPr id="3" name="Freeform 3"/>
            <p:cNvSpPr/>
            <p:nvPr/>
          </p:nvSpPr>
          <p:spPr>
            <a:xfrm rot="-5400000">
              <a:off x="-5457769" y="6302266"/>
              <a:ext cx="13717425" cy="1112893"/>
            </a:xfrm>
            <a:custGeom>
              <a:avLst/>
              <a:gdLst/>
              <a:ahLst/>
              <a:cxnLst/>
              <a:rect l="l" t="t" r="r" b="b"/>
              <a:pathLst>
                <a:path w="13717425" h="1112893">
                  <a:moveTo>
                    <a:pt x="0" y="0"/>
                  </a:moveTo>
                  <a:lnTo>
                    <a:pt x="13717425" y="0"/>
                  </a:lnTo>
                  <a:lnTo>
                    <a:pt x="13717425" y="1112893"/>
                  </a:lnTo>
                  <a:lnTo>
                    <a:pt x="0" y="11128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311"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Freeform 4"/>
            <p:cNvSpPr/>
            <p:nvPr/>
          </p:nvSpPr>
          <p:spPr>
            <a:xfrm rot="-5400000" flipH="1" flipV="1">
              <a:off x="-6302266" y="6302266"/>
              <a:ext cx="13717425" cy="1112893"/>
            </a:xfrm>
            <a:custGeom>
              <a:avLst/>
              <a:gdLst/>
              <a:ahLst/>
              <a:cxnLst/>
              <a:rect l="l" t="t" r="r" b="b"/>
              <a:pathLst>
                <a:path w="13717425" h="1112893">
                  <a:moveTo>
                    <a:pt x="13717425" y="1112893"/>
                  </a:moveTo>
                  <a:lnTo>
                    <a:pt x="0" y="1112893"/>
                  </a:lnTo>
                  <a:lnTo>
                    <a:pt x="0" y="0"/>
                  </a:lnTo>
                  <a:lnTo>
                    <a:pt x="13717425" y="0"/>
                  </a:lnTo>
                  <a:lnTo>
                    <a:pt x="13717425" y="1112893"/>
                  </a:lnTo>
                  <a:close/>
                </a:path>
              </a:pathLst>
            </a:custGeom>
            <a:blipFill>
              <a:blip r:embed="rId2"/>
              <a:stretch>
                <a:fillRect t="-6311"/>
              </a:stretch>
            </a:blipFill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11089" y="962025"/>
            <a:ext cx="8499374" cy="13423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1" spc="319">
                <a:solidFill>
                  <a:srgbClr val="FF3131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Lega:</a:t>
            </a:r>
          </a:p>
          <a:p>
            <a:pPr algn="l">
              <a:lnSpc>
                <a:spcPts val="4479"/>
              </a:lnSpc>
            </a:pPr>
            <a:endParaRPr lang="en-US" sz="3199" b="1" spc="319">
              <a:solidFill>
                <a:srgbClr val="FF3131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4479"/>
              </a:lnSpc>
            </a:pPr>
            <a:r>
              <a:rPr lang="en-US" sz="3199" spc="319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Evropa leži med približno </a:t>
            </a:r>
            <a:r>
              <a:rPr lang="en-US" sz="3199" b="1" spc="319">
                <a:solidFill>
                  <a:srgbClr val="28292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35° in 75° severno od ekvatorja</a:t>
            </a:r>
            <a:r>
              <a:rPr lang="en-US" sz="3199" spc="319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ter </a:t>
            </a:r>
            <a:r>
              <a:rPr lang="en-US" sz="3199" b="1" spc="319">
                <a:solidFill>
                  <a:srgbClr val="28292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25° zahodno in 60° vzhodno od začetnega poldnevnika.</a:t>
            </a:r>
          </a:p>
          <a:p>
            <a:pPr algn="l">
              <a:lnSpc>
                <a:spcPts val="4479"/>
              </a:lnSpc>
            </a:pPr>
            <a:endParaRPr lang="en-US" sz="3199" b="1" spc="319">
              <a:solidFill>
                <a:srgbClr val="28292A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4479"/>
              </a:lnSpc>
            </a:pPr>
            <a:endParaRPr lang="en-US" sz="3199" b="1" spc="319">
              <a:solidFill>
                <a:srgbClr val="28292A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4479"/>
              </a:lnSpc>
            </a:pPr>
            <a:r>
              <a:rPr lang="en-US" sz="3199" b="1" spc="319">
                <a:solidFill>
                  <a:srgbClr val="FF3131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Obseg:</a:t>
            </a:r>
          </a:p>
          <a:p>
            <a:pPr marL="690877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 spc="319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na </a:t>
            </a:r>
            <a:r>
              <a:rPr lang="en-US" sz="3199" b="1" spc="319">
                <a:solidFill>
                  <a:srgbClr val="28292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Z</a:t>
            </a:r>
            <a:r>
              <a:rPr lang="en-US" sz="3199" spc="319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jo omejuje </a:t>
            </a:r>
            <a:r>
              <a:rPr lang="en-US" sz="3199" b="1" spc="319">
                <a:solidFill>
                  <a:srgbClr val="28292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Atlantski ocean</a:t>
            </a:r>
          </a:p>
          <a:p>
            <a:pPr marL="690877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 spc="319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na</a:t>
            </a:r>
            <a:r>
              <a:rPr lang="en-US" sz="3199" b="1" spc="319">
                <a:solidFill>
                  <a:srgbClr val="28292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S Severno ledeno morje</a:t>
            </a:r>
          </a:p>
          <a:p>
            <a:pPr marL="690877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 spc="319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na </a:t>
            </a:r>
            <a:r>
              <a:rPr lang="en-US" sz="3199" b="1" spc="319">
                <a:solidFill>
                  <a:srgbClr val="28292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J</a:t>
            </a:r>
            <a:r>
              <a:rPr lang="en-US" sz="3199" spc="319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199" b="1" spc="319">
                <a:solidFill>
                  <a:srgbClr val="28292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Sredozemsko morje</a:t>
            </a:r>
          </a:p>
          <a:p>
            <a:pPr marL="690877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 spc="31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na </a:t>
            </a:r>
            <a:r>
              <a:rPr lang="en-US" sz="3199" b="1" spc="319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 </a:t>
            </a:r>
            <a:r>
              <a:rPr lang="en-US" sz="3199" spc="31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je </a:t>
            </a:r>
            <a:r>
              <a:rPr lang="en-US" sz="3199" b="1" spc="319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meja med Evropo in Azijo dogovorjena</a:t>
            </a:r>
          </a:p>
          <a:p>
            <a:pPr algn="l">
              <a:lnSpc>
                <a:spcPts val="3919"/>
              </a:lnSpc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3919"/>
              </a:lnSpc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3640"/>
              </a:lnSpc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3640"/>
              </a:lnSpc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3640"/>
              </a:lnSpc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3640"/>
              </a:lnSpc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3640"/>
              </a:lnSpc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3640"/>
              </a:lnSpc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3640"/>
              </a:lnSpc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3640"/>
              </a:lnSpc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3640"/>
              </a:lnSpc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3640"/>
              </a:lnSpc>
              <a:spcBef>
                <a:spcPct val="0"/>
              </a:spcBef>
            </a:pPr>
            <a:endParaRPr lang="en-US" sz="3199" b="1" spc="319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1195294" y="4414564"/>
            <a:ext cx="6078036" cy="5872436"/>
          </a:xfrm>
          <a:custGeom>
            <a:avLst/>
            <a:gdLst/>
            <a:ahLst/>
            <a:cxnLst/>
            <a:rect l="l" t="t" r="r" b="b"/>
            <a:pathLst>
              <a:path w="6078036" h="5872436">
                <a:moveTo>
                  <a:pt x="0" y="0"/>
                </a:moveTo>
                <a:lnTo>
                  <a:pt x="6078035" y="0"/>
                </a:lnTo>
                <a:lnTo>
                  <a:pt x="6078035" y="5872436"/>
                </a:lnTo>
                <a:lnTo>
                  <a:pt x="0" y="58724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7" name="TextBox 7"/>
          <p:cNvSpPr txBox="1"/>
          <p:nvPr/>
        </p:nvSpPr>
        <p:spPr>
          <a:xfrm>
            <a:off x="10180623" y="540154"/>
            <a:ext cx="8107377" cy="431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9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3549"/>
              </a:lnSpc>
              <a:spcBef>
                <a:spcPct val="0"/>
              </a:spcBef>
            </a:pPr>
            <a:r>
              <a:rPr lang="en-US" sz="3226" b="1" spc="322">
                <a:solidFill>
                  <a:srgbClr val="FF3131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Meja med Evropo in Azijo poteka: </a:t>
            </a:r>
          </a:p>
          <a:p>
            <a:pPr algn="l">
              <a:lnSpc>
                <a:spcPts val="3549"/>
              </a:lnSpc>
              <a:spcBef>
                <a:spcPct val="0"/>
              </a:spcBef>
            </a:pPr>
            <a:r>
              <a:rPr lang="en-US" sz="3226" spc="322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po gorovju </a:t>
            </a:r>
            <a:r>
              <a:rPr lang="en-US" sz="3226" b="1" spc="322">
                <a:solidFill>
                  <a:srgbClr val="1800AD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Ural</a:t>
            </a:r>
            <a:r>
              <a:rPr lang="en-US" sz="3226" spc="322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reki Ural, </a:t>
            </a:r>
            <a:r>
              <a:rPr lang="en-US" sz="3226" b="1" spc="322">
                <a:solidFill>
                  <a:srgbClr val="1800AD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Kaspijskemu jezeru</a:t>
            </a:r>
            <a:r>
              <a:rPr lang="en-US" sz="3226" spc="322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Maniškem podolju, </a:t>
            </a:r>
          </a:p>
          <a:p>
            <a:pPr algn="l">
              <a:lnSpc>
                <a:spcPts val="3549"/>
              </a:lnSpc>
              <a:spcBef>
                <a:spcPct val="0"/>
              </a:spcBef>
            </a:pPr>
            <a:r>
              <a:rPr lang="en-US" sz="3226" spc="322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Azovskemu morju in </a:t>
            </a:r>
            <a:r>
              <a:rPr lang="en-US" sz="3226" b="1" spc="322">
                <a:solidFill>
                  <a:srgbClr val="1800AD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Črnemu morju</a:t>
            </a:r>
            <a:r>
              <a:rPr lang="en-US" sz="3226" spc="322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skozi </a:t>
            </a:r>
            <a:r>
              <a:rPr lang="en-US" sz="3226" b="1" spc="322">
                <a:solidFill>
                  <a:srgbClr val="1800AD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ožini Bospor in Daranele</a:t>
            </a:r>
            <a:r>
              <a:rPr lang="en-US" sz="3226" spc="322">
                <a:solidFill>
                  <a:srgbClr val="28292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do </a:t>
            </a:r>
            <a:r>
              <a:rPr lang="en-US" sz="3226" b="1" spc="322">
                <a:solidFill>
                  <a:srgbClr val="1800AD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Sredozemskega morja.</a:t>
            </a:r>
          </a:p>
          <a:p>
            <a:pPr algn="ctr">
              <a:lnSpc>
                <a:spcPts val="4649"/>
              </a:lnSpc>
              <a:spcBef>
                <a:spcPct val="0"/>
              </a:spcBef>
            </a:pPr>
            <a:endParaRPr lang="en-US" sz="3226" b="1" spc="322">
              <a:solidFill>
                <a:srgbClr val="1800AD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88152" y="-1069"/>
            <a:ext cx="1468042" cy="10288069"/>
            <a:chOff x="0" y="0"/>
            <a:chExt cx="1957390" cy="13717425"/>
          </a:xfrm>
        </p:grpSpPr>
        <p:sp>
          <p:nvSpPr>
            <p:cNvPr id="3" name="Freeform 3"/>
            <p:cNvSpPr/>
            <p:nvPr/>
          </p:nvSpPr>
          <p:spPr>
            <a:xfrm rot="-5400000">
              <a:off x="-5457769" y="6302266"/>
              <a:ext cx="13717425" cy="1112893"/>
            </a:xfrm>
            <a:custGeom>
              <a:avLst/>
              <a:gdLst/>
              <a:ahLst/>
              <a:cxnLst/>
              <a:rect l="l" t="t" r="r" b="b"/>
              <a:pathLst>
                <a:path w="13717425" h="1112893">
                  <a:moveTo>
                    <a:pt x="0" y="0"/>
                  </a:moveTo>
                  <a:lnTo>
                    <a:pt x="13717425" y="0"/>
                  </a:lnTo>
                  <a:lnTo>
                    <a:pt x="13717425" y="1112893"/>
                  </a:lnTo>
                  <a:lnTo>
                    <a:pt x="0" y="11128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311"/>
              </a:stretch>
            </a:blipFill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Freeform 4"/>
            <p:cNvSpPr/>
            <p:nvPr/>
          </p:nvSpPr>
          <p:spPr>
            <a:xfrm rot="-5400000" flipH="1" flipV="1">
              <a:off x="-6302266" y="6302266"/>
              <a:ext cx="13717425" cy="1112893"/>
            </a:xfrm>
            <a:custGeom>
              <a:avLst/>
              <a:gdLst/>
              <a:ahLst/>
              <a:cxnLst/>
              <a:rect l="l" t="t" r="r" b="b"/>
              <a:pathLst>
                <a:path w="13717425" h="1112893">
                  <a:moveTo>
                    <a:pt x="13717425" y="1112893"/>
                  </a:moveTo>
                  <a:lnTo>
                    <a:pt x="0" y="1112893"/>
                  </a:lnTo>
                  <a:lnTo>
                    <a:pt x="0" y="0"/>
                  </a:lnTo>
                  <a:lnTo>
                    <a:pt x="13717425" y="0"/>
                  </a:lnTo>
                  <a:lnTo>
                    <a:pt x="13717425" y="1112893"/>
                  </a:lnTo>
                  <a:close/>
                </a:path>
              </a:pathLst>
            </a:custGeom>
            <a:blipFill>
              <a:blip r:embed="rId2"/>
              <a:stretch>
                <a:fillRect t="-6311"/>
              </a:stretch>
            </a:blipFill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5" name="Freeform 5"/>
          <p:cNvSpPr/>
          <p:nvPr/>
        </p:nvSpPr>
        <p:spPr>
          <a:xfrm>
            <a:off x="1194370" y="2628900"/>
            <a:ext cx="6091115" cy="6266580"/>
          </a:xfrm>
          <a:custGeom>
            <a:avLst/>
            <a:gdLst/>
            <a:ahLst/>
            <a:cxnLst/>
            <a:rect l="l" t="t" r="r" b="b"/>
            <a:pathLst>
              <a:path w="6091115" h="6266580">
                <a:moveTo>
                  <a:pt x="0" y="0"/>
                </a:moveTo>
                <a:lnTo>
                  <a:pt x="6091116" y="0"/>
                </a:lnTo>
                <a:lnTo>
                  <a:pt x="6091116" y="6266580"/>
                </a:lnTo>
                <a:lnTo>
                  <a:pt x="0" y="62665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6" name="Freeform 6"/>
          <p:cNvSpPr/>
          <p:nvPr/>
        </p:nvSpPr>
        <p:spPr>
          <a:xfrm>
            <a:off x="10039576" y="1571158"/>
            <a:ext cx="6776047" cy="6242433"/>
          </a:xfrm>
          <a:custGeom>
            <a:avLst/>
            <a:gdLst/>
            <a:ahLst/>
            <a:cxnLst/>
            <a:rect l="l" t="t" r="r" b="b"/>
            <a:pathLst>
              <a:path w="6776047" h="6242433">
                <a:moveTo>
                  <a:pt x="0" y="0"/>
                </a:moveTo>
                <a:lnTo>
                  <a:pt x="6776047" y="0"/>
                </a:lnTo>
                <a:lnTo>
                  <a:pt x="6776047" y="6242433"/>
                </a:lnTo>
                <a:lnTo>
                  <a:pt x="0" y="62424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7" name="TextBox 7"/>
          <p:cNvSpPr txBox="1"/>
          <p:nvPr/>
        </p:nvSpPr>
        <p:spPr>
          <a:xfrm>
            <a:off x="1463332" y="556386"/>
            <a:ext cx="4875461" cy="811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8"/>
              </a:lnSpc>
            </a:pPr>
            <a:r>
              <a:rPr lang="en-US" sz="4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Delitev Evrope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832345" y="556386"/>
            <a:ext cx="6820495" cy="811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8"/>
              </a:lnSpc>
            </a:pPr>
            <a:r>
              <a:rPr lang="en-US" sz="4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Članice Evropske unije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75122" y="8104475"/>
            <a:ext cx="7340501" cy="193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8"/>
              </a:lnSpc>
            </a:pPr>
            <a:r>
              <a:rPr lang="en-US" sz="21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Članice Evropske unije (27) so:</a:t>
            </a:r>
            <a:r>
              <a:rPr lang="en-US" sz="21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___________________________</a:t>
            </a:r>
          </a:p>
          <a:p>
            <a:pPr algn="ctr">
              <a:lnSpc>
                <a:spcPts val="3078"/>
              </a:lnSpc>
            </a:pPr>
            <a:endParaRPr lang="en-US" sz="2198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078"/>
              </a:lnSpc>
            </a:pPr>
            <a:r>
              <a:rPr lang="en-US" sz="21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Pogodbene povezave z EU</a:t>
            </a:r>
            <a:r>
              <a:rPr lang="en-US" sz="21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Švica, Norveška, Islandija</a:t>
            </a:r>
          </a:p>
          <a:p>
            <a:pPr algn="l">
              <a:lnSpc>
                <a:spcPts val="3078"/>
              </a:lnSpc>
            </a:pPr>
            <a:r>
              <a:rPr lang="en-US" sz="21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Zunaj EU so</a:t>
            </a:r>
            <a:r>
              <a:rPr lang="en-US" sz="21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V. Britanija, Države V Evrope, </a:t>
            </a:r>
          </a:p>
          <a:p>
            <a:pPr algn="l">
              <a:lnSpc>
                <a:spcPts val="3078"/>
              </a:lnSpc>
              <a:spcBef>
                <a:spcPct val="0"/>
              </a:spcBef>
            </a:pPr>
            <a:r>
              <a:rPr lang="en-US" sz="21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 Balkan (BIH Srbija, ČG, Makedonija, Albanija)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ED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19136" y="3904292"/>
            <a:ext cx="6613992" cy="1313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EU = gospodarska in politična povezava</a:t>
            </a:r>
          </a:p>
        </p:txBody>
      </p:sp>
      <p:sp>
        <p:nvSpPr>
          <p:cNvPr id="3" name="AutoShape 3"/>
          <p:cNvSpPr/>
          <p:nvPr/>
        </p:nvSpPr>
        <p:spPr>
          <a:xfrm flipH="1">
            <a:off x="3062511" y="4777517"/>
            <a:ext cx="3488203" cy="62315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4" name="AutoShape 4"/>
          <p:cNvSpPr/>
          <p:nvPr/>
        </p:nvSpPr>
        <p:spPr>
          <a:xfrm flipV="1">
            <a:off x="10263195" y="2088922"/>
            <a:ext cx="1279461" cy="161043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5" name="AutoShape 5"/>
          <p:cNvSpPr/>
          <p:nvPr/>
        </p:nvSpPr>
        <p:spPr>
          <a:xfrm>
            <a:off x="11205943" y="5235396"/>
            <a:ext cx="2615303" cy="70076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6" name="AutoShape 6"/>
          <p:cNvSpPr/>
          <p:nvPr/>
        </p:nvSpPr>
        <p:spPr>
          <a:xfrm flipH="1" flipV="1">
            <a:off x="5203768" y="2088922"/>
            <a:ext cx="2486172" cy="161043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7" name="Freeform 7"/>
          <p:cNvSpPr/>
          <p:nvPr/>
        </p:nvSpPr>
        <p:spPr>
          <a:xfrm>
            <a:off x="5872014" y="6624202"/>
            <a:ext cx="4827157" cy="3425007"/>
          </a:xfrm>
          <a:custGeom>
            <a:avLst/>
            <a:gdLst/>
            <a:ahLst/>
            <a:cxnLst/>
            <a:rect l="l" t="t" r="r" b="b"/>
            <a:pathLst>
              <a:path w="4827157" h="3425007">
                <a:moveTo>
                  <a:pt x="0" y="0"/>
                </a:moveTo>
                <a:lnTo>
                  <a:pt x="4827157" y="0"/>
                </a:lnTo>
                <a:lnTo>
                  <a:pt x="4827157" y="3425008"/>
                </a:lnTo>
                <a:lnTo>
                  <a:pt x="0" y="34250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23"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8" name="Freeform 8"/>
          <p:cNvSpPr/>
          <p:nvPr/>
        </p:nvSpPr>
        <p:spPr>
          <a:xfrm>
            <a:off x="14017039" y="7594713"/>
            <a:ext cx="3752097" cy="2454497"/>
          </a:xfrm>
          <a:custGeom>
            <a:avLst/>
            <a:gdLst/>
            <a:ahLst/>
            <a:cxnLst/>
            <a:rect l="l" t="t" r="r" b="b"/>
            <a:pathLst>
              <a:path w="3752097" h="2454497">
                <a:moveTo>
                  <a:pt x="0" y="0"/>
                </a:moveTo>
                <a:lnTo>
                  <a:pt x="3752097" y="0"/>
                </a:lnTo>
                <a:lnTo>
                  <a:pt x="3752097" y="2454497"/>
                </a:lnTo>
                <a:lnTo>
                  <a:pt x="0" y="2454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9" name="Freeform 9"/>
          <p:cNvSpPr/>
          <p:nvPr/>
        </p:nvSpPr>
        <p:spPr>
          <a:xfrm>
            <a:off x="14866266" y="2088922"/>
            <a:ext cx="2902871" cy="3624978"/>
          </a:xfrm>
          <a:custGeom>
            <a:avLst/>
            <a:gdLst/>
            <a:ahLst/>
            <a:cxnLst/>
            <a:rect l="l" t="t" r="r" b="b"/>
            <a:pathLst>
              <a:path w="2902871" h="3624978">
                <a:moveTo>
                  <a:pt x="0" y="0"/>
                </a:moveTo>
                <a:lnTo>
                  <a:pt x="2902870" y="0"/>
                </a:lnTo>
                <a:lnTo>
                  <a:pt x="2902870" y="3624977"/>
                </a:lnTo>
                <a:lnTo>
                  <a:pt x="0" y="36249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0" name="Freeform 10"/>
          <p:cNvSpPr/>
          <p:nvPr/>
        </p:nvSpPr>
        <p:spPr>
          <a:xfrm>
            <a:off x="554732" y="2245314"/>
            <a:ext cx="3841354" cy="2171200"/>
          </a:xfrm>
          <a:custGeom>
            <a:avLst/>
            <a:gdLst/>
            <a:ahLst/>
            <a:cxnLst/>
            <a:rect l="l" t="t" r="r" b="b"/>
            <a:pathLst>
              <a:path w="3841354" h="2171200">
                <a:moveTo>
                  <a:pt x="0" y="0"/>
                </a:moveTo>
                <a:lnTo>
                  <a:pt x="3841354" y="0"/>
                </a:lnTo>
                <a:lnTo>
                  <a:pt x="3841354" y="2171200"/>
                </a:lnTo>
                <a:lnTo>
                  <a:pt x="0" y="21712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TextBox 11"/>
          <p:cNvSpPr txBox="1"/>
          <p:nvPr/>
        </p:nvSpPr>
        <p:spPr>
          <a:xfrm>
            <a:off x="9226131" y="620"/>
            <a:ext cx="6613992" cy="197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</a:pPr>
            <a:endParaRPr/>
          </a:p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Prost pretok ljudi, zaposlovanje, študij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17604" y="610158"/>
            <a:ext cx="6613992" cy="1206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8"/>
              </a:lnSpc>
              <a:spcBef>
                <a:spcPct val="0"/>
              </a:spcBef>
            </a:pPr>
            <a:r>
              <a:rPr lang="en-US" sz="3498" b="1">
                <a:solidFill>
                  <a:srgbClr val="8C52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Enoten trg, prost pretok blaga (brez carin), storitev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674008" y="6063323"/>
            <a:ext cx="6613992" cy="1313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</a:pPr>
            <a:r>
              <a:rPr lang="en-US" sz="37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Skupna denarna valuta </a:t>
            </a:r>
          </a:p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 Euro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54732" y="5584753"/>
            <a:ext cx="5317282" cy="3937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3214" b="1">
                <a:solidFill>
                  <a:srgbClr val="0097B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Skupno urejanje področij:</a:t>
            </a:r>
          </a:p>
          <a:p>
            <a:pPr marL="693930" lvl="1" indent="-346965" algn="l">
              <a:lnSpc>
                <a:spcPts val="4499"/>
              </a:lnSpc>
              <a:buFont typeface="Arial"/>
              <a:buChar char="•"/>
            </a:pPr>
            <a:r>
              <a:rPr lang="en-US" sz="3214" b="1">
                <a:solidFill>
                  <a:srgbClr val="0097B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okolje, podnebje</a:t>
            </a:r>
          </a:p>
          <a:p>
            <a:pPr marL="693930" lvl="1" indent="-346965" algn="l">
              <a:lnSpc>
                <a:spcPts val="4499"/>
              </a:lnSpc>
              <a:buFont typeface="Arial"/>
              <a:buChar char="•"/>
            </a:pPr>
            <a:r>
              <a:rPr lang="en-US" sz="3214" b="1">
                <a:solidFill>
                  <a:srgbClr val="0097B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kmetijska politika</a:t>
            </a:r>
          </a:p>
          <a:p>
            <a:pPr marL="693930" lvl="1" indent="-346965" algn="l">
              <a:lnSpc>
                <a:spcPts val="4499"/>
              </a:lnSpc>
              <a:buFont typeface="Arial"/>
              <a:buChar char="•"/>
            </a:pPr>
            <a:r>
              <a:rPr lang="en-US" sz="3214" b="1">
                <a:solidFill>
                  <a:srgbClr val="0097B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zunanji odnosi</a:t>
            </a:r>
          </a:p>
          <a:p>
            <a:pPr marL="693930" lvl="1" indent="-346965" algn="l">
              <a:lnSpc>
                <a:spcPts val="4499"/>
              </a:lnSpc>
              <a:buFont typeface="Arial"/>
              <a:buChar char="•"/>
            </a:pPr>
            <a:r>
              <a:rPr lang="en-US" sz="3214" b="1">
                <a:solidFill>
                  <a:srgbClr val="0097B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varnost</a:t>
            </a:r>
          </a:p>
          <a:p>
            <a:pPr marL="693930" lvl="1" indent="-346965" algn="l">
              <a:lnSpc>
                <a:spcPts val="4499"/>
              </a:lnSpc>
              <a:buFont typeface="Arial"/>
              <a:buChar char="•"/>
            </a:pPr>
            <a:r>
              <a:rPr lang="en-US" sz="3214" b="1">
                <a:solidFill>
                  <a:srgbClr val="0097B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pravosodje</a:t>
            </a:r>
          </a:p>
          <a:p>
            <a:pPr marL="693930" lvl="1" indent="-346965" algn="l">
              <a:lnSpc>
                <a:spcPts val="4499"/>
              </a:lnSpc>
              <a:spcBef>
                <a:spcPct val="0"/>
              </a:spcBef>
              <a:buFont typeface="Arial"/>
              <a:buChar char="•"/>
            </a:pPr>
            <a:r>
              <a:rPr lang="en-US" sz="3214" b="1">
                <a:solidFill>
                  <a:srgbClr val="0097B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selitve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479755" y="3698438"/>
            <a:ext cx="8270017" cy="795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0"/>
              </a:lnSpc>
              <a:spcBef>
                <a:spcPct val="0"/>
              </a:spcBef>
            </a:pPr>
            <a:r>
              <a:rPr lang="en-US" sz="4686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Evropa = razčlenjena celina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145067" y="952500"/>
            <a:ext cx="6613992" cy="197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Polotoki: </a:t>
            </a:r>
            <a:r>
              <a:rPr lang="en-US" sz="37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Pirenejski, Apeninski, Balkanski, Skandinavski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5167" y="699352"/>
            <a:ext cx="6564534" cy="197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8"/>
              </a:lnSpc>
            </a:pPr>
            <a:r>
              <a:rPr lang="en-US" sz="37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Otroki: </a:t>
            </a: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Iskandija, Irska,  Sicilija, Sardinija, </a:t>
            </a:r>
          </a:p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Korzika, Malta...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15730" y="6530636"/>
            <a:ext cx="6613992" cy="1313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Zalivi: </a:t>
            </a: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Finski, Botniški, Biskajski</a:t>
            </a:r>
          </a:p>
        </p:txBody>
      </p:sp>
      <p:sp>
        <p:nvSpPr>
          <p:cNvPr id="6" name="AutoShape 6"/>
          <p:cNvSpPr/>
          <p:nvPr/>
        </p:nvSpPr>
        <p:spPr>
          <a:xfrm flipV="1">
            <a:off x="9307496" y="1500952"/>
            <a:ext cx="2603178" cy="212665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7" name="AutoShape 7"/>
          <p:cNvSpPr/>
          <p:nvPr/>
        </p:nvSpPr>
        <p:spPr>
          <a:xfrm flipH="1">
            <a:off x="9964776" y="4701524"/>
            <a:ext cx="1005112" cy="190531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8" name="AutoShape 8"/>
          <p:cNvSpPr/>
          <p:nvPr/>
        </p:nvSpPr>
        <p:spPr>
          <a:xfrm flipH="1">
            <a:off x="4111527" y="4701524"/>
            <a:ext cx="3028174" cy="264618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9" name="AutoShape 9"/>
          <p:cNvSpPr/>
          <p:nvPr/>
        </p:nvSpPr>
        <p:spPr>
          <a:xfrm flipH="1" flipV="1">
            <a:off x="581432" y="2150979"/>
            <a:ext cx="4638456" cy="161519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10" name="Freeform 10"/>
          <p:cNvSpPr/>
          <p:nvPr/>
        </p:nvSpPr>
        <p:spPr>
          <a:xfrm>
            <a:off x="15106587" y="4114219"/>
            <a:ext cx="3081554" cy="5552350"/>
          </a:xfrm>
          <a:custGeom>
            <a:avLst/>
            <a:gdLst/>
            <a:ahLst/>
            <a:cxnLst/>
            <a:rect l="l" t="t" r="r" b="b"/>
            <a:pathLst>
              <a:path w="3081554" h="5552350">
                <a:moveTo>
                  <a:pt x="0" y="0"/>
                </a:moveTo>
                <a:lnTo>
                  <a:pt x="3081554" y="0"/>
                </a:lnTo>
                <a:lnTo>
                  <a:pt x="3081554" y="5552351"/>
                </a:lnTo>
                <a:lnTo>
                  <a:pt x="0" y="55523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>
          <a:xfrm>
            <a:off x="436687" y="3753656"/>
            <a:ext cx="4080998" cy="3056809"/>
          </a:xfrm>
          <a:custGeom>
            <a:avLst/>
            <a:gdLst/>
            <a:ahLst/>
            <a:cxnLst/>
            <a:rect l="l" t="t" r="r" b="b"/>
            <a:pathLst>
              <a:path w="4080998" h="3056809">
                <a:moveTo>
                  <a:pt x="0" y="0"/>
                </a:moveTo>
                <a:lnTo>
                  <a:pt x="4080999" y="0"/>
                </a:lnTo>
                <a:lnTo>
                  <a:pt x="4080999" y="3056809"/>
                </a:lnTo>
                <a:lnTo>
                  <a:pt x="0" y="30568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2" name="Freeform 12"/>
          <p:cNvSpPr/>
          <p:nvPr/>
        </p:nvSpPr>
        <p:spPr>
          <a:xfrm>
            <a:off x="6266697" y="233486"/>
            <a:ext cx="4279636" cy="2153361"/>
          </a:xfrm>
          <a:custGeom>
            <a:avLst/>
            <a:gdLst/>
            <a:ahLst/>
            <a:cxnLst/>
            <a:rect l="l" t="t" r="r" b="b"/>
            <a:pathLst>
              <a:path w="4279636" h="2153361">
                <a:moveTo>
                  <a:pt x="0" y="0"/>
                </a:moveTo>
                <a:lnTo>
                  <a:pt x="4279636" y="0"/>
                </a:lnTo>
                <a:lnTo>
                  <a:pt x="4279636" y="2153361"/>
                </a:lnTo>
                <a:lnTo>
                  <a:pt x="0" y="21533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13" name="TextBox 13"/>
          <p:cNvSpPr txBox="1"/>
          <p:nvPr/>
        </p:nvSpPr>
        <p:spPr>
          <a:xfrm>
            <a:off x="1028700" y="7410972"/>
            <a:ext cx="6613992" cy="197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Morja: </a:t>
            </a:r>
            <a:r>
              <a:rPr lang="en-US" sz="3798" b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Sredozemsko, Jadransko, Egejsko, Baltsko, Črno...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27622" y="2002719"/>
            <a:ext cx="15241442" cy="7313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8"/>
              </a:lnSpc>
            </a:pPr>
            <a:r>
              <a:rPr lang="en-US" sz="3798">
                <a:solidFill>
                  <a:srgbClr val="FF313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7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Visoka gorovja</a:t>
            </a:r>
            <a:r>
              <a:rPr lang="en-US" sz="379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(mladega nastanka): Alpe, </a:t>
            </a:r>
          </a:p>
          <a:p>
            <a:pPr algn="l">
              <a:lnSpc>
                <a:spcPts val="5318"/>
              </a:lnSpc>
            </a:pPr>
            <a:r>
              <a:rPr lang="en-US" sz="379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Pireneji, Apenini, Karpati,  Dinarsko gorstvo</a:t>
            </a:r>
          </a:p>
          <a:p>
            <a:pPr algn="l">
              <a:lnSpc>
                <a:spcPts val="5318"/>
              </a:lnSpc>
            </a:pPr>
            <a:endParaRPr lang="en-US" sz="3798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5318"/>
              </a:lnSpc>
            </a:pPr>
            <a:endParaRPr lang="en-US" sz="3798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5318"/>
              </a:lnSpc>
            </a:pPr>
            <a:r>
              <a:rPr lang="en-US" sz="37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Uravnana gorovja in hribovja</a:t>
            </a:r>
            <a:r>
              <a:rPr lang="en-US" sz="379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l">
              <a:lnSpc>
                <a:spcPts val="5318"/>
              </a:lnSpc>
            </a:pPr>
            <a:r>
              <a:rPr lang="en-US" sz="379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(starejšega nastanka): Nemško sredogorje, Ural,</a:t>
            </a:r>
          </a:p>
          <a:p>
            <a:pPr algn="l">
              <a:lnSpc>
                <a:spcPts val="5318"/>
              </a:lnSpc>
            </a:pPr>
            <a:r>
              <a:rPr lang="en-US" sz="379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Skandinavsko gorovje</a:t>
            </a:r>
          </a:p>
          <a:p>
            <a:pPr algn="l">
              <a:lnSpc>
                <a:spcPts val="5318"/>
              </a:lnSpc>
            </a:pPr>
            <a:endParaRPr lang="en-US" sz="3798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5318"/>
              </a:lnSpc>
            </a:pPr>
            <a:r>
              <a:rPr lang="en-US" sz="37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Nižavja, nižine, kotline: </a:t>
            </a:r>
            <a:r>
              <a:rPr lang="en-US" sz="379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Panonska nižina, </a:t>
            </a:r>
          </a:p>
          <a:p>
            <a:pPr algn="l">
              <a:lnSpc>
                <a:spcPts val="5318"/>
              </a:lnSpc>
              <a:spcBef>
                <a:spcPct val="0"/>
              </a:spcBef>
            </a:pPr>
            <a:r>
              <a:rPr lang="en-US" sz="379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Vlaška nižina, Padska nižina, Nemško-Poljsko nižavje, Vzhodnoevropsko nižavje, Pariška kotlina </a:t>
            </a:r>
          </a:p>
        </p:txBody>
      </p:sp>
      <p:sp>
        <p:nvSpPr>
          <p:cNvPr id="3" name="Freeform 3"/>
          <p:cNvSpPr/>
          <p:nvPr/>
        </p:nvSpPr>
        <p:spPr>
          <a:xfrm>
            <a:off x="11696409" y="264034"/>
            <a:ext cx="6130605" cy="2452242"/>
          </a:xfrm>
          <a:custGeom>
            <a:avLst/>
            <a:gdLst/>
            <a:ahLst/>
            <a:cxnLst/>
            <a:rect l="l" t="t" r="r" b="b"/>
            <a:pathLst>
              <a:path w="6130605" h="2452242">
                <a:moveTo>
                  <a:pt x="0" y="0"/>
                </a:moveTo>
                <a:lnTo>
                  <a:pt x="6130605" y="0"/>
                </a:lnTo>
                <a:lnTo>
                  <a:pt x="6130605" y="2452242"/>
                </a:lnTo>
                <a:lnTo>
                  <a:pt x="0" y="2452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4" name="Freeform 4"/>
          <p:cNvSpPr/>
          <p:nvPr/>
        </p:nvSpPr>
        <p:spPr>
          <a:xfrm>
            <a:off x="12653791" y="3169651"/>
            <a:ext cx="5173223" cy="3453126"/>
          </a:xfrm>
          <a:custGeom>
            <a:avLst/>
            <a:gdLst/>
            <a:ahLst/>
            <a:cxnLst/>
            <a:rect l="l" t="t" r="r" b="b"/>
            <a:pathLst>
              <a:path w="5173223" h="3453126">
                <a:moveTo>
                  <a:pt x="0" y="0"/>
                </a:moveTo>
                <a:lnTo>
                  <a:pt x="5173223" y="0"/>
                </a:lnTo>
                <a:lnTo>
                  <a:pt x="5173223" y="3453127"/>
                </a:lnTo>
                <a:lnTo>
                  <a:pt x="0" y="34531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5" name="Freeform 5"/>
          <p:cNvSpPr/>
          <p:nvPr/>
        </p:nvSpPr>
        <p:spPr>
          <a:xfrm>
            <a:off x="13238698" y="6766632"/>
            <a:ext cx="4588316" cy="3441237"/>
          </a:xfrm>
          <a:custGeom>
            <a:avLst/>
            <a:gdLst/>
            <a:ahLst/>
            <a:cxnLst/>
            <a:rect l="l" t="t" r="r" b="b"/>
            <a:pathLst>
              <a:path w="4588316" h="3441237">
                <a:moveTo>
                  <a:pt x="0" y="0"/>
                </a:moveTo>
                <a:lnTo>
                  <a:pt x="4588316" y="0"/>
                </a:lnTo>
                <a:lnTo>
                  <a:pt x="4588316" y="3441237"/>
                </a:lnTo>
                <a:lnTo>
                  <a:pt x="0" y="34412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6" name="TextBox 6"/>
          <p:cNvSpPr txBox="1"/>
          <p:nvPr/>
        </p:nvSpPr>
        <p:spPr>
          <a:xfrm>
            <a:off x="4770962" y="952500"/>
            <a:ext cx="6213872" cy="646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Evropa - raznoliko površje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0730" y="1311277"/>
            <a:ext cx="8933270" cy="8476455"/>
          </a:xfrm>
          <a:custGeom>
            <a:avLst/>
            <a:gdLst/>
            <a:ahLst/>
            <a:cxnLst/>
            <a:rect l="l" t="t" r="r" b="b"/>
            <a:pathLst>
              <a:path w="8933270" h="8476455">
                <a:moveTo>
                  <a:pt x="0" y="0"/>
                </a:moveTo>
                <a:lnTo>
                  <a:pt x="8933270" y="0"/>
                </a:lnTo>
                <a:lnTo>
                  <a:pt x="8933270" y="8476455"/>
                </a:lnTo>
                <a:lnTo>
                  <a:pt x="0" y="84764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" name="TextBox 3"/>
          <p:cNvSpPr txBox="1"/>
          <p:nvPr/>
        </p:nvSpPr>
        <p:spPr>
          <a:xfrm>
            <a:off x="4346211" y="295432"/>
            <a:ext cx="8079284" cy="9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8"/>
              </a:lnSpc>
              <a:spcBef>
                <a:spcPct val="0"/>
              </a:spcBef>
            </a:pPr>
            <a:r>
              <a:rPr lang="en-US" sz="52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Toplotni pasovi in rastje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354039" y="1530939"/>
            <a:ext cx="8712064" cy="7640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58"/>
              </a:lnSpc>
            </a:pPr>
            <a:r>
              <a:rPr lang="en-US" sz="397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Lega Evrope: med 35 in 75 stopinj S od Ekvatorja </a:t>
            </a:r>
          </a:p>
          <a:p>
            <a:pPr algn="l">
              <a:lnSpc>
                <a:spcPts val="5558"/>
              </a:lnSpc>
            </a:pPr>
            <a:endParaRPr lang="en-US" sz="397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5558"/>
              </a:lnSpc>
            </a:pPr>
            <a:endParaRPr lang="en-US" sz="397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857141" lvl="1" indent="-428570" algn="l">
              <a:lnSpc>
                <a:spcPts val="5558"/>
              </a:lnSpc>
              <a:buFont typeface="Arial"/>
              <a:buChar char="•"/>
            </a:pPr>
            <a:r>
              <a:rPr lang="en-US" sz="397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večina Evrope: </a:t>
            </a:r>
            <a:r>
              <a:rPr lang="en-US" sz="3970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zmernotopli pas</a:t>
            </a:r>
            <a:r>
              <a:rPr lang="en-US" sz="397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70" b="1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(stepa, listnati gozd, mešani gozd, iglasti gozd-tajga)</a:t>
            </a:r>
          </a:p>
          <a:p>
            <a:pPr marL="857141" lvl="1" indent="-428570" algn="l">
              <a:lnSpc>
                <a:spcPts val="5558"/>
              </a:lnSpc>
              <a:buFont typeface="Arial"/>
              <a:buChar char="•"/>
            </a:pPr>
            <a:r>
              <a:rPr lang="en-US" sz="397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J. Evrope: </a:t>
            </a:r>
            <a:r>
              <a:rPr lang="en-US" sz="3970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subtropski pas</a:t>
            </a:r>
            <a:r>
              <a:rPr lang="en-US" sz="397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70" b="1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(zimzeleno grmičevje)</a:t>
            </a:r>
          </a:p>
          <a:p>
            <a:pPr marL="857141" lvl="1" indent="-428570" algn="l">
              <a:lnSpc>
                <a:spcPts val="5558"/>
              </a:lnSpc>
              <a:spcBef>
                <a:spcPct val="0"/>
              </a:spcBef>
              <a:buFont typeface="Arial"/>
              <a:buChar char="•"/>
            </a:pPr>
            <a:r>
              <a:rPr lang="en-US" sz="397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S. Evrope: </a:t>
            </a:r>
            <a:r>
              <a:rPr lang="en-US" sz="3970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subpolarni in polarni pas</a:t>
            </a:r>
            <a:r>
              <a:rPr lang="en-US" sz="397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70" b="1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(tundra)</a:t>
            </a:r>
          </a:p>
        </p:txBody>
      </p:sp>
      <p:sp>
        <p:nvSpPr>
          <p:cNvPr id="5" name="AutoShape 5"/>
          <p:cNvSpPr/>
          <p:nvPr/>
        </p:nvSpPr>
        <p:spPr>
          <a:xfrm>
            <a:off x="13388656" y="2819127"/>
            <a:ext cx="0" cy="1331486"/>
          </a:xfrm>
          <a:prstGeom prst="line">
            <a:avLst/>
          </a:prstGeom>
          <a:ln w="85725" cap="flat">
            <a:solidFill>
              <a:srgbClr val="FF3131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950" y="912715"/>
            <a:ext cx="15816017" cy="8461569"/>
          </a:xfrm>
          <a:custGeom>
            <a:avLst/>
            <a:gdLst/>
            <a:ahLst/>
            <a:cxnLst/>
            <a:rect l="l" t="t" r="r" b="b"/>
            <a:pathLst>
              <a:path w="15816017" h="8461569">
                <a:moveTo>
                  <a:pt x="0" y="0"/>
                </a:moveTo>
                <a:lnTo>
                  <a:pt x="15816017" y="0"/>
                </a:lnTo>
                <a:lnTo>
                  <a:pt x="15816017" y="8461570"/>
                </a:lnTo>
                <a:lnTo>
                  <a:pt x="0" y="84615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/>
          </a:p>
        </p:txBody>
      </p:sp>
      <p:sp>
        <p:nvSpPr>
          <p:cNvPr id="3" name="TextBox 3"/>
          <p:cNvSpPr txBox="1"/>
          <p:nvPr/>
        </p:nvSpPr>
        <p:spPr>
          <a:xfrm>
            <a:off x="6199104" y="57769"/>
            <a:ext cx="3485909" cy="1837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8"/>
              </a:lnSpc>
            </a:pPr>
            <a:r>
              <a:rPr lang="en-US" sz="52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Rastje</a:t>
            </a:r>
          </a:p>
          <a:p>
            <a:pPr algn="ctr">
              <a:lnSpc>
                <a:spcPts val="7418"/>
              </a:lnSpc>
              <a:spcBef>
                <a:spcPct val="0"/>
              </a:spcBef>
            </a:pPr>
            <a:endParaRPr lang="en-US" sz="5298" b="1">
              <a:solidFill>
                <a:srgbClr val="FF313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28962" y="7796863"/>
            <a:ext cx="5195739" cy="646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Grmičasto rastlinstvo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199104" y="6998002"/>
            <a:ext cx="1356866" cy="646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Stepa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969366" y="6199141"/>
            <a:ext cx="2972693" cy="646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Mešani gozd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246597" y="5400280"/>
            <a:ext cx="4322564" cy="646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Iglasti gozd - tajga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969366" y="4497039"/>
            <a:ext cx="1729383" cy="646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Tundra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470898" y="3448942"/>
            <a:ext cx="3783360" cy="811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8"/>
              </a:lnSpc>
              <a:spcBef>
                <a:spcPct val="0"/>
              </a:spcBef>
            </a:pPr>
            <a:r>
              <a:rPr lang="en-US" sz="47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Prebivalstvo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18035" y="704132"/>
            <a:ext cx="5744832" cy="554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8"/>
              </a:lnSpc>
            </a:pPr>
            <a:r>
              <a:rPr lang="en-US" sz="34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Gostota poselitve:</a:t>
            </a:r>
          </a:p>
          <a:p>
            <a:pPr marL="755390" lvl="1" indent="-377695" algn="l">
              <a:lnSpc>
                <a:spcPts val="4898"/>
              </a:lnSpc>
              <a:buFont typeface="Arial"/>
              <a:buChar char="•"/>
            </a:pPr>
            <a:r>
              <a:rPr lang="en-US" sz="3498" b="1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Večina Evrope je gosto poseljena</a:t>
            </a:r>
            <a:r>
              <a:rPr lang="en-US" sz="34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(J, Z. in osrednji del)</a:t>
            </a:r>
          </a:p>
          <a:p>
            <a:pPr algn="l">
              <a:lnSpc>
                <a:spcPts val="4898"/>
              </a:lnSpc>
            </a:pPr>
            <a:endParaRPr lang="en-US" sz="3498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55390" lvl="1" indent="-377695" algn="l">
              <a:lnSpc>
                <a:spcPts val="4898"/>
              </a:lnSpc>
              <a:spcBef>
                <a:spcPct val="0"/>
              </a:spcBef>
              <a:buFont typeface="Arial"/>
              <a:buChar char="•"/>
            </a:pPr>
            <a:r>
              <a:rPr lang="en-US" sz="34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Redka poselitev (na skrajnem S, gorata območja in V del Evrope)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951677" y="263244"/>
            <a:ext cx="7683066" cy="3038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5"/>
              </a:lnSpc>
              <a:spcBef>
                <a:spcPct val="0"/>
              </a:spcBef>
            </a:pPr>
            <a:r>
              <a:rPr lang="en-US" sz="3503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Dejavniki, ki vplivajo na gostoto poselitve:</a:t>
            </a:r>
            <a:r>
              <a:rPr lang="en-US" sz="350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lega, podnebje, nadmorska višina, oblike površja, vodne razmere, gospodarstvo, prometne povezave ...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067956" y="4295667"/>
            <a:ext cx="5744832" cy="197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Jeziki:</a:t>
            </a:r>
            <a:r>
              <a:rPr lang="en-US" sz="3798" b="1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romanski, germanski, slovanski, ugrofinski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338010" y="6742484"/>
            <a:ext cx="13153506" cy="3313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</a:pPr>
            <a:r>
              <a:rPr lang="en-US" sz="3798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Verstva: </a:t>
            </a:r>
          </a:p>
          <a:p>
            <a:pPr algn="l">
              <a:lnSpc>
                <a:spcPts val="5318"/>
              </a:lnSpc>
              <a:spcBef>
                <a:spcPct val="0"/>
              </a:spcBef>
            </a:pPr>
            <a:r>
              <a:rPr lang="en-US" sz="3798" b="1" u="sng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Prevladuje krščanstvo:</a:t>
            </a: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798" b="1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katoliška</a:t>
            </a: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(Italija, Španija, Francija), </a:t>
            </a:r>
            <a:r>
              <a:rPr lang="en-US" sz="3798" b="1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protestantska</a:t>
            </a: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(Vel. Britanija, Finska, Švedska, Norveška) in </a:t>
            </a:r>
            <a:r>
              <a:rPr lang="en-US" sz="3798" b="1">
                <a:solidFill>
                  <a:srgbClr val="00BF6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pravoslavana vera</a:t>
            </a:r>
            <a:r>
              <a:rPr lang="en-US" sz="3798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(Srbija, Rusija)</a:t>
            </a:r>
          </a:p>
        </p:txBody>
      </p:sp>
      <p:sp>
        <p:nvSpPr>
          <p:cNvPr id="7" name="AutoShape 7"/>
          <p:cNvSpPr/>
          <p:nvPr/>
        </p:nvSpPr>
        <p:spPr>
          <a:xfrm>
            <a:off x="8421926" y="4371867"/>
            <a:ext cx="79131" cy="220486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8" name="AutoShape 8"/>
          <p:cNvSpPr/>
          <p:nvPr/>
        </p:nvSpPr>
        <p:spPr>
          <a:xfrm flipV="1">
            <a:off x="8914763" y="900112"/>
            <a:ext cx="1205068" cy="240129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9" name="AutoShape 9"/>
          <p:cNvSpPr/>
          <p:nvPr/>
        </p:nvSpPr>
        <p:spPr>
          <a:xfrm flipH="1" flipV="1">
            <a:off x="5774930" y="1014623"/>
            <a:ext cx="2646997" cy="241349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  <p:sp>
        <p:nvSpPr>
          <p:cNvPr id="10" name="AutoShape 10"/>
          <p:cNvSpPr/>
          <p:nvPr/>
        </p:nvSpPr>
        <p:spPr>
          <a:xfrm>
            <a:off x="9388828" y="4279390"/>
            <a:ext cx="2553721" cy="33641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758</Words>
  <Application>Microsoft Office PowerPoint</Application>
  <PresentationFormat>Po meri</PresentationFormat>
  <Paragraphs>129</Paragraphs>
  <Slides>17</Slides>
  <Notes>0</Notes>
  <HiddenSlides>0</HiddenSlides>
  <MMClips>0</MMClips>
  <ScaleCrop>false</ScaleCrop>
  <HeadingPairs>
    <vt:vector size="8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5" baseType="lpstr">
      <vt:lpstr>Open Sans Bold</vt:lpstr>
      <vt:lpstr>Arial</vt:lpstr>
      <vt:lpstr>Calibri</vt:lpstr>
      <vt:lpstr>Glacial Indifference Bold</vt:lpstr>
      <vt:lpstr>Open Sans</vt:lpstr>
      <vt:lpstr>Glacial Indifference</vt:lpstr>
      <vt:lpstr>Office Theme</vt:lpstr>
      <vt:lpstr>Worksheet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Evropa</dc:title>
  <dc:creator>Tadej Vičič</dc:creator>
  <cp:lastModifiedBy>Tadej Vičič</cp:lastModifiedBy>
  <cp:revision>1</cp:revision>
  <dcterms:created xsi:type="dcterms:W3CDTF">2006-08-16T00:00:00Z</dcterms:created>
  <dcterms:modified xsi:type="dcterms:W3CDTF">2025-11-02T18:50:56Z</dcterms:modified>
  <dc:identifier>DAGxvEzobAA</dc:identifier>
</cp:coreProperties>
</file>