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17445426-9430-4059-8FBD-41FA154E5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373" y="0"/>
            <a:ext cx="6005254" cy="6858000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231613F9-4DC3-4E54-A87B-106DE92387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3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234"/>
    </mc:Choice>
    <mc:Fallback>
      <p:transition spd="slow" advTm="102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3622" x="4976813" y="1196975"/>
          <p14:tracePt t="13749" x="4968875" y="1196975"/>
          <p14:tracePt t="13760" x="4886325" y="1196975"/>
          <p14:tracePt t="13768" x="4794250" y="1196975"/>
          <p14:tracePt t="13773" x="4667250" y="1196975"/>
          <p14:tracePt t="13781" x="4548188" y="1160463"/>
          <p14:tracePt t="13792" x="4419600" y="1150938"/>
          <p14:tracePt t="13804" x="4319588" y="1123950"/>
          <p14:tracePt t="13811" x="4302125" y="1123950"/>
          <p14:tracePt t="13819" x="4292600" y="1123950"/>
          <p14:tracePt t="13867" x="4283075" y="1123950"/>
          <p14:tracePt t="13880" x="4246563" y="1123950"/>
          <p14:tracePt t="13889" x="4192588" y="1123950"/>
          <p14:tracePt t="13896" x="4164013" y="1150938"/>
          <p14:tracePt t="13901" x="4083050" y="1160463"/>
          <p14:tracePt t="13909" x="4017963" y="1196975"/>
          <p14:tracePt t="13920" x="3963988" y="1223963"/>
          <p14:tracePt t="13926" x="3908425" y="1260475"/>
          <p14:tracePt t="13933" x="3890963" y="1270000"/>
          <p14:tracePt t="13943" x="3862388" y="1306513"/>
          <p14:tracePt t="13952" x="3825875" y="1333500"/>
          <p14:tracePt t="13962" x="3789363" y="1387475"/>
          <p14:tracePt t="13975" x="3771900" y="1416050"/>
          <p14:tracePt t="13980" x="3735388" y="1460500"/>
          <p14:tracePt t="13997" x="3689350" y="1552575"/>
          <p14:tracePt t="14006" x="3671888" y="1598613"/>
          <p14:tracePt t="14011" x="3652838" y="1635125"/>
          <p14:tracePt t="14021" x="3635375" y="1679575"/>
          <p14:tracePt t="14028" x="3625850" y="1744663"/>
          <p14:tracePt t="14036" x="3589338" y="1789113"/>
          <p14:tracePt t="14044" x="3570288" y="1871663"/>
          <p14:tracePt t="14051" x="3543300" y="1944688"/>
          <p14:tracePt t="14059" x="3543300" y="2017713"/>
          <p14:tracePt t="14070" x="3525838" y="2100263"/>
          <p14:tracePt t="14078" x="3525838" y="2173288"/>
          <p14:tracePt t="14081" x="3506788" y="2255838"/>
          <p14:tracePt t="14093" x="3506788" y="2309813"/>
          <p14:tracePt t="14101" x="3506788" y="2365375"/>
          <p14:tracePt t="14109" x="3506788" y="2419350"/>
          <p14:tracePt t="14117" x="3506788" y="2492375"/>
          <p14:tracePt t="14126" x="3479800" y="2557463"/>
          <p14:tracePt t="14134" x="3470275" y="2601913"/>
          <p14:tracePt t="14142" x="3460750" y="2693988"/>
          <p14:tracePt t="14147" x="3443288" y="2747963"/>
          <p14:tracePt t="14158" x="3443288" y="2830513"/>
          <p14:tracePt t="14165" x="3433763" y="2903538"/>
          <p14:tracePt t="14171" x="3433763" y="2976563"/>
          <p14:tracePt t="14180" x="3433763" y="3068638"/>
          <p14:tracePt t="14189" x="3433763" y="3195638"/>
          <p14:tracePt t="14194" x="3433763" y="3324225"/>
          <p14:tracePt t="14204" x="3433763" y="3433763"/>
          <p14:tracePt t="14213" x="3433763" y="3560763"/>
          <p14:tracePt t="14221" x="3433763" y="3670300"/>
          <p14:tracePt t="14228" x="3433763" y="3779838"/>
          <p14:tracePt t="14236" x="3433763" y="3889375"/>
          <p14:tracePt t="14246" x="3433763" y="3981450"/>
          <p14:tracePt t="14252" x="3433763" y="4044950"/>
          <p14:tracePt t="14262" x="3433763" y="4081463"/>
          <p14:tracePt t="14268" x="3452813" y="4137025"/>
          <p14:tracePt t="14277" x="3489325" y="4191000"/>
          <p14:tracePt t="14282" x="3506788" y="4237038"/>
          <p14:tracePt t="14295" x="3516313" y="4264025"/>
          <p14:tracePt t="14300" x="3562350" y="4319588"/>
          <p14:tracePt t="14309" x="3616325" y="4373563"/>
          <p14:tracePt t="14315" x="3662363" y="4419600"/>
          <p14:tracePt t="14327" x="3716338" y="4475163"/>
          <p14:tracePt t="14332" x="3762375" y="4511675"/>
          <p14:tracePt t="14338" x="3844925" y="4548188"/>
          <p14:tracePt t="14346" x="3927475" y="4592638"/>
          <p14:tracePt t="14360" x="4037013" y="4665663"/>
          <p14:tracePt t="14365" x="4156075" y="4694238"/>
          <p14:tracePt t="14370" x="4265613" y="4721225"/>
          <p14:tracePt t="14378" x="4402138" y="4748213"/>
          <p14:tracePt t="14392" x="4548188" y="4794250"/>
          <p14:tracePt t="14398" x="4813300" y="4848225"/>
          <p14:tracePt t="14404" x="4976813" y="4894263"/>
          <p14:tracePt t="14411" x="5159375" y="4903788"/>
          <p14:tracePt t="14423" x="5305425" y="4940300"/>
          <p14:tracePt t="14428" x="5480050" y="4986338"/>
          <p14:tracePt t="14437" x="5626100" y="4995863"/>
          <p14:tracePt t="14444" x="5789613" y="4995863"/>
          <p14:tracePt t="14454" x="5918200" y="4995863"/>
          <p14:tracePt t="14461" x="6045200" y="4995863"/>
          <p14:tracePt t="14470" x="6137275" y="4995863"/>
          <p14:tracePt t="14477" x="6246813" y="4995863"/>
          <p14:tracePt t="14484" x="6273800" y="4986338"/>
          <p14:tracePt t="14494" x="6373813" y="4959350"/>
          <p14:tracePt t="14501" x="6475413" y="4922838"/>
          <p14:tracePt t="14509" x="6575425" y="4857750"/>
          <p14:tracePt t="14515" x="6684963" y="4821238"/>
          <p14:tracePt t="14526" x="6767513" y="4775200"/>
          <p14:tracePt t="14534" x="6886575" y="4730750"/>
          <p14:tracePt t="14538" x="6986588" y="4665663"/>
          <p14:tracePt t="14546" x="7069138" y="4611688"/>
          <p14:tracePt t="14554" x="7150100" y="4565650"/>
          <p14:tracePt t="14563" x="7232650" y="4511675"/>
          <p14:tracePt t="14571" x="7315200" y="4438650"/>
          <p14:tracePt t="14578" x="7351713" y="4410075"/>
          <p14:tracePt t="14589" x="7451725" y="4337050"/>
          <p14:tracePt t="14594" x="7516813" y="4273550"/>
          <p14:tracePt t="14603" x="7561263" y="4219575"/>
          <p14:tracePt t="14610" x="7634288" y="4154488"/>
          <p14:tracePt t="14621" x="7699375" y="4090988"/>
          <p14:tracePt t="14629" x="7753350" y="4037013"/>
          <p14:tracePt t="14636" x="7789863" y="3971925"/>
          <p14:tracePt t="14646" x="7826375" y="3927475"/>
          <p14:tracePt t="14654" x="7835900" y="3881438"/>
          <p14:tracePt t="14664" x="7872413" y="3798888"/>
          <p14:tracePt t="14670" x="7872413" y="3743325"/>
          <p14:tracePt t="14678" x="7899400" y="3670300"/>
          <p14:tracePt t="14686" x="7908925" y="3589338"/>
          <p14:tracePt t="14700" x="7908925" y="3424238"/>
          <p14:tracePt t="14709" x="7908925" y="3351213"/>
          <p14:tracePt t="14715" x="7908925" y="3224213"/>
          <p14:tracePt t="14723" x="7908925" y="3078163"/>
          <p14:tracePt t="14733" x="7889875" y="2913063"/>
          <p14:tracePt t="14739" x="7853363" y="2813050"/>
          <p14:tracePt t="14746" x="7808913" y="2684463"/>
          <p14:tracePt t="14760" x="7772400" y="2511425"/>
          <p14:tracePt t="14767" x="7735888" y="2419350"/>
          <p14:tracePt t="14775" x="7716838" y="2319338"/>
          <p14:tracePt t="14785" x="7680325" y="2236788"/>
          <p14:tracePt t="14796" x="7597775" y="2063750"/>
          <p14:tracePt t="14804" x="7561263" y="1981200"/>
          <p14:tracePt t="14813" x="7516813" y="1862138"/>
          <p14:tracePt t="14822" x="7470775" y="1735138"/>
          <p14:tracePt t="14829" x="7397750" y="1652588"/>
          <p14:tracePt t="14837" x="7342188" y="1552575"/>
          <p14:tracePt t="14844" x="7288213" y="1452563"/>
          <p14:tracePt t="14854" x="7232650" y="1350963"/>
          <p14:tracePt t="14860" x="7169150" y="1250950"/>
          <p14:tracePt t="14869" x="7132638" y="1187450"/>
          <p14:tracePt t="14880" x="7059613" y="1087438"/>
          <p14:tracePt t="14888" x="7013575" y="1022350"/>
          <p14:tracePt t="14896" x="6940550" y="939800"/>
          <p14:tracePt t="14903" x="6904038" y="876300"/>
          <p14:tracePt t="14911" x="6850063" y="812800"/>
          <p14:tracePt t="14920" x="6813550" y="749300"/>
          <p14:tracePt t="14927" x="6757988" y="676275"/>
          <p14:tracePt t="14935" x="6694488" y="611188"/>
          <p14:tracePt t="14944" x="6621463" y="557213"/>
          <p14:tracePt t="14951" x="6557963" y="493713"/>
          <p14:tracePt t="14963" x="6429375" y="401638"/>
          <p14:tracePt t="14976" x="6346825" y="347663"/>
          <p14:tracePt t="14983" x="6283325" y="292100"/>
          <p14:tracePt t="14992" x="6200775" y="282575"/>
          <p14:tracePt t="14998" x="6137275" y="246063"/>
          <p14:tracePt t="15004" x="6054725" y="201613"/>
          <p14:tracePt t="15014" x="5981700" y="173038"/>
          <p14:tracePt t="15021" x="5918200" y="165100"/>
          <p14:tracePt t="15029" x="5835650" y="136525"/>
          <p14:tracePt t="15035" x="5762625" y="128588"/>
          <p14:tracePt t="15047" x="5689600" y="128588"/>
          <p14:tracePt t="15052" x="5616575" y="128588"/>
          <p14:tracePt t="15071" x="5414963" y="128588"/>
          <p14:tracePt t="15083" x="5224463" y="128588"/>
          <p14:tracePt t="15091" x="5132388" y="128588"/>
          <p14:tracePt t="15107" x="4968875" y="128588"/>
          <p14:tracePt t="15118" x="4913313" y="128588"/>
          <p14:tracePt t="15125" x="4813300" y="146050"/>
          <p14:tracePt t="15130" x="4740275" y="173038"/>
          <p14:tracePt t="15146" x="4675188" y="201613"/>
          <p14:tracePt t="15159" x="4657725" y="219075"/>
          <p14:tracePt t="15166" x="4648200" y="228600"/>
          <p14:tracePt t="15179" x="4602163" y="274638"/>
          <p14:tracePt t="15189" x="4594225" y="311150"/>
          <p14:tracePt t="15198" x="4557713" y="355600"/>
          <p14:tracePt t="15211" x="4511675" y="457200"/>
          <p14:tracePt t="15221" x="4492625" y="484188"/>
          <p14:tracePt t="15230" x="4456113" y="530225"/>
          <p14:tracePt t="15238" x="4429125" y="593725"/>
          <p14:tracePt t="15245" x="4419600" y="647700"/>
          <p14:tracePt t="15254" x="4383088" y="730250"/>
          <p14:tracePt t="15263" x="4356100" y="793750"/>
          <p14:tracePt t="15273" x="4346575" y="858838"/>
          <p14:tracePt t="15280" x="4346575" y="895350"/>
          <p14:tracePt t="15282" x="4310063" y="949325"/>
          <p14:tracePt t="15301" x="4310063" y="1031875"/>
          <p14:tracePt t="15309" x="4310063" y="1077913"/>
          <p14:tracePt t="15317" x="4310063" y="1104900"/>
          <p14:tracePt t="15324" x="4310063" y="1160463"/>
          <p14:tracePt t="15331" x="4310063" y="1204913"/>
          <p14:tracePt t="15342" x="4310063" y="1260475"/>
          <p14:tracePt t="15349" x="4310063" y="1296988"/>
          <p14:tracePt t="15356" x="4310063" y="1343025"/>
          <p14:tracePt t="15366" x="4310063" y="1397000"/>
          <p14:tracePt t="15375" x="4310063" y="1433513"/>
          <p14:tracePt t="15381" x="4310063" y="1506538"/>
          <p14:tracePt t="15388" x="4310063" y="1562100"/>
          <p14:tracePt t="15396" x="4310063" y="1635125"/>
          <p14:tracePt t="15407" x="4310063" y="1689100"/>
          <p14:tracePt t="15413" x="4310063" y="1735138"/>
          <p14:tracePt t="15421" x="4310063" y="1762125"/>
          <p14:tracePt t="15430" x="4319588" y="1817688"/>
          <p14:tracePt t="15437" x="4346575" y="1862138"/>
          <p14:tracePt t="15446" x="4356100" y="1927225"/>
          <p14:tracePt t="15451" x="4383088" y="1981200"/>
          <p14:tracePt t="15462" x="4392613" y="2027238"/>
          <p14:tracePt t="15469" x="4419600" y="2109788"/>
          <p14:tracePt t="15475" x="4429125" y="2146300"/>
          <p14:tracePt t="15482" x="4448175" y="2182813"/>
          <p14:tracePt t="15500" x="4465638" y="2236788"/>
          <p14:tracePt t="15506" x="4492625" y="2273300"/>
          <p14:tracePt t="15515" x="4521200" y="2319338"/>
          <p14:tracePt t="15527" x="4521200" y="2355850"/>
          <p14:tracePt t="15534" x="4557713" y="2401888"/>
          <p14:tracePt t="15542" x="4594225" y="2465388"/>
          <p14:tracePt t="15548" x="4594225" y="2511425"/>
          <p14:tracePt t="15555" x="4630738" y="2584450"/>
          <p14:tracePt t="15568" x="4675188" y="2657475"/>
          <p14:tracePt t="15576" x="4694238" y="2720975"/>
          <p14:tracePt t="15580" x="4721225" y="2767013"/>
          <p14:tracePt t="15593" x="4740275" y="2784475"/>
          <p14:tracePt t="15600" x="4757738" y="2820988"/>
          <p14:tracePt t="15604" x="4767263" y="2830513"/>
          <p14:tracePt t="15678" x="4776788" y="2830513"/>
          <p14:tracePt t="15687" x="4784725" y="2840038"/>
          <p14:tracePt t="15700" x="4794250" y="2849563"/>
          <p14:tracePt t="15707" x="4803775" y="2849563"/>
          <p14:tracePt t="15986" x="4803775" y="2857500"/>
          <p14:tracePt t="16001" x="4803775" y="2867025"/>
          <p14:tracePt t="16019" x="4803775" y="2886075"/>
          <p14:tracePt t="16029" x="4803775" y="2894013"/>
          <p14:tracePt t="16051" x="4794250" y="2894013"/>
          <p14:tracePt t="16061" x="4784725" y="2894013"/>
          <p14:tracePt t="16067" x="4776788" y="2894013"/>
          <p14:tracePt t="16121" x="4767263" y="2894013"/>
          <p14:tracePt t="16128" x="4757738" y="2903538"/>
          <p14:tracePt t="16144" x="4757738" y="2913063"/>
          <p14:tracePt t="16157" x="4748213" y="2922588"/>
          <p14:tracePt t="16327" x="4767263" y="2922588"/>
          <p14:tracePt t="16334" x="4830763" y="2922588"/>
          <p14:tracePt t="16346" x="4940300" y="2922588"/>
          <p14:tracePt t="16359" x="4986338" y="2922588"/>
          <p14:tracePt t="16366" x="5022850" y="2922588"/>
          <p14:tracePt t="16383" x="5086350" y="2922588"/>
          <p14:tracePt t="16393" x="5105400" y="2922588"/>
          <p14:tracePt t="16398" x="5114925" y="2922588"/>
          <p14:tracePt t="16412" x="5122863" y="2922588"/>
          <p14:tracePt t="16421" x="5132388" y="2922588"/>
          <p14:tracePt t="16431" x="5151438" y="2922588"/>
          <p14:tracePt t="16444" x="5195888" y="2922588"/>
          <p14:tracePt t="16455" x="5241925" y="2922588"/>
          <p14:tracePt t="16464" x="5278438" y="2922588"/>
          <p14:tracePt t="16479" x="5424488" y="2922588"/>
          <p14:tracePt t="16488" x="5497513" y="2922588"/>
          <p14:tracePt t="16496" x="5570538" y="2922588"/>
          <p14:tracePt t="16509" x="5689600" y="2940050"/>
          <p14:tracePt t="16518" x="5735638" y="2940050"/>
          <p14:tracePt t="16528" x="5762625" y="2959100"/>
          <p14:tracePt t="16534" x="5772150" y="2959100"/>
          <p14:tracePt t="16542" x="5789613" y="2959100"/>
          <p14:tracePt t="16551" x="5799138" y="2959100"/>
          <p14:tracePt t="16557" x="5808663" y="2959100"/>
          <p14:tracePt t="16574" x="5818188" y="2959100"/>
          <p14:tracePt t="16580" x="5835650" y="2959100"/>
          <p14:tracePt t="16587" x="5845175" y="2959100"/>
          <p14:tracePt t="16598" x="5872163" y="2959100"/>
          <p14:tracePt t="16607" x="5899150" y="2959100"/>
          <p14:tracePt t="16619" x="5954713" y="2959100"/>
          <p14:tracePt t="16631" x="5972175" y="2959100"/>
          <p14:tracePt t="16639" x="6018213" y="2959100"/>
          <p14:tracePt t="16648" x="6037263" y="2959100"/>
          <p14:tracePt t="16659" x="6091238" y="2959100"/>
          <p14:tracePt t="16669" x="6100763" y="2959100"/>
          <p14:tracePt t="16679" x="6118225" y="2959100"/>
          <p14:tracePt t="16700" x="6127750" y="2959100"/>
          <p14:tracePt t="16717" x="6154738" y="2959100"/>
          <p14:tracePt t="16731" x="6219825" y="2959100"/>
          <p14:tracePt t="16739" x="6264275" y="2976563"/>
          <p14:tracePt t="16750" x="6356350" y="2976563"/>
          <p14:tracePt t="16755" x="6438900" y="2986088"/>
          <p14:tracePt t="16766" x="6511925" y="3013075"/>
          <p14:tracePt t="16772" x="6584950" y="3013075"/>
          <p14:tracePt t="16782" x="6648450" y="3032125"/>
          <p14:tracePt t="16791" x="6675438" y="3032125"/>
          <p14:tracePt t="16804" x="6711950" y="3032125"/>
          <p14:tracePt t="16812" x="6731000" y="3032125"/>
          <p14:tracePt t="17048" x="6684963" y="3032125"/>
          <p14:tracePt t="17056" x="6611938" y="3032125"/>
          <p14:tracePt t="17067" x="6410325" y="3032125"/>
          <p14:tracePt t="17080" x="6337300" y="3032125"/>
          <p14:tracePt t="17087" x="6256338" y="3032125"/>
          <p14:tracePt t="17095" x="6183313" y="3032125"/>
          <p14:tracePt t="17101" x="6154738" y="3032125"/>
          <p14:tracePt t="17112" x="6118225" y="3032125"/>
          <p14:tracePt t="17123" x="6081713" y="3032125"/>
          <p14:tracePt t="17151" x="6073775" y="3032125"/>
          <p14:tracePt t="17175" x="6054725" y="3032125"/>
          <p14:tracePt t="17189" x="5981700" y="3049588"/>
          <p14:tracePt t="17198" x="5927725" y="3049588"/>
          <p14:tracePt t="17207" x="5872163" y="3049588"/>
          <p14:tracePt t="17215" x="5818188" y="3049588"/>
          <p14:tracePt t="17231" x="5735638" y="3049588"/>
          <p14:tracePt t="17238" x="5708650" y="3049588"/>
          <p14:tracePt t="17252" x="5662613" y="3049588"/>
          <p14:tracePt t="17261" x="5643563" y="3049588"/>
          <p14:tracePt t="17271" x="5607050" y="3049588"/>
          <p14:tracePt t="17279" x="5580063" y="3049588"/>
          <p14:tracePt t="17288" x="5553075" y="3049588"/>
          <p14:tracePt t="17299" x="5470525" y="3059113"/>
          <p14:tracePt t="17307" x="5434013" y="3059113"/>
          <p14:tracePt t="17316" x="5370513" y="3086100"/>
          <p14:tracePt t="17325" x="5324475" y="3095625"/>
          <p14:tracePt t="17332" x="5297488" y="3095625"/>
          <p14:tracePt t="17340" x="5268913" y="3095625"/>
          <p14:tracePt t="17349" x="5232400" y="3095625"/>
          <p14:tracePt t="17358" x="5214938" y="3095625"/>
          <p14:tracePt t="17366" x="5195888" y="3105150"/>
          <p14:tracePt t="17374" x="5195888" y="3114675"/>
          <p14:tracePt t="17420" x="5187950" y="3114675"/>
          <p14:tracePt t="17452" x="5159375" y="3114675"/>
          <p14:tracePt t="17464" x="5132388" y="3114675"/>
          <p14:tracePt t="17469" x="5114925" y="3114675"/>
          <p14:tracePt t="17480" x="5105400" y="3114675"/>
          <p14:tracePt t="17487" x="5086350" y="3114675"/>
          <p14:tracePt t="17495" x="5078413" y="3114675"/>
          <p14:tracePt t="18403" x="5059363" y="3114675"/>
          <p14:tracePt t="18411" x="5049838" y="3105150"/>
          <p14:tracePt t="18421" x="5049838" y="3095625"/>
          <p14:tracePt t="18429" x="5049838" y="3041650"/>
          <p14:tracePt t="18437" x="5078413" y="2986088"/>
          <p14:tracePt t="18447" x="5086350" y="2922588"/>
          <p14:tracePt t="18455" x="5114925" y="2876550"/>
          <p14:tracePt t="18468" x="5122863" y="2803525"/>
          <p14:tracePt t="18475" x="5132388" y="2767013"/>
          <p14:tracePt t="18487" x="5141913" y="2747963"/>
          <p14:tracePt t="18495" x="5151438" y="2711450"/>
          <p14:tracePt t="18502" x="5159375" y="2674938"/>
          <p14:tracePt t="18510" x="5168900" y="2647950"/>
          <p14:tracePt t="18519" x="5187950" y="2611438"/>
          <p14:tracePt t="18528" x="5195888" y="2584450"/>
          <p14:tracePt t="18535" x="5214938" y="2557463"/>
          <p14:tracePt t="18541" x="5214938" y="2520950"/>
          <p14:tracePt t="18552" x="5232400" y="2492375"/>
          <p14:tracePt t="18560" x="5241925" y="2474913"/>
          <p14:tracePt t="18567" x="5241925" y="2428875"/>
          <p14:tracePt t="18570" x="5260975" y="2401888"/>
          <p14:tracePt t="18585" x="5278438" y="2374900"/>
          <p14:tracePt t="18596" x="5305425" y="2309813"/>
          <p14:tracePt t="18603" x="5305425" y="2282825"/>
          <p14:tracePt t="18613" x="5305425" y="2255838"/>
          <p14:tracePt t="18619" x="5305425" y="2200275"/>
          <p14:tracePt t="18627" x="5324475" y="2163763"/>
          <p14:tracePt t="18637" x="5324475" y="2136775"/>
          <p14:tracePt t="18651" x="5360988" y="2073275"/>
          <p14:tracePt t="18660" x="5370513" y="2036763"/>
          <p14:tracePt t="18677" x="5378450" y="1973263"/>
          <p14:tracePt t="18687" x="5387975" y="1954213"/>
          <p14:tracePt t="18700" x="5397500" y="1898650"/>
          <p14:tracePt t="18706" x="5414963" y="1862138"/>
          <p14:tracePt t="18717" x="5414963" y="1854200"/>
          <p14:tracePt t="18724" x="5424488" y="1825625"/>
          <p14:tracePt t="18740" x="5424488" y="1808163"/>
          <p14:tracePt t="18749" x="5434013" y="1789113"/>
          <p14:tracePt t="18754" x="5451475" y="1771650"/>
          <p14:tracePt t="18764" x="5480050" y="1725613"/>
          <p14:tracePt t="18770" x="5487988" y="1725613"/>
          <p14:tracePt t="18781" x="5487988" y="1698625"/>
          <p14:tracePt t="18788" x="5507038" y="1662113"/>
          <p14:tracePt t="18796" x="5516563" y="1625600"/>
          <p14:tracePt t="18810" x="5534025" y="1543050"/>
          <p14:tracePt t="18966" x="5534025" y="1579563"/>
          <p14:tracePt t="18976" x="5507038" y="1616075"/>
          <p14:tracePt t="18988" x="5451475" y="1689100"/>
          <p14:tracePt t="18996" x="5443538" y="1698625"/>
          <p14:tracePt t="19047" x="5424488" y="1716088"/>
          <p14:tracePt t="19167" x="5414963" y="1725613"/>
          <p14:tracePt t="19182" x="5397500" y="1752600"/>
          <p14:tracePt t="19187" x="5397500" y="1771650"/>
          <p14:tracePt t="19200" x="5387975" y="1789113"/>
          <p14:tracePt t="19317" x="5387975" y="1798638"/>
          <p14:tracePt t="19326" x="5387975" y="1808163"/>
          <p14:tracePt t="19334" x="5387975" y="1817688"/>
          <p14:tracePt t="19352" x="5397500" y="1825625"/>
          <p14:tracePt t="19362" x="5414963" y="1844675"/>
          <p14:tracePt t="19371" x="5434013" y="1844675"/>
          <p14:tracePt t="19382" x="5451475" y="1844675"/>
          <p14:tracePt t="19386" x="5480050" y="1854200"/>
          <p14:tracePt t="19402" x="5516563" y="1862138"/>
          <p14:tracePt t="19413" x="5553075" y="1862138"/>
          <p14:tracePt t="19418" x="5570538" y="1862138"/>
          <p14:tracePt t="19451" x="5597525" y="1862138"/>
          <p14:tracePt t="19464" x="5616575" y="1862138"/>
          <p14:tracePt t="19480" x="5643563" y="1862138"/>
          <p14:tracePt t="19486" x="5670550" y="1862138"/>
          <p14:tracePt t="19497" x="5708650" y="1862138"/>
          <p14:tracePt t="19503" x="5726113" y="1862138"/>
          <p14:tracePt t="19517" x="5753100" y="1844675"/>
          <p14:tracePt t="19524" x="5762625" y="1844675"/>
          <p14:tracePt t="19534" x="5781675" y="1844675"/>
          <p14:tracePt t="19547" x="5818188" y="1825625"/>
          <p14:tracePt t="19559" x="5826125" y="1817688"/>
          <p14:tracePt t="19568" x="5835650" y="1808163"/>
          <p14:tracePt t="19575" x="5872163" y="1798638"/>
          <p14:tracePt t="19584" x="5891213" y="1781175"/>
          <p14:tracePt t="19597" x="5935663" y="1752600"/>
          <p14:tracePt t="19605" x="5954713" y="1744663"/>
          <p14:tracePt t="19612" x="5972175" y="1735138"/>
          <p14:tracePt t="19619" x="5991225" y="1725613"/>
          <p14:tracePt t="19630" x="6018213" y="1708150"/>
          <p14:tracePt t="19646" x="6037263" y="1698625"/>
          <p14:tracePt t="19654" x="6045200" y="1689100"/>
          <p14:tracePt t="19667" x="6054725" y="1679575"/>
          <p14:tracePt t="19679" x="6091238" y="1662113"/>
          <p14:tracePt t="19695" x="6118225" y="1635125"/>
          <p14:tracePt t="19709" x="6137275" y="1616075"/>
          <p14:tracePt t="19724" x="6164263" y="1589088"/>
          <p14:tracePt t="19733" x="6173788" y="1570038"/>
          <p14:tracePt t="19741" x="6183313" y="1552575"/>
          <p14:tracePt t="19752" x="6191250" y="1543050"/>
          <p14:tracePt t="19767" x="6210300" y="1516063"/>
          <p14:tracePt t="19774" x="6227763" y="1497013"/>
          <p14:tracePt t="19781" x="6227763" y="1479550"/>
          <p14:tracePt t="19788" x="6246813" y="1460500"/>
          <p14:tracePt t="19798" x="6256338" y="1452563"/>
          <p14:tracePt t="19805" x="6256338" y="1443038"/>
          <p14:tracePt t="19818" x="6256338" y="1423988"/>
          <p14:tracePt t="19824" x="6273800" y="1406525"/>
          <p14:tracePt t="19835" x="6283325" y="1370013"/>
          <p14:tracePt t="19851" x="6283325" y="1350963"/>
          <p14:tracePt t="19864" x="6283325" y="1343025"/>
          <p14:tracePt t="19870" x="6283325" y="1323975"/>
          <p14:tracePt t="19883" x="6283325" y="1287463"/>
          <p14:tracePt t="19894" x="6292850" y="1260475"/>
          <p14:tracePt t="19901" x="6300788" y="1241425"/>
          <p14:tracePt t="19916" x="6300788" y="1223963"/>
          <p14:tracePt t="19919" x="6300788" y="1187450"/>
          <p14:tracePt t="19927" x="6300788" y="1150938"/>
          <p14:tracePt t="19934" x="6300788" y="1123950"/>
          <p14:tracePt t="19948" x="6300788" y="1095375"/>
          <p14:tracePt t="19952" x="6300788" y="1068388"/>
          <p14:tracePt t="19961" x="6300788" y="1022350"/>
          <p14:tracePt t="19970" x="6300788" y="931863"/>
          <p14:tracePt t="19984" x="6300788" y="885825"/>
          <p14:tracePt t="19991" x="6300788" y="858838"/>
          <p14:tracePt t="19998" x="6300788" y="830263"/>
          <p14:tracePt t="20015" x="6264275" y="739775"/>
          <p14:tracePt t="20021" x="6246813" y="712788"/>
          <p14:tracePt t="20028" x="6246813" y="676275"/>
          <p14:tracePt t="20038" x="6237288" y="666750"/>
          <p14:tracePt t="20049" x="6237288" y="639763"/>
          <p14:tracePt t="20055" x="6219825" y="593725"/>
          <p14:tracePt t="20062" x="6219825" y="584200"/>
          <p14:tracePt t="20069" x="6219825" y="574675"/>
          <p14:tracePt t="20083" x="6200775" y="520700"/>
          <p14:tracePt t="20092" x="6191250" y="511175"/>
          <p14:tracePt t="20100" x="6191250" y="493713"/>
          <p14:tracePt t="20118" x="6183313" y="465138"/>
          <p14:tracePt t="20124" x="6183313" y="447675"/>
          <p14:tracePt t="20133" x="6173788" y="428625"/>
          <p14:tracePt t="20138" x="6164263" y="420688"/>
          <p14:tracePt t="20152" x="6164263" y="411163"/>
          <p14:tracePt t="20162" x="6154738" y="374650"/>
          <p14:tracePt t="20172" x="6137275" y="355600"/>
          <p14:tracePt t="20182" x="6137275" y="338138"/>
          <p14:tracePt t="20192" x="6127750" y="319088"/>
          <p14:tracePt t="20199" x="6110288" y="301625"/>
          <p14:tracePt t="20207" x="6100763" y="274638"/>
          <p14:tracePt t="20215" x="6081713" y="255588"/>
          <p14:tracePt t="20222" x="6073775" y="246063"/>
          <p14:tracePt t="20232" x="6045200" y="219075"/>
          <p14:tracePt t="20238" x="6008688" y="192088"/>
          <p14:tracePt t="20247" x="5964238" y="173038"/>
          <p14:tracePt t="20252" x="5935663" y="146050"/>
          <p14:tracePt t="20262" x="5891213" y="128588"/>
          <p14:tracePt t="20269" x="5826125" y="92075"/>
          <p14:tracePt t="20281" x="5789613" y="82550"/>
          <p14:tracePt t="20287" x="5726113" y="55563"/>
          <p14:tracePt t="20299" x="5553075" y="9525"/>
          <p14:tracePt t="20311" x="5470525" y="0"/>
          <p14:tracePt t="20318" x="5397500" y="0"/>
          <p14:tracePt t="20324" x="5370513" y="0"/>
          <p14:tracePt t="20336" x="5341938" y="0"/>
          <p14:tracePt t="20341" x="5324475" y="0"/>
          <p14:tracePt t="20351" x="5314950" y="0"/>
          <p14:tracePt t="20386" x="5297488" y="0"/>
          <p14:tracePt t="20404" x="5278438" y="0"/>
          <p14:tracePt t="20412" x="5241925" y="0"/>
          <p14:tracePt t="20418" x="5214938" y="0"/>
          <p14:tracePt t="20428" x="5187950" y="0"/>
          <p14:tracePt t="20437" x="5159375" y="0"/>
          <p14:tracePt t="20443" x="5151438" y="0"/>
          <p14:tracePt t="20453" x="5132388" y="0"/>
          <p14:tracePt t="20466" x="5122863" y="0"/>
          <p14:tracePt t="20475" x="5114925" y="0"/>
          <p14:tracePt t="20493" x="5105400" y="9525"/>
          <p14:tracePt t="20503" x="5078413" y="19050"/>
          <p14:tracePt t="20510" x="5068888" y="26988"/>
          <p14:tracePt t="20516" x="5059363" y="26988"/>
          <p14:tracePt t="20522" x="5041900" y="36513"/>
          <p14:tracePt t="20538" x="5022850" y="55563"/>
          <p14:tracePt t="20550" x="5022850" y="63500"/>
          <p14:tracePt t="20557" x="5013325" y="73025"/>
          <p14:tracePt t="20568" x="5005388" y="82550"/>
          <p14:tracePt t="20576" x="4986338" y="100013"/>
          <p14:tracePt t="20584" x="4976813" y="100013"/>
          <p14:tracePt t="20587" x="4959350" y="119063"/>
          <p14:tracePt t="20600" x="4949825" y="128588"/>
          <p14:tracePt t="20616" x="4932363" y="146050"/>
          <p14:tracePt t="20620" x="4932363" y="155575"/>
          <p14:tracePt t="20636" x="4922838" y="173038"/>
          <p14:tracePt t="20654" x="4922838" y="192088"/>
          <p14:tracePt t="20668" x="4903788" y="228600"/>
          <p14:tracePt t="20676" x="4903788" y="246063"/>
          <p14:tracePt t="20684" x="4895850" y="255588"/>
          <p14:tracePt t="20702" x="4895850" y="274638"/>
          <p14:tracePt t="20711" x="4895850" y="292100"/>
          <p14:tracePt t="20718" x="4876800" y="311150"/>
          <p14:tracePt t="20726" x="4876800" y="319088"/>
          <p14:tracePt t="20733" x="4876800" y="328613"/>
          <p14:tracePt t="20739" x="4876800" y="347663"/>
          <p14:tracePt t="20747" x="4867275" y="365125"/>
          <p14:tracePt t="20755" x="4867275" y="384175"/>
          <p14:tracePt t="20766" x="4840288" y="401638"/>
          <p14:tracePt t="20772" x="4840288" y="411163"/>
          <p14:tracePt t="20780" x="4840288" y="438150"/>
          <p14:tracePt t="20786" x="4840288" y="457200"/>
          <p14:tracePt t="20804" x="4840288" y="474663"/>
          <p14:tracePt t="20815" x="4840288" y="484188"/>
          <p14:tracePt t="20819" x="4830763" y="511175"/>
          <p14:tracePt t="20835" x="4830763" y="530225"/>
          <p14:tracePt t="20846" x="4830763" y="538163"/>
          <p14:tracePt t="20853" x="4830763" y="547688"/>
          <p14:tracePt t="20870" x="4830763" y="574675"/>
          <p14:tracePt t="20878" x="4830763" y="584200"/>
          <p14:tracePt t="20884" x="4830763" y="611188"/>
          <p14:tracePt t="20892" x="4813300" y="630238"/>
          <p14:tracePt t="20901" x="4813300" y="657225"/>
          <p14:tracePt t="20908" x="4813300" y="666750"/>
          <p14:tracePt t="20915" x="4813300" y="684213"/>
          <p14:tracePt t="20924" x="4813300" y="693738"/>
          <p14:tracePt t="20933" x="4813300" y="712788"/>
          <p14:tracePt t="20938" x="4813300" y="720725"/>
          <p14:tracePt t="20950" x="4813300" y="739775"/>
          <p14:tracePt t="20958" x="4813300" y="749300"/>
          <p14:tracePt t="20965" x="4813300" y="757238"/>
          <p14:tracePt t="20973" x="4813300" y="766763"/>
          <p14:tracePt t="20989" x="4794250" y="803275"/>
          <p14:tracePt t="21003" x="4794250" y="812800"/>
          <p14:tracePt t="21020" x="4794250" y="830263"/>
          <p14:tracePt t="21031" x="4794250" y="839788"/>
          <p14:tracePt t="21045" x="4794250" y="858838"/>
          <p14:tracePt t="21064" x="4794250" y="876300"/>
          <p14:tracePt t="21069" x="4794250" y="885825"/>
          <p14:tracePt t="21080" x="4794250" y="895350"/>
          <p14:tracePt t="21087" x="4794250" y="912813"/>
          <p14:tracePt t="21099" x="4794250" y="939800"/>
          <p14:tracePt t="21107" x="4794250" y="958850"/>
          <p14:tracePt t="21122" x="4794250" y="985838"/>
          <p14:tracePt t="21132" x="4794250" y="1014413"/>
          <p14:tracePt t="21138" x="4794250" y="1022350"/>
          <p14:tracePt t="21151" x="4794250" y="1041400"/>
          <p14:tracePt t="21189" x="4794250" y="1087438"/>
          <p14:tracePt t="21199" x="4794250" y="1123950"/>
          <p14:tracePt t="21203" x="4813300" y="1150938"/>
          <p14:tracePt t="21216" x="4813300" y="1177925"/>
          <p14:tracePt t="21224" x="4821238" y="1187450"/>
          <p14:tracePt t="21231" x="4821238" y="1204913"/>
          <p14:tracePt t="21235" x="4840288" y="1223963"/>
          <p14:tracePt t="21251" x="4849813" y="1250950"/>
          <p14:tracePt t="21260" x="4867275" y="1277938"/>
          <p14:tracePt t="21280" x="4867275" y="1287463"/>
          <p14:tracePt t="21285" x="4876800" y="1296988"/>
          <p14:tracePt t="21389" x="4895850" y="1306513"/>
          <p14:tracePt t="21416" x="4903788" y="1314450"/>
          <p14:tracePt t="21434" x="4922838" y="1360488"/>
          <p14:tracePt t="21453" x="4932363" y="1379538"/>
          <p14:tracePt t="21461" x="4940300" y="1387475"/>
          <p14:tracePt t="21468" x="4949825" y="1397000"/>
          <p14:tracePt t="21499" x="4959350" y="1406525"/>
          <p14:tracePt t="21518" x="4976813" y="1416050"/>
          <p14:tracePt t="21532" x="5005388" y="1433513"/>
          <p14:tracePt t="21538" x="5013325" y="1443038"/>
          <p14:tracePt t="21550" x="5032375" y="1452563"/>
          <p14:tracePt t="21558" x="5041900" y="1460500"/>
          <p14:tracePt t="21565" x="5049838" y="1470025"/>
          <p14:tracePt t="21570" x="5059363" y="1479550"/>
          <p14:tracePt t="21581" x="5078413" y="1489075"/>
          <p14:tracePt t="21588" x="5095875" y="1497013"/>
          <p14:tracePt t="21598" x="5114925" y="1506538"/>
          <p14:tracePt t="21614" x="5141913" y="1533525"/>
          <p14:tracePt t="21620" x="5151438" y="1533525"/>
          <p14:tracePt t="21631" x="5168900" y="1552575"/>
          <p14:tracePt t="21640" x="5195888" y="1562100"/>
          <p14:tracePt t="21651" x="5224463" y="1562100"/>
          <p14:tracePt t="21660" x="5241925" y="1579563"/>
          <p14:tracePt t="21670" x="5251450" y="1589088"/>
          <p14:tracePt t="21677" x="5260975" y="1589088"/>
          <p14:tracePt t="21686" x="5287963" y="1606550"/>
          <p14:tracePt t="21701" x="5305425" y="1616075"/>
          <p14:tracePt t="21734" x="5334000" y="1635125"/>
          <p14:tracePt t="21744" x="5351463" y="1635125"/>
          <p14:tracePt t="21750" x="5360988" y="1635125"/>
          <p14:tracePt t="21755" x="5378450" y="1635125"/>
          <p14:tracePt t="21770" x="5397500" y="1643063"/>
          <p14:tracePt t="21783" x="5407025" y="1652588"/>
          <p14:tracePt t="21814" x="5414963" y="1652588"/>
          <p14:tracePt t="21820" x="5434013" y="1652588"/>
          <p14:tracePt t="21836" x="5470525" y="1662113"/>
          <p14:tracePt t="21847" x="5480050" y="1662113"/>
          <p14:tracePt t="21852" x="5507038" y="1679575"/>
          <p14:tracePt t="21882" x="5516563" y="1679575"/>
          <p14:tracePt t="21934" x="5534025" y="1679575"/>
          <p14:tracePt t="23945" x="5524500" y="1679575"/>
          <p14:tracePt t="24016" x="5524500" y="1689100"/>
          <p14:tracePt t="24054" x="5516563" y="1689100"/>
          <p14:tracePt t="24096" x="5507038" y="1698625"/>
          <p14:tracePt t="24112" x="5497513" y="1708150"/>
          <p14:tracePt t="24149" x="5487988" y="1716088"/>
          <p14:tracePt t="24188" x="5480050" y="1716088"/>
          <p14:tracePt t="24222" x="5451475" y="1725613"/>
          <p14:tracePt t="24253" x="5443538" y="1735138"/>
          <p14:tracePt t="24303" x="5434013" y="1744663"/>
          <p14:tracePt t="24332" x="5414963" y="1744663"/>
          <p14:tracePt t="24343" x="5407025" y="1744663"/>
          <p14:tracePt t="24350" x="5387975" y="1744663"/>
          <p14:tracePt t="24359" x="5360988" y="1744663"/>
          <p14:tracePt t="24371" x="5334000" y="1744663"/>
          <p14:tracePt t="24447" x="5314950" y="1744663"/>
          <p14:tracePt t="24456" x="5297488" y="1762125"/>
          <p14:tracePt t="24464" x="5278438" y="1771650"/>
          <p14:tracePt t="24471" x="5232400" y="1789113"/>
          <p14:tracePt t="24478" x="5187950" y="1798638"/>
          <p14:tracePt t="24483" x="5151438" y="1798638"/>
          <p14:tracePt t="24495" x="5105400" y="1825625"/>
          <p14:tracePt t="24501" x="5095875" y="1825625"/>
          <p14:tracePt t="24513" x="5086350" y="1825625"/>
          <p14:tracePt t="24520" x="5078413" y="1835150"/>
          <p14:tracePt t="24591" x="5068888" y="1835150"/>
          <p14:tracePt t="24608" x="5049838" y="1854200"/>
          <p14:tracePt t="24615" x="5013325" y="1881188"/>
          <p14:tracePt t="24626" x="4986338" y="1881188"/>
          <p14:tracePt t="24637" x="4959350" y="1908175"/>
          <p14:tracePt t="24667" x="4932363" y="1917700"/>
          <p14:tracePt t="24677" x="4922838" y="1927225"/>
          <p14:tracePt t="24683" x="4913313" y="1935163"/>
          <p14:tracePt t="24714" x="4895850" y="1954213"/>
          <p14:tracePt t="24732" x="4876800" y="1963738"/>
          <p14:tracePt t="24744" x="4867275" y="1973263"/>
          <p14:tracePt t="24748" x="4849813" y="1990725"/>
          <p14:tracePt t="24766" x="4821238" y="2017713"/>
          <p14:tracePt t="24773" x="4803775" y="2017713"/>
          <p14:tracePt t="24779" x="4776788" y="2036763"/>
          <p14:tracePt t="24796" x="4757738" y="2054225"/>
          <p14:tracePt t="24807" x="4730750" y="2073275"/>
          <p14:tracePt t="24812" x="4721225" y="2073275"/>
          <p14:tracePt t="24829" x="4684713" y="2100263"/>
          <p14:tracePt t="24834" x="4684713" y="2109788"/>
          <p14:tracePt t="24845" x="4667250" y="2119313"/>
          <p14:tracePt t="24863" x="4657725" y="2146300"/>
          <p14:tracePt t="24876" x="4638675" y="2173288"/>
          <p14:tracePt t="24887" x="4630738" y="2192338"/>
          <p14:tracePt t="24896" x="4630738" y="2200275"/>
          <p14:tracePt t="24900" x="4621213" y="2219325"/>
          <p14:tracePt t="24909" x="4611688" y="2236788"/>
          <p14:tracePt t="24919" x="4602163" y="2246313"/>
          <p14:tracePt t="24927" x="4602163" y="2265363"/>
          <p14:tracePt t="24934" x="4584700" y="2292350"/>
          <p14:tracePt t="24939" x="4584700" y="2301875"/>
          <p14:tracePt t="24947" x="4575175" y="2328863"/>
          <p14:tracePt t="24963" x="4548188" y="2374900"/>
          <p14:tracePt t="24982" x="4521200" y="2428875"/>
          <p14:tracePt t="24987" x="4521200" y="2438400"/>
          <p14:tracePt t="25004" x="4521200" y="2465388"/>
          <p14:tracePt t="25013" x="4511675" y="2501900"/>
          <p14:tracePt t="25030" x="4511675" y="2528888"/>
          <p14:tracePt t="25036" x="4492625" y="2574925"/>
          <p14:tracePt t="25046" x="4492625" y="2593975"/>
          <p14:tracePt t="25052" x="4484688" y="2620963"/>
          <p14:tracePt t="25064" x="4484688" y="2647950"/>
          <p14:tracePt t="25066" x="4484688" y="2674938"/>
          <p14:tracePt t="25081" x="4456113" y="2711450"/>
          <p14:tracePt t="25087" x="4456113" y="2730500"/>
          <p14:tracePt t="25102" x="4456113" y="2747963"/>
          <p14:tracePt t="25113" x="4456113" y="2784475"/>
          <p14:tracePt t="25127" x="4456113" y="2803525"/>
          <p14:tracePt t="25133" x="4456113" y="2813050"/>
          <p14:tracePt t="25146" x="4456113" y="2830513"/>
          <p14:tracePt t="25160" x="4456113" y="2857500"/>
          <p14:tracePt t="25163" x="4456113" y="2876550"/>
          <p14:tracePt t="25181" x="4456113" y="2903538"/>
          <p14:tracePt t="25189" x="4456113" y="2930525"/>
          <p14:tracePt t="25196" x="4456113" y="2959100"/>
          <p14:tracePt t="25208" x="4456113" y="2968625"/>
          <p14:tracePt t="25216" x="4456113" y="2995613"/>
          <p14:tracePt t="25222" x="4456113" y="3013075"/>
          <p14:tracePt t="25229" x="4475163" y="3059113"/>
          <p14:tracePt t="25236" x="4484688" y="3068638"/>
          <p14:tracePt t="25247" x="4484688" y="3078163"/>
          <p14:tracePt t="25261" x="4492625" y="3105150"/>
          <p14:tracePt t="25270" x="4521200" y="3141663"/>
          <p14:tracePt t="25286" x="4538663" y="3159125"/>
          <p14:tracePt t="25291" x="4548188" y="3168650"/>
          <p14:tracePt t="25298" x="4557713" y="3205163"/>
          <p14:tracePt t="25311" x="4575175" y="3224213"/>
          <p14:tracePt t="25319" x="4594225" y="3251200"/>
          <p14:tracePt t="25327" x="4602163" y="3287713"/>
          <p14:tracePt t="25332" x="4638675" y="3333750"/>
          <p14:tracePt t="25343" x="4657725" y="3370263"/>
          <p14:tracePt t="25349" x="4694238" y="3406775"/>
          <p14:tracePt t="25356" x="4730750" y="3470275"/>
          <p14:tracePt t="25366" x="4757738" y="3497263"/>
          <p14:tracePt t="25375" x="4767263" y="3506788"/>
          <p14:tracePt t="25390" x="4830763" y="3570288"/>
          <p14:tracePt t="25399" x="4849813" y="3589338"/>
          <p14:tracePt t="25406" x="4857750" y="3597275"/>
          <p14:tracePt t="25420" x="4876800" y="3616325"/>
          <p14:tracePt t="25445" x="4903788" y="3633788"/>
          <p14:tracePt t="25464" x="4922838" y="3643313"/>
          <p14:tracePt t="25468" x="4932363" y="3643313"/>
          <p14:tracePt t="25479" x="4959350" y="3662363"/>
          <p14:tracePt t="25482" x="4976813" y="3662363"/>
          <p14:tracePt t="25496" x="5005388" y="3670300"/>
          <p14:tracePt t="25501" x="5049838" y="3679825"/>
          <p14:tracePt t="25511" x="5068888" y="3689350"/>
          <p14:tracePt t="25515" x="5105400" y="3698875"/>
          <p14:tracePt t="25524" x="5122863" y="3698875"/>
          <p14:tracePt t="25532" x="5159375" y="3725863"/>
          <p14:tracePt t="25540" x="5168900" y="3725863"/>
          <p14:tracePt t="25546" x="5187950" y="3725863"/>
          <p14:tracePt t="25554" x="5195888" y="3725863"/>
          <p14:tracePt t="25565" x="5214938" y="3725863"/>
          <p14:tracePt t="25578" x="5232400" y="3725863"/>
          <p14:tracePt t="25586" x="5251450" y="3752850"/>
          <p14:tracePt t="25596" x="5268913" y="3752850"/>
          <p14:tracePt t="25603" x="5297488" y="3752850"/>
          <p14:tracePt t="25611" x="5324475" y="3752850"/>
          <p14:tracePt t="25621" x="5360988" y="3752850"/>
          <p14:tracePt t="25631" x="5397500" y="3752850"/>
          <p14:tracePt t="25645" x="5470525" y="3752850"/>
          <p14:tracePt t="25651" x="5507038" y="3752850"/>
          <p14:tracePt t="25661" x="5524500" y="3752850"/>
          <p14:tracePt t="25669" x="5553075" y="3752850"/>
          <p14:tracePt t="25677" x="5561013" y="3752850"/>
          <p14:tracePt t="25682" x="5589588" y="3752850"/>
          <p14:tracePt t="25693" x="5616575" y="3752850"/>
          <p14:tracePt t="25700" x="5634038" y="3752850"/>
          <p14:tracePt t="25710" x="5670550" y="3752850"/>
          <p14:tracePt t="25715" x="5699125" y="3752850"/>
          <p14:tracePt t="25723" x="5726113" y="3752850"/>
          <p14:tracePt t="25734" x="5753100" y="3752850"/>
          <p14:tracePt t="25739" x="5781675" y="3743325"/>
          <p14:tracePt t="25750" x="5818188" y="3743325"/>
          <p14:tracePt t="25754" x="5845175" y="3725863"/>
          <p14:tracePt t="25769" x="5872163" y="3716338"/>
          <p14:tracePt t="25776" x="5908675" y="3716338"/>
          <p14:tracePt t="25782" x="5918200" y="3716338"/>
          <p14:tracePt t="25790" x="5954713" y="3716338"/>
          <p14:tracePt t="25804" x="6000750" y="3689350"/>
          <p14:tracePt t="25813" x="6027738" y="3652838"/>
          <p14:tracePt t="25818" x="6037263" y="3652838"/>
          <p14:tracePt t="25835" x="6081713" y="3633788"/>
          <p14:tracePt t="25851" x="6146800" y="3606800"/>
          <p14:tracePt t="25861" x="6173788" y="3597275"/>
          <p14:tracePt t="25869" x="6191250" y="3597275"/>
          <p14:tracePt t="25877" x="6227763" y="3579813"/>
          <p14:tracePt t="25886" x="6227763" y="3570288"/>
          <p14:tracePt t="25901" x="6264275" y="3552825"/>
          <p14:tracePt t="25910" x="6283325" y="3543300"/>
          <p14:tracePt t="25916" x="6300788" y="3543300"/>
          <p14:tracePt t="25927" x="6337300" y="3516313"/>
          <p14:tracePt t="25934" x="6346825" y="3516313"/>
          <p14:tracePt t="25943" x="6383338" y="3497263"/>
          <p14:tracePt t="25950" x="6402388" y="3487738"/>
          <p14:tracePt t="25961" x="6429375" y="3470275"/>
          <p14:tracePt t="25978" x="6465888" y="3433763"/>
          <p14:tracePt t="25984" x="6475413" y="3424238"/>
          <p14:tracePt t="25995" x="6529388" y="3378200"/>
          <p14:tracePt t="26006" x="6548438" y="3370263"/>
          <p14:tracePt t="26029" x="6575425" y="3333750"/>
          <p14:tracePt t="26040" x="6594475" y="3314700"/>
          <p14:tracePt t="26046" x="6594475" y="3297238"/>
          <p14:tracePt t="26063" x="6621463" y="3260725"/>
          <p14:tracePt t="26071" x="6621463" y="3251200"/>
          <p14:tracePt t="26079" x="6630988" y="3241675"/>
          <p14:tracePt t="26083" x="6657975" y="3205163"/>
          <p14:tracePt t="26092" x="6657975" y="3187700"/>
          <p14:tracePt t="26104" x="6667500" y="3168650"/>
          <p14:tracePt t="26113" x="6667500" y="3159125"/>
          <p14:tracePt t="26124" x="6675438" y="3132138"/>
          <p14:tracePt t="26134" x="6675438" y="3114675"/>
          <p14:tracePt t="26142" x="6684963" y="3078163"/>
          <p14:tracePt t="26153" x="6684963" y="3068638"/>
          <p14:tracePt t="26165" x="6684963" y="3041650"/>
          <p14:tracePt t="26171" x="6684963" y="3013075"/>
          <p14:tracePt t="26181" x="6684963" y="3005138"/>
          <p14:tracePt t="26189" x="6704013" y="2976563"/>
          <p14:tracePt t="26198" x="6704013" y="2959100"/>
          <p14:tracePt t="26204" x="6704013" y="2930525"/>
          <p14:tracePt t="26217" x="6704013" y="2894013"/>
          <p14:tracePt t="26233" x="6704013" y="2867025"/>
          <p14:tracePt t="26237" x="6704013" y="2849563"/>
          <p14:tracePt t="26251" x="6704013" y="2784475"/>
          <p14:tracePt t="26259" x="6704013" y="2757488"/>
          <p14:tracePt t="26268" x="6704013" y="2720975"/>
          <p14:tracePt t="26279" x="6704013" y="2693988"/>
          <p14:tracePt t="26285" x="6704013" y="2657475"/>
          <p14:tracePt t="26294" x="6704013" y="2630488"/>
          <p14:tracePt t="26302" x="6704013" y="2601913"/>
          <p14:tracePt t="26307" x="6704013" y="2574925"/>
          <p14:tracePt t="26317" x="6704013" y="2547938"/>
          <p14:tracePt t="26325" x="6704013" y="2528888"/>
          <p14:tracePt t="26333" x="6704013" y="2492375"/>
          <p14:tracePt t="26350" x="6704013" y="2474913"/>
          <p14:tracePt t="26361" x="6704013" y="2455863"/>
          <p14:tracePt t="26367" x="6704013" y="2438400"/>
          <p14:tracePt t="26379" x="6704013" y="2419350"/>
          <p14:tracePt t="26386" x="6684963" y="2382838"/>
          <p14:tracePt t="26397" x="6684963" y="2365375"/>
          <p14:tracePt t="26403" x="6675438" y="2355850"/>
          <p14:tracePt t="26410" x="6675438" y="2338388"/>
          <p14:tracePt t="26425" x="6657975" y="2319338"/>
          <p14:tracePt t="26432" x="6657975" y="2309813"/>
          <p14:tracePt t="26439" x="6648450" y="2292350"/>
          <p14:tracePt t="26452" x="6638925" y="2273300"/>
          <p14:tracePt t="26462" x="6638925" y="2265363"/>
          <p14:tracePt t="26468" x="6638925" y="2255838"/>
          <p14:tracePt t="26479" x="6630988" y="2236788"/>
          <p14:tracePt t="26486" x="6630988" y="2228850"/>
          <p14:tracePt t="26493" x="6611938" y="2209800"/>
          <p14:tracePt t="26504" x="6611938" y="2200275"/>
          <p14:tracePt t="26517" x="6602413" y="2155825"/>
          <p14:tracePt t="26523" x="6584950" y="2136775"/>
          <p14:tracePt t="26533" x="6575425" y="2127250"/>
          <p14:tracePt t="26543" x="6565900" y="2109788"/>
          <p14:tracePt t="26553" x="6557963" y="2090738"/>
          <p14:tracePt t="26564" x="6538913" y="2063750"/>
          <p14:tracePt t="26571" x="6529388" y="2063750"/>
          <p14:tracePt t="26582" x="6529388" y="2046288"/>
          <p14:tracePt t="26597" x="6521450" y="2027238"/>
          <p14:tracePt t="26606" x="6502400" y="2009775"/>
          <p14:tracePt t="26614" x="6492875" y="2000250"/>
          <p14:tracePt t="26621" x="6483350" y="1981200"/>
          <p14:tracePt t="26630" x="6446838" y="1973263"/>
          <p14:tracePt t="26640" x="6419850" y="1954213"/>
          <p14:tracePt t="26652" x="6365875" y="1927225"/>
          <p14:tracePt t="26663" x="6329363" y="1898650"/>
          <p14:tracePt t="26671" x="6283325" y="1881188"/>
          <p14:tracePt t="26685" x="6219825" y="1854200"/>
          <p14:tracePt t="26691" x="6173788" y="1825625"/>
          <p14:tracePt t="26700" x="6146800" y="1808163"/>
          <p14:tracePt t="26710" x="6118225" y="1798638"/>
          <p14:tracePt t="26717" x="6091238" y="1781175"/>
          <p14:tracePt t="26821" x="6081713" y="1771650"/>
          <p14:tracePt t="26830" x="6064250" y="1771650"/>
          <p14:tracePt t="26836" x="6008688" y="1771650"/>
          <p14:tracePt t="26846" x="5964238" y="1771650"/>
          <p14:tracePt t="26853" x="5918200" y="1771650"/>
          <p14:tracePt t="26863" x="5872163" y="1771650"/>
          <p14:tracePt t="26885" x="5762625" y="1744663"/>
          <p14:tracePt t="26895" x="5745163" y="1744663"/>
          <p14:tracePt t="26904" x="5735638" y="1744663"/>
          <p14:tracePt t="26911" x="5716588" y="1744663"/>
          <p14:tracePt t="26917" x="5699125" y="1744663"/>
          <p14:tracePt t="26925" x="5689600" y="1744663"/>
          <p14:tracePt t="26935" x="5670550" y="1744663"/>
          <p14:tracePt t="26946" x="5643563" y="1744663"/>
          <p14:tracePt t="26957" x="5626100" y="1744663"/>
          <p14:tracePt t="26972" x="5607050" y="1752600"/>
          <p14:tracePt t="28362" x="5597525" y="1752600"/>
          <p14:tracePt t="28371" x="5561013" y="1752600"/>
          <p14:tracePt t="28382" x="5534025" y="1752600"/>
          <p14:tracePt t="28387" x="5516563" y="1752600"/>
          <p14:tracePt t="28399" x="5507038" y="1752600"/>
          <p14:tracePt t="28413" x="5480050" y="1752600"/>
          <p14:tracePt t="28419" x="5451475" y="1762125"/>
          <p14:tracePt t="28437" x="5443538" y="1762125"/>
          <p14:tracePt t="28446" x="5414963" y="1762125"/>
          <p14:tracePt t="28460" x="5334000" y="1762125"/>
          <p14:tracePt t="28471" x="5287963" y="1762125"/>
          <p14:tracePt t="28479" x="5232400" y="1762125"/>
          <p14:tracePt t="28484" x="5195888" y="1762125"/>
          <p14:tracePt t="28494" x="5159375" y="1762125"/>
          <p14:tracePt t="28507" x="5105400" y="1744663"/>
          <p14:tracePt t="28516" x="5086350" y="1735138"/>
          <p14:tracePt t="28525" x="5078413" y="1735138"/>
          <p14:tracePt t="28636" x="5068888" y="1716088"/>
          <p14:tracePt t="28650" x="5068888" y="1689100"/>
          <p14:tracePt t="28657" x="5068888" y="1635125"/>
          <p14:tracePt t="28664" x="5068888" y="1606550"/>
          <p14:tracePt t="28672" x="5059363" y="1562100"/>
          <p14:tracePt t="28685" x="5049838" y="1525588"/>
          <p14:tracePt t="28694" x="5041900" y="1506538"/>
          <p14:tracePt t="28700" x="5041900" y="1479550"/>
          <p14:tracePt t="28709" x="5041900" y="1460500"/>
          <p14:tracePt t="28720" x="5041900" y="1433513"/>
          <p14:tracePt t="28727" x="5041900" y="1423988"/>
          <p14:tracePt t="28734" x="5041900" y="1406525"/>
          <p14:tracePt t="28743" x="5041900" y="1397000"/>
          <p14:tracePt t="28752" x="5041900" y="1370013"/>
          <p14:tracePt t="28760" x="5041900" y="1360488"/>
          <p14:tracePt t="28768" x="5041900" y="1314450"/>
          <p14:tracePt t="28785" x="5041900" y="1260475"/>
          <p14:tracePt t="28791" x="5041900" y="1214438"/>
          <p14:tracePt t="28800" x="5041900" y="1187450"/>
          <p14:tracePt t="28807" x="5022850" y="1160463"/>
          <p14:tracePt t="28819" x="5022850" y="1104900"/>
          <p14:tracePt t="28832" x="5022850" y="1077913"/>
          <p14:tracePt t="28840" x="5013325" y="1058863"/>
          <p14:tracePt t="28855" x="5013325" y="1022350"/>
          <p14:tracePt t="28861" x="5013325" y="1004888"/>
          <p14:tracePt t="28870" x="5013325" y="995363"/>
          <p14:tracePt t="28881" x="5013325" y="976313"/>
          <p14:tracePt t="28892" x="5013325" y="922338"/>
          <p14:tracePt t="28919" x="5013325" y="895350"/>
          <p14:tracePt t="28931" x="5013325" y="876300"/>
          <p14:tracePt t="28950" x="5013325" y="849313"/>
          <p14:tracePt t="28958" x="5013325" y="839788"/>
          <p14:tracePt t="28971" x="5013325" y="812800"/>
          <p14:tracePt t="28988" x="5013325" y="803275"/>
          <p14:tracePt t="29001" x="5013325" y="793750"/>
          <p14:tracePt t="29015" x="5013325" y="766763"/>
          <p14:tracePt t="29020" x="5013325" y="749300"/>
          <p14:tracePt t="29036" x="5013325" y="739775"/>
          <p14:tracePt t="29069" x="5013325" y="730250"/>
          <p14:tracePt t="29101" x="5013325" y="720725"/>
          <p14:tracePt t="29116" x="5013325" y="703263"/>
          <p14:tracePt t="29317" x="5013325" y="693738"/>
          <p14:tracePt t="29325" x="5032375" y="703263"/>
          <p14:tracePt t="29369" x="5041900" y="712788"/>
          <p14:tracePt t="29381" x="5078413" y="712788"/>
          <p14:tracePt t="29388" x="5095875" y="730250"/>
          <p14:tracePt t="29398" x="5095875" y="757238"/>
          <p14:tracePt t="29405" x="5095875" y="766763"/>
          <p14:tracePt t="29416" x="5105400" y="793750"/>
          <p14:tracePt t="29435" x="5114925" y="803275"/>
          <p14:tracePt t="29621" x="5132388" y="803275"/>
          <p14:tracePt t="29632" x="5141913" y="803275"/>
          <p14:tracePt t="29641" x="5151438" y="803275"/>
          <p14:tracePt t="29646" x="5159375" y="803275"/>
          <p14:tracePt t="29652" x="5178425" y="803275"/>
          <p14:tracePt t="29660" x="5187950" y="803275"/>
          <p14:tracePt t="29668" x="5214938" y="803275"/>
          <p14:tracePt t="29679" x="5232400" y="803275"/>
          <p14:tracePt t="29686" x="5260975" y="803275"/>
          <p14:tracePt t="29694" x="5268913" y="803275"/>
          <p14:tracePt t="29702" x="5297488" y="803275"/>
          <p14:tracePt t="29711" x="5314950" y="803275"/>
          <p14:tracePt t="29719" x="5341938" y="803275"/>
          <p14:tracePt t="29733" x="5360988" y="793750"/>
          <p14:tracePt t="29759" x="5370513" y="785813"/>
          <p14:tracePt t="29770" x="5378450" y="776288"/>
          <p14:tracePt t="29792" x="5387975" y="776288"/>
          <p14:tracePt t="29806" x="5414963" y="749300"/>
          <p14:tracePt t="29821" x="5434013" y="730250"/>
          <p14:tracePt t="29836" x="5443538" y="720725"/>
          <p14:tracePt t="29855" x="5461000" y="703263"/>
          <p14:tracePt t="29971" x="5470525" y="693738"/>
          <p14:tracePt t="29991" x="5480050" y="676275"/>
          <p14:tracePt t="29997" x="5487988" y="666750"/>
          <p14:tracePt t="30014" x="5507038" y="657225"/>
          <p14:tracePt t="30199" x="5524500" y="657225"/>
          <p14:tracePt t="30204" x="5534025" y="666750"/>
          <p14:tracePt t="30220" x="5561013" y="703263"/>
          <p14:tracePt t="30232" x="5561013" y="712788"/>
          <p14:tracePt t="30238" x="5570538" y="720725"/>
          <p14:tracePt t="30250" x="5580063" y="730250"/>
          <p14:tracePt t="30269" x="5589588" y="739775"/>
          <p14:tracePt t="30387" x="5597525" y="749300"/>
          <p14:tracePt t="30398" x="5616575" y="749300"/>
          <p14:tracePt t="30408" x="5626100" y="749300"/>
          <p14:tracePt t="30419" x="5653088" y="749300"/>
          <p14:tracePt t="30429" x="5680075" y="749300"/>
          <p14:tracePt t="30436" x="5699125" y="749300"/>
          <p14:tracePt t="30443" x="5716588" y="766763"/>
          <p14:tracePt t="30453" x="5726113" y="766763"/>
          <p14:tracePt t="30470" x="5735638" y="766763"/>
          <p14:tracePt t="30484" x="5753100" y="766763"/>
          <p14:tracePt t="30491" x="5772150" y="766763"/>
          <p14:tracePt t="30501" x="5781675" y="766763"/>
          <p14:tracePt t="30509" x="5799138" y="766763"/>
          <p14:tracePt t="30527" x="5808663" y="766763"/>
          <p14:tracePt t="30551" x="5818188" y="766763"/>
          <p14:tracePt t="30558" x="5826125" y="766763"/>
          <p14:tracePt t="30571" x="5854700" y="749300"/>
          <p14:tracePt t="30584" x="5862638" y="749300"/>
          <p14:tracePt t="30595" x="5881688" y="739775"/>
          <p14:tracePt t="33637" x="5891213" y="739775"/>
          <p14:tracePt t="33664" x="5891213" y="757238"/>
          <p14:tracePt t="33684" x="5891213" y="766763"/>
          <p14:tracePt t="33702" x="5891213" y="785813"/>
          <p14:tracePt t="33742" x="5891213" y="793750"/>
          <p14:tracePt t="33755" x="5891213" y="803275"/>
          <p14:tracePt t="33766" x="5891213" y="812800"/>
          <p14:tracePt t="33773" x="5881688" y="839788"/>
          <p14:tracePt t="33781" x="5881688" y="849313"/>
          <p14:tracePt t="33789" x="5872163" y="866775"/>
          <p14:tracePt t="33802" x="5854700" y="885825"/>
          <p14:tracePt t="33811" x="5845175" y="903288"/>
          <p14:tracePt t="33822" x="5845175" y="912813"/>
          <p14:tracePt t="33832" x="5826125" y="931863"/>
          <p14:tracePt t="33846" x="5799138" y="949325"/>
          <p14:tracePt t="33854" x="5799138" y="958850"/>
          <p14:tracePt t="33872" x="5781675" y="976313"/>
          <p14:tracePt t="33880" x="5762625" y="976313"/>
          <p14:tracePt t="33890" x="5745163" y="985838"/>
          <p14:tracePt t="33900" x="5726113" y="1004888"/>
          <p14:tracePt t="33917" x="5716588" y="1004888"/>
          <p14:tracePt t="33933" x="5699125" y="1014413"/>
          <p14:tracePt t="33940" x="5689600" y="1014413"/>
          <p14:tracePt t="33950" x="5680075" y="1014413"/>
          <p14:tracePt t="33962" x="5670550" y="1014413"/>
          <p14:tracePt t="33971" x="5643563" y="1031875"/>
          <p14:tracePt t="33981" x="5626100" y="1031875"/>
          <p14:tracePt t="33995" x="5616575" y="1031875"/>
          <p14:tracePt t="34029" x="5597525" y="1031875"/>
          <p14:tracePt t="34083" x="5589588" y="1031875"/>
          <p14:tracePt t="34215" x="5570538" y="1031875"/>
          <p14:tracePt t="35116" x="5597525" y="1004888"/>
          <p14:tracePt t="35131" x="5626100" y="985838"/>
          <p14:tracePt t="35152" x="5626100" y="976313"/>
          <p14:tracePt t="35166" x="5653088" y="949325"/>
          <p14:tracePt t="35172" x="5662613" y="939800"/>
          <p14:tracePt t="35201" x="5662613" y="931863"/>
          <p14:tracePt t="35373" x="5662613" y="912813"/>
          <p14:tracePt t="35398" x="5643563" y="895350"/>
          <p14:tracePt t="35416" x="5634038" y="885825"/>
          <p14:tracePt t="35424" x="5626100" y="885825"/>
          <p14:tracePt t="35518" x="5616575" y="885825"/>
          <p14:tracePt t="35529" x="5597525" y="885825"/>
          <p14:tracePt t="35533" x="5561013" y="885825"/>
          <p14:tracePt t="35545" x="5553075" y="885825"/>
          <p14:tracePt t="35561" x="5543550" y="885825"/>
          <p14:tracePt t="35579" x="5524500" y="885825"/>
          <p14:tracePt t="35638" x="5516563" y="885825"/>
          <p14:tracePt t="35661" x="5507038" y="885825"/>
          <p14:tracePt t="35685" x="5497513" y="885825"/>
          <p14:tracePt t="35710" x="5487988" y="885825"/>
          <p14:tracePt t="35726" x="5487988" y="895350"/>
          <p14:tracePt t="35748" x="5470525" y="903288"/>
          <p14:tracePt t="35773" x="5461000" y="912813"/>
          <p14:tracePt t="35787" x="5451475" y="922338"/>
          <p14:tracePt t="35797" x="5443538" y="931863"/>
          <p14:tracePt t="35820" x="5414963" y="949325"/>
          <p14:tracePt t="35837" x="5407025" y="958850"/>
          <p14:tracePt t="35870" x="5387975" y="976313"/>
          <p14:tracePt t="35884" x="5387975" y="985838"/>
          <p14:tracePt t="35896" x="5387975" y="995363"/>
          <p14:tracePt t="35926" x="5387975" y="1014413"/>
          <p14:tracePt t="35940" x="5387975" y="1022350"/>
          <p14:tracePt t="35959" x="5387975" y="1041400"/>
          <p14:tracePt t="35979" x="5387975" y="1058863"/>
          <p14:tracePt t="35999" x="5387975" y="1068388"/>
          <p14:tracePt t="36014" x="5387975" y="1087438"/>
          <p14:tracePt t="36032" x="5387975" y="1095375"/>
          <p14:tracePt t="36044" x="5387975" y="1104900"/>
          <p14:tracePt t="36064" x="5387975" y="1114425"/>
          <p14:tracePt t="36072" x="5387975" y="1131888"/>
          <p14:tracePt t="36087" x="5387975" y="1141413"/>
          <p14:tracePt t="36101" x="5387975" y="1150938"/>
          <p14:tracePt t="36128" x="5397500" y="1168400"/>
          <p14:tracePt t="36150" x="5414963" y="1177925"/>
          <p14:tracePt t="36179" x="5434013" y="1196975"/>
          <p14:tracePt t="36246" x="5443538" y="1196975"/>
          <p14:tracePt t="36254" x="5470525" y="1196975"/>
          <p14:tracePt t="36264" x="5516563" y="1196975"/>
          <p14:tracePt t="36270" x="5543550" y="1196975"/>
          <p14:tracePt t="36277" x="5553075" y="1196975"/>
          <p14:tracePt t="36282" x="5570538" y="1204913"/>
          <p14:tracePt t="36343" x="5589588" y="1204913"/>
          <p14:tracePt t="36350" x="5616575" y="1204913"/>
          <p14:tracePt t="36364" x="5643563" y="1204913"/>
          <p14:tracePt t="36373" x="5653088" y="1204913"/>
          <p14:tracePt t="36397" x="5680075" y="1204913"/>
          <p14:tracePt t="36404" x="5689600" y="1204913"/>
          <p14:tracePt t="36423" x="5699125" y="1204913"/>
          <p14:tracePt t="36431" x="5716588" y="1204913"/>
          <p14:tracePt t="36438" x="5726113" y="1196975"/>
          <p14:tracePt t="36454" x="5735638" y="1187450"/>
          <p14:tracePt t="36464" x="5745163" y="1177925"/>
          <p14:tracePt t="36468" x="5753100" y="1168400"/>
          <p14:tracePt t="36496" x="5753100" y="1160463"/>
          <p14:tracePt t="36504" x="5772150" y="1141413"/>
          <p14:tracePt t="36520" x="5772150" y="1131888"/>
          <p14:tracePt t="36532" x="5781675" y="1104900"/>
          <p14:tracePt t="36540" x="5781675" y="1087438"/>
          <p14:tracePt t="36558" x="5781675" y="1068388"/>
          <p14:tracePt t="36568" x="5781675" y="1041400"/>
          <p14:tracePt t="36573" x="5781675" y="1031875"/>
          <p14:tracePt t="36582" x="5781675" y="1014413"/>
          <p14:tracePt t="36592" x="5781675" y="1004888"/>
          <p14:tracePt t="36601" x="5781675" y="985838"/>
          <p14:tracePt t="36607" x="5781675" y="976313"/>
          <p14:tracePt t="36617" x="5781675" y="968375"/>
          <p14:tracePt t="36631" x="5781675" y="958850"/>
          <p14:tracePt t="36639" x="5781675" y="939800"/>
          <p14:tracePt t="36652" x="5772150" y="931863"/>
          <p14:tracePt t="36696" x="5772150" y="922338"/>
          <p14:tracePt t="36702" x="5762625" y="912813"/>
          <p14:tracePt t="36765" x="5753100" y="903288"/>
          <p14:tracePt t="36791" x="5745163" y="903288"/>
          <p14:tracePt t="36800" x="5699125" y="903288"/>
          <p14:tracePt t="36813" x="5580063" y="903288"/>
          <p14:tracePt t="36821" x="5553075" y="903288"/>
          <p14:tracePt t="36829" x="5543550" y="903288"/>
          <p14:tracePt t="36867" x="5534025" y="903288"/>
          <p14:tracePt t="39318" x="5534025" y="912813"/>
          <p14:tracePt t="39326" x="5543550" y="949325"/>
          <p14:tracePt t="39332" x="5561013" y="968375"/>
          <p14:tracePt t="39350" x="5597525" y="1014413"/>
          <p14:tracePt t="39361" x="5607050" y="1022350"/>
          <p14:tracePt t="39367" x="5607050" y="1031875"/>
          <p14:tracePt t="39379" x="5626100" y="1050925"/>
          <p14:tracePt t="39421" x="5626100" y="1058863"/>
          <p14:tracePt t="39431" x="5626100" y="1068388"/>
          <p14:tracePt t="39447" x="5626100" y="1095375"/>
          <p14:tracePt t="39454" x="5634038" y="1114425"/>
          <p14:tracePt t="39477" x="5643563" y="1150938"/>
          <p14:tracePt t="39485" x="5653088" y="1168400"/>
          <p14:tracePt t="39492" x="5653088" y="1187450"/>
          <p14:tracePt t="39501" x="5662613" y="1204913"/>
          <p14:tracePt t="39511" x="5662613" y="1223963"/>
          <p14:tracePt t="39519" x="5662613" y="1241425"/>
          <p14:tracePt t="39533" x="5662613" y="1260475"/>
          <p14:tracePt t="39544" x="5662613" y="1270000"/>
          <p14:tracePt t="39551" x="5662613" y="1287463"/>
          <p14:tracePt t="39566" x="5662613" y="1314450"/>
          <p14:tracePt t="39576" x="5662613" y="1323975"/>
          <p14:tracePt t="39587" x="5662613" y="1360488"/>
          <p14:tracePt t="39606" x="5662613" y="1379538"/>
          <p14:tracePt t="39618" x="5662613" y="1416050"/>
          <p14:tracePt t="39630" x="5662613" y="1423988"/>
          <p14:tracePt t="39648" x="5662613" y="1479550"/>
          <p14:tracePt t="39655" x="5662613" y="1497013"/>
          <p14:tracePt t="39668" x="5626100" y="1562100"/>
          <p14:tracePt t="39677" x="5616575" y="1589088"/>
          <p14:tracePt t="39684" x="5597525" y="1616075"/>
          <p14:tracePt t="39700" x="5570538" y="1643063"/>
          <p14:tracePt t="39709" x="5570538" y="1652588"/>
          <p14:tracePt t="39717" x="5570538" y="1662113"/>
          <p14:tracePt t="39724" x="5570538" y="1671638"/>
          <p14:tracePt t="39800" x="5561013" y="1679575"/>
          <p14:tracePt t="39806" x="5553075" y="1679575"/>
          <p14:tracePt t="39813" x="5524500" y="1679575"/>
          <p14:tracePt t="39819" x="5497513" y="1679575"/>
          <p14:tracePt t="39835" x="5451475" y="1689100"/>
          <p14:tracePt t="39843" x="5443538" y="1689100"/>
          <p14:tracePt t="39851" x="5424488" y="1689100"/>
          <p14:tracePt t="39901" x="5414963" y="1689100"/>
          <p14:tracePt t="39934" x="5397500" y="1689100"/>
          <p14:tracePt t="39942" x="5387975" y="1689100"/>
          <p14:tracePt t="39960" x="5378450" y="1689100"/>
          <p14:tracePt t="39968" x="5370513" y="1689100"/>
          <p14:tracePt t="39981" x="5360988" y="1679575"/>
          <p14:tracePt t="39986" x="5360988" y="1671638"/>
          <p14:tracePt t="39998" x="5351463" y="1662113"/>
          <p14:tracePt t="40004" x="5341938" y="1652588"/>
          <p14:tracePt t="40015" x="5334000" y="1643063"/>
          <p14:tracePt t="40057" x="5314950" y="1616075"/>
          <p14:tracePt t="40070" x="5305425" y="1606550"/>
          <p14:tracePt t="40080" x="5305425" y="1598613"/>
          <p14:tracePt t="40092" x="5305425" y="1589088"/>
          <p14:tracePt t="40100" x="5287963" y="1570038"/>
          <p14:tracePt t="40123" x="5287963" y="1562100"/>
          <p14:tracePt t="40135" x="5287963" y="1543050"/>
          <p14:tracePt t="40160" x="5287963" y="1525588"/>
          <p14:tracePt t="40181" x="5287963" y="1516063"/>
          <p14:tracePt t="40203" x="5287963" y="1497013"/>
          <p14:tracePt t="40251" x="5287963" y="1489075"/>
          <p14:tracePt t="40268" x="5287963" y="1470025"/>
          <p14:tracePt t="40525" x="5287963" y="1460500"/>
          <p14:tracePt t="40534" x="5297488" y="1460500"/>
          <p14:tracePt t="40552" x="5305425" y="1460500"/>
          <p14:tracePt t="40568" x="5314950" y="1460500"/>
          <p14:tracePt t="40580" x="5324475" y="1460500"/>
          <p14:tracePt t="40593" x="5324475" y="1470025"/>
          <p14:tracePt t="40600" x="5334000" y="1479550"/>
          <p14:tracePt t="40635" x="5341938" y="1506538"/>
          <p14:tracePt t="40664" x="5351463" y="1516063"/>
          <p14:tracePt t="40685" x="5378450" y="1533525"/>
          <p14:tracePt t="40708" x="5387975" y="1543050"/>
          <p14:tracePt t="40727" x="5397500" y="1562100"/>
          <p14:tracePt t="40750" x="5407025" y="1570038"/>
          <p14:tracePt t="40767" x="5414963" y="1579563"/>
          <p14:tracePt t="40783" x="5424488" y="1589088"/>
          <p14:tracePt t="40790" x="5434013" y="1598613"/>
          <p14:tracePt t="40797" x="5443538" y="1598613"/>
          <p14:tracePt t="40803" x="5451475" y="1606550"/>
          <p14:tracePt t="40823" x="5470525" y="1625600"/>
          <p14:tracePt t="40871" x="5480050" y="1635125"/>
          <p14:tracePt t="40925" x="5487988" y="1635125"/>
          <p14:tracePt t="40971" x="5497513" y="1635125"/>
          <p14:tracePt t="40981" x="5524500" y="1652588"/>
          <p14:tracePt t="40987" x="5543550" y="1652588"/>
          <p14:tracePt t="41002" x="5561013" y="1652588"/>
          <p14:tracePt t="41033" x="5570538" y="1652588"/>
          <p14:tracePt t="41084" x="5589588" y="1652588"/>
          <p14:tracePt t="41100" x="5626100" y="1652588"/>
          <p14:tracePt t="41110" x="5643563" y="1652588"/>
          <p14:tracePt t="41120" x="5653088" y="1652588"/>
          <p14:tracePt t="41134" x="5670550" y="1652588"/>
          <p14:tracePt t="41168" x="5689600" y="1652588"/>
          <p14:tracePt t="41187" x="5699125" y="1652588"/>
          <p14:tracePt t="41213" x="5708650" y="1652588"/>
          <p14:tracePt t="41245" x="5716588" y="1652588"/>
          <p14:tracePt t="41260" x="5726113" y="1643063"/>
          <p14:tracePt t="41269" x="5735638" y="1635125"/>
          <p14:tracePt t="41341" x="5745163" y="1635125"/>
          <p14:tracePt t="41350" x="5762625" y="1635125"/>
          <p14:tracePt t="41367" x="5789613" y="1635125"/>
          <p14:tracePt t="41375" x="5808663" y="1635125"/>
          <p14:tracePt t="41403" x="5818188" y="1635125"/>
          <p14:tracePt t="41415" x="5826125" y="1625600"/>
          <p14:tracePt t="41436" x="5826125" y="1616075"/>
          <p14:tracePt t="41464" x="5835650" y="1606550"/>
          <p14:tracePt t="41479" x="5845175" y="1598613"/>
          <p14:tracePt t="41501" x="5845175" y="1589088"/>
          <p14:tracePt t="41520" x="5862638" y="1570038"/>
          <p14:tracePt t="41557" x="5862638" y="1562100"/>
          <p14:tracePt t="41568" x="5862638" y="1552575"/>
          <p14:tracePt t="41583" x="5862638" y="1543050"/>
          <p14:tracePt t="41663" x="5862638" y="1525588"/>
          <p14:tracePt t="45046" x="5862638" y="1533525"/>
          <p14:tracePt t="45054" x="5862638" y="1543050"/>
          <p14:tracePt t="45070" x="5854700" y="1552575"/>
          <p14:tracePt t="45097" x="5845175" y="1562100"/>
          <p14:tracePt t="45197" x="5835650" y="1579563"/>
          <p14:tracePt t="45229" x="5826125" y="1589088"/>
          <p14:tracePt t="45246" x="5772150" y="1598613"/>
          <p14:tracePt t="45263" x="5753100" y="1606550"/>
          <p14:tracePt t="45280" x="5716588" y="1616075"/>
          <p14:tracePt t="45324" x="5699125" y="1616075"/>
          <p14:tracePt t="45353" x="5689600" y="1616075"/>
          <p14:tracePt t="45365" x="5643563" y="1625600"/>
          <p14:tracePt t="45372" x="5634038" y="1635125"/>
          <p14:tracePt t="45382" x="5626100" y="1635125"/>
          <p14:tracePt t="45390" x="5616575" y="1635125"/>
          <p14:tracePt t="45404" x="5597525" y="1635125"/>
          <p14:tracePt t="45412" x="5589588" y="1635125"/>
          <p14:tracePt t="45439" x="5580063" y="1635125"/>
          <p14:tracePt t="45463" x="5570538" y="1635125"/>
          <p14:tracePt t="45469" x="5553075" y="1635125"/>
          <p14:tracePt t="45487" x="5516563" y="1635125"/>
          <p14:tracePt t="45498" x="5487988" y="1635125"/>
          <p14:tracePt t="45517" x="5470525" y="1635125"/>
          <p14:tracePt t="45530" x="5451475" y="1635125"/>
          <p14:tracePt t="45560" x="5443538" y="1635125"/>
          <p14:tracePt t="45622" x="5424488" y="1635125"/>
          <p14:tracePt t="45630" x="5414963" y="1635125"/>
          <p14:tracePt t="45637" x="5407025" y="1635125"/>
          <p14:tracePt t="45644" x="5397500" y="1635125"/>
          <p14:tracePt t="45653" x="5378450" y="1635125"/>
          <p14:tracePt t="45661" x="5360988" y="1635125"/>
          <p14:tracePt t="45667" x="5341938" y="1635125"/>
          <p14:tracePt t="45686" x="5324475" y="1635125"/>
          <p14:tracePt t="45743" x="5305425" y="1635125"/>
          <p14:tracePt t="45764" x="5297488" y="1635125"/>
          <p14:tracePt t="45784" x="5278438" y="1635125"/>
          <p14:tracePt t="45852" x="5268913" y="1635125"/>
          <p14:tracePt t="45879" x="5241925" y="1635125"/>
          <p14:tracePt t="45899" x="5224463" y="1616075"/>
          <p14:tracePt t="45919" x="5205413" y="1606550"/>
          <p14:tracePt t="45935" x="5195888" y="1606550"/>
          <p14:tracePt t="45967" x="5178425" y="1589088"/>
          <p14:tracePt t="45978" x="5168900" y="1579563"/>
          <p14:tracePt t="46011" x="5151438" y="1579563"/>
          <p14:tracePt t="46029" x="5141913" y="1570038"/>
          <p14:tracePt t="46035" x="5132388" y="1562100"/>
          <p14:tracePt t="46050" x="5122863" y="1562100"/>
          <p14:tracePt t="46068" x="5114925" y="1562100"/>
          <p14:tracePt t="46080" x="5105400" y="1562100"/>
          <p14:tracePt t="46087" x="5095875" y="1562100"/>
          <p14:tracePt t="46103" x="5078413" y="1552575"/>
          <p14:tracePt t="46296" x="5068888" y="1552575"/>
          <p14:tracePt t="46478" x="5049838" y="1552575"/>
          <p14:tracePt t="46564" x="5041900" y="1543050"/>
          <p14:tracePt t="46636" x="5032375" y="1543050"/>
          <p14:tracePt t="47101" x="5032375" y="1525588"/>
          <p14:tracePt t="47127" x="5032375" y="1516063"/>
          <p14:tracePt t="47148" x="5032375" y="1506538"/>
          <p14:tracePt t="47160" x="5032375" y="1497013"/>
          <p14:tracePt t="47437" x="5032375" y="1489075"/>
          <p14:tracePt t="47469" x="5049838" y="1489075"/>
          <p14:tracePt t="47484" x="5059363" y="1489075"/>
          <p14:tracePt t="47499" x="5078413" y="1489075"/>
          <p14:tracePt t="47516" x="5095875" y="1489075"/>
          <p14:tracePt t="47523" x="5105400" y="1497013"/>
          <p14:tracePt t="47533" x="5114925" y="1506538"/>
          <p14:tracePt t="47545" x="5122863" y="1506538"/>
          <p14:tracePt t="47554" x="5132388" y="1516063"/>
          <p14:tracePt t="47612" x="5151438" y="1516063"/>
          <p14:tracePt t="47631" x="5159375" y="1516063"/>
          <p14:tracePt t="47636" x="5168900" y="1516063"/>
          <p14:tracePt t="47684" x="5178425" y="1516063"/>
          <p14:tracePt t="47798" x="5187950" y="1516063"/>
          <p14:tracePt t="48086" x="5195888" y="1516063"/>
          <p14:tracePt t="48101" x="5205413" y="1516063"/>
          <p14:tracePt t="48114" x="5224463" y="1533525"/>
          <p14:tracePt t="48220" x="5278438" y="1533525"/>
          <p14:tracePt t="48229" x="5314950" y="1533525"/>
          <p14:tracePt t="48236" x="5334000" y="1533525"/>
          <p14:tracePt t="48253" x="5351463" y="1533525"/>
          <p14:tracePt t="48260" x="5360988" y="1533525"/>
          <p14:tracePt t="48267" x="5387975" y="1516063"/>
          <p14:tracePt t="48277" x="5397500" y="1506538"/>
          <p14:tracePt t="48296" x="5407025" y="1489075"/>
          <p14:tracePt t="48526" x="5414963" y="1489075"/>
          <p14:tracePt t="48547" x="5424488" y="1497013"/>
          <p14:tracePt t="48571" x="5434013" y="1525588"/>
          <p14:tracePt t="48588" x="5434013" y="1533525"/>
          <p14:tracePt t="48618" x="5461000" y="1543050"/>
          <p14:tracePt t="48646" x="5480050" y="1552575"/>
          <p14:tracePt t="48653" x="5516563" y="1552575"/>
          <p14:tracePt t="48661" x="5543550" y="1562100"/>
          <p14:tracePt t="48671" x="5570538" y="1562100"/>
          <p14:tracePt t="48684" x="5643563" y="1562100"/>
          <p14:tracePt t="48702" x="5689600" y="1562100"/>
          <p14:tracePt t="48715" x="5735638" y="1562100"/>
          <p14:tracePt t="48733" x="5781675" y="1562100"/>
          <p14:tracePt t="48748" x="5799138" y="1552575"/>
          <p14:tracePt t="48755" x="5808663" y="1552575"/>
          <p14:tracePt t="48767" x="5826125" y="1543050"/>
          <p14:tracePt t="48781" x="5845175" y="1525588"/>
          <p14:tracePt t="48805" x="5872163" y="1516063"/>
          <p14:tracePt t="48813" x="5881688" y="1506538"/>
          <p14:tracePt t="48832" x="5881688" y="1489075"/>
          <p14:tracePt t="48840" x="5891213" y="1479550"/>
          <p14:tracePt t="48854" x="5899150" y="1470025"/>
          <p14:tracePt t="48872" x="5908675" y="1470025"/>
          <p14:tracePt t="49143" x="5918200" y="1470025"/>
          <p14:tracePt t="49198" x="5927725" y="1470025"/>
          <p14:tracePt t="49295" x="5935663" y="1479550"/>
          <p14:tracePt t="49303" x="5972175" y="1479550"/>
          <p14:tracePt t="49319" x="6027738" y="1479550"/>
          <p14:tracePt t="49331" x="6064250" y="1479550"/>
          <p14:tracePt t="49342" x="6081713" y="1479550"/>
          <p14:tracePt t="49352" x="6091238" y="1479550"/>
          <p14:tracePt t="49357" x="6110288" y="1470025"/>
          <p14:tracePt t="49365" x="6118225" y="1470025"/>
          <p14:tracePt t="49373" x="6137275" y="1452563"/>
          <p14:tracePt t="49387" x="6146800" y="1443038"/>
          <p14:tracePt t="49551" x="6146800" y="1433513"/>
          <p14:tracePt t="49562" x="6154738" y="1433513"/>
          <p14:tracePt t="49583" x="6164263" y="1443038"/>
          <p14:tracePt t="49757" x="6173788" y="1452563"/>
          <p14:tracePt t="50719" x="6164263" y="1452563"/>
          <p14:tracePt t="50732" x="6037263" y="1452563"/>
          <p14:tracePt t="50748" x="5891213" y="1452563"/>
          <p14:tracePt t="50765" x="5808663" y="1452563"/>
          <p14:tracePt t="50782" x="5762625" y="1452563"/>
          <p14:tracePt t="50795" x="5689600" y="1452563"/>
          <p14:tracePt t="50816" x="5670550" y="1452563"/>
          <p14:tracePt t="50823" x="5653088" y="1452563"/>
          <p14:tracePt t="50832" x="5626100" y="1452563"/>
          <p14:tracePt t="50845" x="5497513" y="1452563"/>
          <p14:tracePt t="50854" x="5443538" y="1452563"/>
          <p14:tracePt t="50861" x="5378450" y="1443038"/>
          <p14:tracePt t="50870" x="5297488" y="1397000"/>
          <p14:tracePt t="50878" x="5251450" y="1379538"/>
          <p14:tracePt t="50885" x="5214938" y="1370013"/>
          <p14:tracePt t="50896" x="5187950" y="1350963"/>
          <p14:tracePt t="50901" x="5168900" y="1343025"/>
          <p14:tracePt t="50951" x="5159375" y="1333500"/>
          <p14:tracePt t="50958" x="5151438" y="1323975"/>
          <p14:tracePt t="50971" x="5095875" y="1260475"/>
          <p14:tracePt t="50981" x="5095875" y="1241425"/>
          <p14:tracePt t="50988" x="5068888" y="1214438"/>
          <p14:tracePt t="50995" x="5068888" y="1177925"/>
          <p14:tracePt t="51005" x="5059363" y="1150938"/>
          <p14:tracePt t="51014" x="5059363" y="1141413"/>
          <p14:tracePt t="51021" x="5041900" y="1114425"/>
          <p14:tracePt t="51032" x="5041900" y="1087438"/>
          <p14:tracePt t="51040" x="5032375" y="1058863"/>
          <p14:tracePt t="51051" x="5032375" y="995363"/>
          <p14:tracePt t="51062" x="5032375" y="976313"/>
          <p14:tracePt t="51068" x="5032375" y="968375"/>
          <p14:tracePt t="51078" x="5032375" y="949325"/>
          <p14:tracePt t="51084" x="5005388" y="922338"/>
          <p14:tracePt t="51102" x="5005388" y="903288"/>
          <p14:tracePt t="51111" x="5005388" y="895350"/>
          <p14:tracePt t="51117" x="5005388" y="876300"/>
          <p14:tracePt t="51135" x="5005388" y="866775"/>
          <p14:tracePt t="51147" x="5005388" y="849313"/>
          <p14:tracePt t="51157" x="5005388" y="822325"/>
          <p14:tracePt t="51178" x="5005388" y="812800"/>
          <p14:tracePt t="51191" x="5005388" y="803275"/>
          <p14:tracePt t="51200" x="5005388" y="793750"/>
          <p14:tracePt t="51212" x="5005388" y="766763"/>
          <p14:tracePt t="51221" x="5005388" y="757238"/>
          <p14:tracePt t="51236" x="5005388" y="720725"/>
          <p14:tracePt t="51267" x="5005388" y="703263"/>
          <p14:tracePt t="51278" x="5005388" y="693738"/>
          <p14:tracePt t="51286" x="5005388" y="676275"/>
          <p14:tracePt t="51291" x="5005388" y="666750"/>
          <p14:tracePt t="51309" x="5005388" y="647700"/>
          <p14:tracePt t="51335" x="5005388" y="630238"/>
          <p14:tracePt t="51341" x="5005388" y="603250"/>
          <p14:tracePt t="51351" x="5005388" y="566738"/>
          <p14:tracePt t="51368" x="5005388" y="547688"/>
          <p14:tracePt t="51383" x="5005388" y="538163"/>
          <p14:tracePt t="51499" x="5005388" y="520700"/>
          <p14:tracePt t="51510" x="4986338" y="511175"/>
          <p14:tracePt t="51532" x="4968875" y="511175"/>
          <p14:tracePt t="51538" x="4959350" y="511175"/>
          <p14:tracePt t="51549" x="4940300" y="511175"/>
          <p14:tracePt t="51563" x="4913313" y="511175"/>
          <p14:tracePt t="51581" x="4895850" y="511175"/>
          <p14:tracePt t="51586" x="4867275" y="511175"/>
          <p14:tracePt t="51595" x="4857750" y="511175"/>
          <p14:tracePt t="51605" x="4840288" y="511175"/>
          <p14:tracePt t="51614" x="4830763" y="511175"/>
          <p14:tracePt t="51620" x="4803775" y="511175"/>
          <p14:tracePt t="51635" x="4784725" y="511175"/>
          <p14:tracePt t="51644" x="4776788" y="511175"/>
          <p14:tracePt t="51650" x="4767263" y="511175"/>
          <p14:tracePt t="51668" x="4757738" y="511175"/>
          <p14:tracePt t="51678" x="4740275" y="511175"/>
          <p14:tracePt t="51686" x="4730750" y="511175"/>
          <p14:tracePt t="51700" x="4703763" y="511175"/>
          <p14:tracePt t="51707" x="4675188" y="511175"/>
          <p14:tracePt t="51725" x="4657725" y="511175"/>
          <p14:tracePt t="51733" x="4638675" y="511175"/>
          <p14:tracePt t="51738" x="4630738" y="511175"/>
          <p14:tracePt t="51752" x="4602163" y="511175"/>
          <p14:tracePt t="51767" x="4584700" y="511175"/>
          <p14:tracePt t="51774" x="4575175" y="511175"/>
          <p14:tracePt t="51786" x="4557713" y="511175"/>
          <p14:tracePt t="51795" x="4538663" y="511175"/>
          <p14:tracePt t="51818" x="4529138" y="511175"/>
          <p14:tracePt t="51831" x="4511675" y="511175"/>
          <p14:tracePt t="51837" x="4492625" y="530225"/>
          <p14:tracePt t="51844" x="4484688" y="530225"/>
          <p14:tracePt t="51853" x="4465638" y="538163"/>
          <p14:tracePt t="51861" x="4456113" y="538163"/>
          <p14:tracePt t="51868" x="4438650" y="547688"/>
          <p14:tracePt t="51884" x="4419600" y="566738"/>
          <p14:tracePt t="51893" x="4411663" y="566738"/>
          <p14:tracePt t="51900" x="4402138" y="566738"/>
          <p14:tracePt t="51907" x="4392613" y="574675"/>
          <p14:tracePt t="51917" x="4383088" y="574675"/>
          <p14:tracePt t="51924" x="4375150" y="584200"/>
          <p14:tracePt t="51932" x="4356100" y="603250"/>
          <p14:tracePt t="51989" x="4356100" y="611188"/>
          <p14:tracePt t="51999" x="4356100" y="620713"/>
          <p14:tracePt t="52006" x="4356100" y="630238"/>
          <p14:tracePt t="52019" x="4356100" y="647700"/>
          <p14:tracePt t="52050" x="4356100" y="676275"/>
          <p14:tracePt t="52061" x="4356100" y="693738"/>
          <p14:tracePt t="52069" x="4356100" y="703263"/>
          <p14:tracePt t="52079" x="4356100" y="712788"/>
          <p14:tracePt t="52085" x="4356100" y="730250"/>
          <p14:tracePt t="52101" x="4375150" y="776288"/>
          <p14:tracePt t="52111" x="4383088" y="776288"/>
          <p14:tracePt t="52119" x="4402138" y="793750"/>
          <p14:tracePt t="52135" x="4419600" y="822325"/>
          <p14:tracePt t="52142" x="4438650" y="839788"/>
          <p14:tracePt t="52150" x="4456113" y="858838"/>
          <p14:tracePt t="52166" x="4484688" y="876300"/>
          <p14:tracePt t="52172" x="4521200" y="885825"/>
          <p14:tracePt t="52186" x="4575175" y="912813"/>
          <p14:tracePt t="52200" x="4611688" y="922338"/>
          <p14:tracePt t="52210" x="4638675" y="922338"/>
          <p14:tracePt t="52225" x="4675188" y="939800"/>
          <p14:tracePt t="52237" x="4694238" y="939800"/>
          <p14:tracePt t="52250" x="4711700" y="939800"/>
          <p14:tracePt t="52269" x="4748213" y="939800"/>
          <p14:tracePt t="52283" x="4784725" y="939800"/>
          <p14:tracePt t="52302" x="4840288" y="939800"/>
          <p14:tracePt t="52307" x="4857750" y="939800"/>
          <p14:tracePt t="52317" x="4867275" y="939800"/>
          <p14:tracePt t="52327" x="4903788" y="939800"/>
          <p14:tracePt t="52338" x="4922838" y="939800"/>
          <p14:tracePt t="52350" x="4940300" y="931863"/>
          <p14:tracePt t="52356" x="4959350" y="922338"/>
          <p14:tracePt t="52364" x="4976813" y="912813"/>
          <p14:tracePt t="52370" x="4995863" y="903288"/>
          <p14:tracePt t="52380" x="5022850" y="895350"/>
          <p14:tracePt t="52387" x="5041900" y="885825"/>
          <p14:tracePt t="52406" x="5059363" y="866775"/>
          <p14:tracePt t="52415" x="5068888" y="858838"/>
          <p14:tracePt t="52420" x="5086350" y="858838"/>
          <p14:tracePt t="52436" x="5122863" y="830263"/>
          <p14:tracePt t="52453" x="5132388" y="812800"/>
          <p14:tracePt t="52460" x="5141913" y="803275"/>
          <p14:tracePt t="52471" x="5159375" y="785813"/>
          <p14:tracePt t="52483" x="5178425" y="766763"/>
          <p14:tracePt t="52492" x="5195888" y="749300"/>
          <p14:tracePt t="52501" x="5205413" y="720725"/>
          <p14:tracePt t="52516" x="5205413" y="712788"/>
          <p14:tracePt t="52522" x="5214938" y="676275"/>
          <p14:tracePt t="52535" x="5214938" y="666750"/>
          <p14:tracePt t="52550" x="5214938" y="647700"/>
          <p14:tracePt t="52569" x="5241925" y="611188"/>
          <p14:tracePt t="52574" x="5241925" y="593725"/>
          <p14:tracePt t="52666" x="5168900" y="603250"/>
          <p14:tracePt t="52682" x="5095875" y="657225"/>
          <p14:tracePt t="52700" x="5049838" y="684213"/>
          <p14:tracePt t="52716" x="5022850" y="720725"/>
          <p14:tracePt t="52735" x="5013325" y="757238"/>
          <p14:tracePt t="52754" x="5013325" y="776288"/>
          <p14:tracePt t="52766" x="5013325" y="785813"/>
          <p14:tracePt t="52776" x="5005388" y="793750"/>
          <p14:tracePt t="52835" x="4986338" y="812800"/>
          <p14:tracePt t="52848" x="4976813" y="812800"/>
          <p14:tracePt t="52855" x="4959350" y="812800"/>
          <p14:tracePt t="52862" x="4932363" y="812800"/>
          <p14:tracePt t="52873" x="4922838" y="812800"/>
          <p14:tracePt t="52879" x="4895850" y="812800"/>
          <p14:tracePt t="52890" x="4876800" y="812800"/>
          <p14:tracePt t="52899" x="4821238" y="812800"/>
          <p14:tracePt t="52908" x="4813300" y="812800"/>
          <p14:tracePt t="52914" x="4803775" y="812800"/>
          <p14:tracePt t="52924" x="4794250" y="812800"/>
          <p14:tracePt t="52934" x="4784725" y="812800"/>
          <p14:tracePt t="52940" x="4776788" y="822325"/>
          <p14:tracePt t="52948" x="4757738" y="822325"/>
          <p14:tracePt t="52955" x="4740275" y="822325"/>
          <p14:tracePt t="52963" x="4721225" y="822325"/>
          <p14:tracePt t="52970" x="4711700" y="822325"/>
          <p14:tracePt t="52986" x="4648200" y="839788"/>
          <p14:tracePt t="52999" x="4630738" y="839788"/>
          <p14:tracePt t="53004" x="4611688" y="839788"/>
          <p14:tracePt t="53020" x="4584700" y="839788"/>
          <p14:tracePt t="53037" x="4548188" y="839788"/>
          <p14:tracePt t="53053" x="4538663" y="849313"/>
          <p14:tracePt t="53059" x="4521200" y="849313"/>
          <p14:tracePt t="53068" x="4492625" y="849313"/>
          <p14:tracePt t="53075" x="4456113" y="849313"/>
          <p14:tracePt t="53087" x="4429125" y="866775"/>
          <p14:tracePt t="53102" x="4375150" y="876300"/>
          <p14:tracePt t="53110" x="4329113" y="903288"/>
          <p14:tracePt t="53119" x="4319588" y="903288"/>
          <p14:tracePt t="53132" x="4292600" y="912813"/>
          <p14:tracePt t="53140" x="4283075" y="912813"/>
          <p14:tracePt t="53157" x="4265613" y="922338"/>
          <p14:tracePt t="53174" x="4265613" y="931863"/>
          <p14:tracePt t="53188" x="4237038" y="939800"/>
          <p14:tracePt t="53197" x="4229100" y="949325"/>
          <p14:tracePt t="53206" x="4219575" y="958850"/>
          <p14:tracePt t="53215" x="4210050" y="968375"/>
          <p14:tracePt t="53221" x="4200525" y="985838"/>
          <p14:tracePt t="53235" x="4183063" y="1004888"/>
          <p14:tracePt t="53249" x="4183063" y="1014413"/>
          <p14:tracePt t="53261" x="4173538" y="1022350"/>
          <p14:tracePt t="53271" x="4173538" y="1031875"/>
          <p14:tracePt t="53281" x="4173538" y="1041400"/>
          <p14:tracePt t="53290" x="4173538" y="1050925"/>
          <p14:tracePt t="53302" x="4173538" y="1068388"/>
          <p14:tracePt t="53326" x="4173538" y="1095375"/>
          <p14:tracePt t="53331" x="4173538" y="1104900"/>
          <p14:tracePt t="53341" x="4173538" y="1114425"/>
          <p14:tracePt t="53351" x="4173538" y="1123950"/>
          <p14:tracePt t="53363" x="4173538" y="1150938"/>
          <p14:tracePt t="53370" x="4173538" y="1160463"/>
          <p14:tracePt t="53384" x="4173538" y="1168400"/>
          <p14:tracePt t="53399" x="4173538" y="1187450"/>
          <p14:tracePt t="53404" x="4192588" y="1204913"/>
          <p14:tracePt t="53423" x="4200525" y="1233488"/>
          <p14:tracePt t="53437" x="4210050" y="1233488"/>
          <p14:tracePt t="53453" x="4246563" y="1260475"/>
          <p14:tracePt t="53464" x="4256088" y="1260475"/>
          <p14:tracePt t="53470" x="4283075" y="1277938"/>
          <p14:tracePt t="53480" x="4310063" y="1277938"/>
          <p14:tracePt t="53488" x="4346575" y="1277938"/>
          <p14:tracePt t="53499" x="4392613" y="1277938"/>
          <p14:tracePt t="53508" x="4419600" y="1277938"/>
          <p14:tracePt t="53517" x="4429125" y="1277938"/>
          <p14:tracePt t="53524" x="4456113" y="1277938"/>
          <p14:tracePt t="53533" x="4484688" y="1277938"/>
          <p14:tracePt t="53542" x="4521200" y="1277938"/>
          <p14:tracePt t="53546" x="4538663" y="1270000"/>
          <p14:tracePt t="53561" x="4565650" y="1250950"/>
          <p14:tracePt t="53568" x="4565650" y="1241425"/>
          <p14:tracePt t="53583" x="4611688" y="1223963"/>
          <p14:tracePt t="53594" x="4630738" y="1204913"/>
          <p14:tracePt t="53602" x="4648200" y="1196975"/>
          <p14:tracePt t="53619" x="4675188" y="1177925"/>
          <p14:tracePt t="53648" x="4703763" y="1177925"/>
          <p14:tracePt t="53652" x="4730750" y="1168400"/>
          <p14:tracePt t="53664" x="4757738" y="1168400"/>
          <p14:tracePt t="53672" x="4821238" y="1141413"/>
          <p14:tracePt t="53685" x="4922838" y="1104900"/>
          <p14:tracePt t="53691" x="4995863" y="1095375"/>
          <p14:tracePt t="53701" x="5105400" y="1095375"/>
          <p14:tracePt t="53709" x="5187950" y="1068388"/>
          <p14:tracePt t="53717" x="5297488" y="1050925"/>
          <p14:tracePt t="53723" x="5360988" y="1050925"/>
          <p14:tracePt t="53734" x="5434013" y="1031875"/>
          <p14:tracePt t="53742" x="5480050" y="1031875"/>
          <p14:tracePt t="53747" x="5534025" y="1014413"/>
          <p14:tracePt t="53755" x="5607050" y="985838"/>
          <p14:tracePt t="53767" x="5653088" y="976313"/>
          <p14:tracePt t="53776" x="5680075" y="958850"/>
          <p14:tracePt t="53781" x="5753100" y="949325"/>
          <p14:tracePt t="53786" x="5826125" y="949325"/>
          <p14:tracePt t="53808" x="5918200" y="922338"/>
          <p14:tracePt t="53816" x="5954713" y="912813"/>
          <p14:tracePt t="53820" x="5981700" y="895350"/>
          <p14:tracePt t="53839" x="6045200" y="858838"/>
          <p14:tracePt t="53854" x="6064250" y="839788"/>
          <p14:tracePt t="53867" x="6100763" y="803275"/>
          <p14:tracePt t="53879" x="6146800" y="776288"/>
          <p14:tracePt t="53886" x="6183313" y="757238"/>
          <p14:tracePt t="53893" x="6210300" y="739775"/>
          <p14:tracePt t="53900" x="6256338" y="712788"/>
          <p14:tracePt t="53910" x="6292850" y="703263"/>
          <p14:tracePt t="53918" x="6329363" y="684213"/>
          <p14:tracePt t="53929" x="6356350" y="676275"/>
          <p14:tracePt t="53933" x="6402388" y="647700"/>
          <p14:tracePt t="53940" x="6419850" y="639763"/>
          <p14:tracePt t="53950" x="6465888" y="620713"/>
          <p14:tracePt t="53962" x="6511925" y="611188"/>
          <p14:tracePt t="53976" x="6538913" y="593725"/>
          <p14:tracePt t="53983" x="6557963" y="584200"/>
          <p14:tracePt t="53987" x="6594475" y="584200"/>
          <p14:tracePt t="53995" x="6611938" y="566738"/>
          <p14:tracePt t="54002" x="6630988" y="566738"/>
          <p14:tracePt t="54011" x="6648450" y="557213"/>
          <p14:tracePt t="54031" x="6667500" y="538163"/>
          <p14:tracePt t="54034" x="6684963" y="530225"/>
          <p14:tracePt t="54047" x="6694488" y="530225"/>
          <p14:tracePt t="54064" x="6711950" y="520700"/>
          <p14:tracePt t="54077" x="6721475" y="511175"/>
          <p14:tracePt t="54225" x="6694488" y="511175"/>
          <p14:tracePt t="54235" x="6521450" y="511175"/>
          <p14:tracePt t="54248" x="6438900" y="511175"/>
          <p14:tracePt t="54255" x="6383338" y="511175"/>
          <p14:tracePt t="54269" x="6292850" y="511175"/>
          <p14:tracePt t="54280" x="6246813" y="511175"/>
          <p14:tracePt t="54287" x="6219825" y="511175"/>
          <p14:tracePt t="54301" x="6191250" y="530225"/>
          <p14:tracePt t="54321" x="6183313" y="530225"/>
          <p14:tracePt t="54332" x="6164263" y="538163"/>
          <p14:tracePt t="54343" x="6137275" y="557213"/>
          <p14:tracePt t="54350" x="6137275" y="566738"/>
          <p14:tracePt t="54364" x="6118225" y="574675"/>
          <p14:tracePt t="54372" x="6110288" y="584200"/>
          <p14:tracePt t="54378" x="6110288" y="593725"/>
          <p14:tracePt t="54392" x="6100763" y="603250"/>
          <p14:tracePt t="54400" x="6100763" y="620713"/>
          <p14:tracePt t="54404" x="6091238" y="639763"/>
          <p14:tracePt t="54411" x="6081713" y="647700"/>
          <p14:tracePt t="54422" x="6081713" y="657225"/>
          <p14:tracePt t="54431" x="6081713" y="676275"/>
          <p14:tracePt t="54446" x="6081713" y="703263"/>
          <p14:tracePt t="54463" x="6081713" y="720725"/>
          <p14:tracePt t="54482" x="6081713" y="730250"/>
          <p14:tracePt t="54495" x="6110288" y="757238"/>
          <p14:tracePt t="54500" x="6137275" y="766763"/>
          <p14:tracePt t="54517" x="6264275" y="803275"/>
          <p14:tracePt t="54529" x="6356350" y="830263"/>
          <p14:tracePt t="54534" x="6429375" y="830263"/>
          <p14:tracePt t="54543" x="6511925" y="849313"/>
          <p14:tracePt t="54552" x="6584950" y="849313"/>
          <p14:tracePt t="54563" x="6684963" y="849313"/>
          <p14:tracePt t="54572" x="6721475" y="849313"/>
          <p14:tracePt t="54582" x="6748463" y="849313"/>
          <p14:tracePt t="54588" x="6794500" y="849313"/>
          <p14:tracePt t="54597" x="6821488" y="830263"/>
          <p14:tracePt t="54604" x="6840538" y="830263"/>
          <p14:tracePt t="54611" x="6858000" y="830263"/>
          <p14:tracePt t="54621" x="6886575" y="812800"/>
          <p14:tracePt t="54629" x="6904038" y="812800"/>
          <p14:tracePt t="54634" x="6931025" y="803275"/>
          <p14:tracePt t="54647" x="6967538" y="803275"/>
          <p14:tracePt t="54652" x="6986588" y="785813"/>
          <p14:tracePt t="54661" x="7004050" y="785813"/>
          <p14:tracePt t="54669" x="7023100" y="776288"/>
          <p14:tracePt t="54687" x="7059613" y="776288"/>
          <p14:tracePt t="54696" x="7077075" y="757238"/>
          <p14:tracePt t="54702" x="7086600" y="757238"/>
          <p14:tracePt t="54713" x="7096125" y="757238"/>
          <p14:tracePt t="54723" x="7123113" y="749300"/>
          <p14:tracePt t="54733" x="7132638" y="739775"/>
          <p14:tracePt t="54743" x="7142163" y="730250"/>
          <p14:tracePt t="54752" x="7150100" y="730250"/>
          <p14:tracePt t="54763" x="7159625" y="720725"/>
          <p14:tracePt t="54784" x="7159625" y="712788"/>
          <p14:tracePt t="54795" x="7169150" y="712788"/>
          <p14:tracePt t="54814" x="7178675" y="703263"/>
          <p14:tracePt t="54911" x="7178675" y="693738"/>
          <p14:tracePt t="54920" x="7159625" y="657225"/>
          <p14:tracePt t="54936" x="7069138" y="620713"/>
          <p14:tracePt t="54944" x="7040563" y="611188"/>
          <p14:tracePt t="54952" x="6996113" y="611188"/>
          <p14:tracePt t="54958" x="6967538" y="611188"/>
          <p14:tracePt t="54973" x="6886575" y="611188"/>
          <p14:tracePt t="54982" x="6850063" y="611188"/>
          <p14:tracePt t="54993" x="6813550" y="611188"/>
          <p14:tracePt t="55000" x="6784975" y="611188"/>
          <p14:tracePt t="55009" x="6757988" y="611188"/>
          <p14:tracePt t="55023" x="6721475" y="611188"/>
          <p14:tracePt t="55036" x="6694488" y="630238"/>
          <p14:tracePt t="55046" x="6684963" y="639763"/>
          <p14:tracePt t="55055" x="6675438" y="647700"/>
          <p14:tracePt t="55068" x="6667500" y="693738"/>
          <p14:tracePt t="55083" x="6657975" y="712788"/>
          <p14:tracePt t="55099" x="6648450" y="739775"/>
          <p14:tracePt t="55115" x="6648450" y="785813"/>
          <p14:tracePt t="55142" x="6630988" y="812800"/>
          <p14:tracePt t="55238" x="6630988" y="830263"/>
          <p14:tracePt t="55247" x="6621463" y="839788"/>
          <p14:tracePt t="55256" x="6611938" y="849313"/>
          <p14:tracePt t="55267" x="6594475" y="866775"/>
          <p14:tracePt t="55286" x="6575425" y="885825"/>
          <p14:tracePt t="55305" x="6538913" y="922338"/>
          <p14:tracePt t="55314" x="6529388" y="931863"/>
          <p14:tracePt t="55339" x="6492875" y="958850"/>
          <p14:tracePt t="55365" x="6483350" y="976313"/>
          <p14:tracePt t="55401" x="6465888" y="995363"/>
          <p14:tracePt t="55415" x="6465888" y="1004888"/>
          <p14:tracePt t="55437" x="6465888" y="1014413"/>
          <p14:tracePt t="55467" x="6465888" y="1041400"/>
          <p14:tracePt t="55481" x="6465888" y="1050925"/>
          <p14:tracePt t="55487" x="6465888" y="1058863"/>
          <p14:tracePt t="55502" x="6465888" y="1077913"/>
          <p14:tracePt t="55519" x="6465888" y="1095375"/>
          <p14:tracePt t="55545" x="6465888" y="1123950"/>
          <p14:tracePt t="55554" x="6483350" y="1131888"/>
          <p14:tracePt t="55565" x="6529388" y="1160463"/>
          <p14:tracePt t="55578" x="6548438" y="1160463"/>
          <p14:tracePt t="55588" x="6630988" y="1160463"/>
          <p14:tracePt t="55598" x="6667500" y="1160463"/>
          <p14:tracePt t="55604" x="6704013" y="1160463"/>
          <p14:tracePt t="55616" x="6731000" y="1160463"/>
          <p14:tracePt t="55622" x="6784975" y="1160463"/>
          <p14:tracePt t="55629" x="6813550" y="1160463"/>
          <p14:tracePt t="55638" x="6858000" y="1131888"/>
          <p14:tracePt t="55647" x="6877050" y="1131888"/>
          <p14:tracePt t="55652" x="6923088" y="1114425"/>
          <p14:tracePt t="55663" x="6940550" y="1104900"/>
          <p14:tracePt t="55669" x="6959600" y="1095375"/>
          <p14:tracePt t="55680" x="6977063" y="1095375"/>
          <p14:tracePt t="55686" x="6996113" y="1068388"/>
          <p14:tracePt t="55696" x="7013575" y="1058863"/>
          <p14:tracePt t="55703" x="7032625" y="1058863"/>
          <p14:tracePt t="55711" x="7050088" y="1058863"/>
          <p14:tracePt t="55720" x="7069138" y="1041400"/>
          <p14:tracePt t="55731" x="7077075" y="1031875"/>
          <p14:tracePt t="55756" x="7113588" y="1022350"/>
          <p14:tracePt t="55776" x="7123113" y="1014413"/>
          <p14:tracePt t="55789" x="7132638" y="1004888"/>
          <p14:tracePt t="55798" x="7142163" y="995363"/>
          <p14:tracePt t="55830" x="7142163" y="976313"/>
          <p14:tracePt t="55846" x="7159625" y="958850"/>
          <p14:tracePt t="55879" x="7159625" y="949325"/>
          <p14:tracePt t="55899" x="7159625" y="939800"/>
          <p14:tracePt t="55913" x="7159625" y="931863"/>
          <p14:tracePt t="55921" x="7159625" y="922338"/>
          <p14:tracePt t="55935" x="7159625" y="895350"/>
          <p14:tracePt t="55948" x="7105650" y="866775"/>
          <p14:tracePt t="55960" x="7059613" y="858838"/>
          <p14:tracePt t="55975" x="6986588" y="830263"/>
          <p14:tracePt t="55987" x="6904038" y="830263"/>
          <p14:tracePt t="56003" x="6850063" y="830263"/>
          <p14:tracePt t="56019" x="6777038" y="830263"/>
          <p14:tracePt t="56030" x="6740525" y="830263"/>
          <p14:tracePt t="56051" x="6638925" y="830263"/>
          <p14:tracePt t="56061" x="6602413" y="839788"/>
          <p14:tracePt t="56081" x="6548438" y="866775"/>
          <p14:tracePt t="56100" x="6529388" y="885825"/>
          <p14:tracePt t="56109" x="6511925" y="895350"/>
          <p14:tracePt t="56117" x="6475413" y="912813"/>
          <p14:tracePt t="56126" x="6456363" y="922338"/>
          <p14:tracePt t="56130" x="6446838" y="931863"/>
          <p14:tracePt t="56148" x="6419850" y="968375"/>
          <p14:tracePt t="56156" x="6402388" y="985838"/>
          <p14:tracePt t="56171" x="6392863" y="1022350"/>
          <p14:tracePt t="56188" x="6392863" y="1041400"/>
          <p14:tracePt t="56224" x="6392863" y="1050925"/>
          <p14:tracePt t="56237" x="6392863" y="1068388"/>
          <p14:tracePt t="56268" x="6392863" y="1095375"/>
          <p14:tracePt t="56285" x="6392863" y="1114425"/>
          <p14:tracePt t="56314" x="6392863" y="1123950"/>
          <p14:tracePt t="56344" x="6392863" y="1141413"/>
          <p14:tracePt t="56381" x="6392863" y="1160463"/>
          <p14:tracePt t="56392" x="6392863" y="1168400"/>
          <p14:tracePt t="56400" x="6392863" y="1187450"/>
          <p14:tracePt t="56413" x="6392863" y="1214438"/>
          <p14:tracePt t="56433" x="6392863" y="1241425"/>
          <p14:tracePt t="56453" x="6392863" y="1260475"/>
          <p14:tracePt t="56478" x="6392863" y="1270000"/>
          <p14:tracePt t="56496" x="6392863" y="1287463"/>
          <p14:tracePt t="56527" x="6392863" y="1306513"/>
          <p14:tracePt t="56547" x="6392863" y="1333500"/>
          <p14:tracePt t="56558" x="6392863" y="1343025"/>
          <p14:tracePt t="56575" x="6392863" y="1370013"/>
          <p14:tracePt t="56592" x="6402388" y="1379538"/>
          <p14:tracePt t="56601" x="6410325" y="1379538"/>
          <p14:tracePt t="56607" x="6429375" y="1397000"/>
          <p14:tracePt t="56614" x="6446838" y="1406525"/>
          <p14:tracePt t="56620" x="6475413" y="1406525"/>
          <p14:tracePt t="56631" x="6492875" y="1423988"/>
          <p14:tracePt t="56638" x="6502400" y="1423988"/>
          <p14:tracePt t="56646" x="6529388" y="1423988"/>
          <p14:tracePt t="56652" x="6548438" y="1423988"/>
          <p14:tracePt t="56662" x="6575425" y="1433513"/>
          <p14:tracePt t="56669" x="6584950" y="1433513"/>
          <p14:tracePt t="56678" x="6602413" y="1433513"/>
          <p14:tracePt t="56684" x="6630988" y="1433513"/>
          <p14:tracePt t="56699" x="6657975" y="1433513"/>
          <p14:tracePt t="56714" x="6684963" y="1433513"/>
          <p14:tracePt t="56730" x="6721475" y="1433513"/>
          <p14:tracePt t="56735" x="6731000" y="1433513"/>
          <p14:tracePt t="56739" x="6767513" y="1433513"/>
          <p14:tracePt t="56745" x="6804025" y="1433513"/>
          <p14:tracePt t="56766" x="6840538" y="1433513"/>
          <p14:tracePt t="56772" x="6850063" y="1433513"/>
          <p14:tracePt t="56778" x="6877050" y="1433513"/>
          <p14:tracePt t="56799" x="6904038" y="1423988"/>
          <p14:tracePt t="56806" x="6931025" y="1416050"/>
          <p14:tracePt t="56812" x="6950075" y="1397000"/>
          <p14:tracePt t="56825" x="6959600" y="1397000"/>
          <p14:tracePt t="56832" x="6967538" y="1379538"/>
          <p14:tracePt t="56840" x="6977063" y="1370013"/>
          <p14:tracePt t="56857" x="7004050" y="1360488"/>
          <p14:tracePt t="56871" x="7013575" y="1350963"/>
          <p14:tracePt t="56878" x="7032625" y="1333500"/>
          <p14:tracePt t="56885" x="7040563" y="1323975"/>
          <p14:tracePt t="56899" x="7040563" y="1314450"/>
          <p14:tracePt t="56915" x="7059613" y="1287463"/>
          <p14:tracePt t="56923" x="7059613" y="1277938"/>
          <p14:tracePt t="56943" x="7069138" y="1270000"/>
          <p14:tracePt t="56951" x="7069138" y="1250950"/>
          <p14:tracePt t="56963" x="7069138" y="1233488"/>
          <p14:tracePt t="56971" x="7069138" y="1214438"/>
          <p14:tracePt t="57004" x="7069138" y="1204913"/>
          <p14:tracePt t="57051" x="7050088" y="1168400"/>
          <p14:tracePt t="57059" x="7004050" y="1168400"/>
          <p14:tracePt t="57068" x="6977063" y="1150938"/>
          <p14:tracePt t="57085" x="6931025" y="1150938"/>
          <p14:tracePt t="57095" x="6923088" y="1150938"/>
          <p14:tracePt t="57107" x="6904038" y="1150938"/>
          <p14:tracePt t="58034" x="6886575" y="1168400"/>
          <p14:tracePt t="58050" x="6867525" y="1196975"/>
          <p14:tracePt t="58062" x="6858000" y="1296988"/>
          <p14:tracePt t="58072" x="6831013" y="1343025"/>
          <p14:tracePt t="58080" x="6804025" y="1370013"/>
          <p14:tracePt t="58087" x="6804025" y="1387475"/>
          <p14:tracePt t="58096" x="6784975" y="1433513"/>
          <p14:tracePt t="58104" x="6757988" y="1452563"/>
          <p14:tracePt t="58110" x="6748463" y="1479550"/>
          <p14:tracePt t="58115" x="6731000" y="1506538"/>
          <p14:tracePt t="58126" x="6711950" y="1533525"/>
          <p14:tracePt t="58135" x="6704013" y="1579563"/>
          <p14:tracePt t="58141" x="6684963" y="1606550"/>
          <p14:tracePt t="58157" x="6667500" y="1708150"/>
          <p14:tracePt t="58166" x="6638925" y="1735138"/>
          <p14:tracePt t="58174" x="6611938" y="1817688"/>
          <p14:tracePt t="58184" x="6575425" y="1862138"/>
          <p14:tracePt t="58196" x="6502400" y="1973263"/>
          <p14:tracePt t="58205" x="6483350" y="2009775"/>
          <p14:tracePt t="58219" x="6402388" y="2073275"/>
          <p14:tracePt t="58231" x="6383338" y="2090738"/>
          <p14:tracePt t="58239" x="6356350" y="2100263"/>
          <p14:tracePt t="58252" x="6283325" y="2136775"/>
          <p14:tracePt t="58261" x="6237288" y="2146300"/>
          <p14:tracePt t="58270" x="6173788" y="2155825"/>
          <p14:tracePt t="58285" x="6091238" y="2163763"/>
          <p14:tracePt t="58302" x="5972175" y="2192338"/>
          <p14:tracePt t="58311" x="5899150" y="2192338"/>
          <p14:tracePt t="58332" x="5626100" y="2192338"/>
          <p14:tracePt t="58349" x="5407025" y="2192338"/>
          <p14:tracePt t="58364" x="5224463" y="2192338"/>
          <p14:tracePt t="58371" x="5141913" y="2192338"/>
          <p14:tracePt t="58381" x="5086350" y="2192338"/>
          <p14:tracePt t="58387" x="5059363" y="2192338"/>
          <p14:tracePt t="58407" x="5032375" y="2192338"/>
          <p14:tracePt t="58421" x="4995863" y="2192338"/>
          <p14:tracePt t="58433" x="4976813" y="2192338"/>
          <p14:tracePt t="58445" x="4922838" y="2192338"/>
          <p14:tracePt t="58461" x="4803775" y="2192338"/>
          <p14:tracePt t="58471" x="4730750" y="2192338"/>
          <p14:tracePt t="58482" x="4657725" y="2192338"/>
          <p14:tracePt t="58494" x="4565650" y="2192338"/>
          <p14:tracePt t="58499" x="4548188" y="2192338"/>
          <p14:tracePt t="58523" x="4538663" y="2192338"/>
          <p14:tracePt t="58590" x="4511675" y="2192338"/>
          <p14:tracePt t="58600" x="4492625" y="2192338"/>
          <p14:tracePt t="58620" x="4475163" y="2192338"/>
          <p14:tracePt t="58641" x="4465638" y="2192338"/>
          <p14:tracePt t="58683" x="4448175" y="2192338"/>
          <p14:tracePt t="58699" x="4438650" y="2192338"/>
          <p14:tracePt t="58749" x="4419600" y="2192338"/>
          <p14:tracePt t="58894" x="4411663" y="2192338"/>
          <p14:tracePt t="58904" x="4402138" y="2192338"/>
          <p14:tracePt t="58912" x="4392613" y="2192338"/>
          <p14:tracePt t="58933" x="4383088" y="2192338"/>
          <p14:tracePt t="58943" x="4375150" y="2192338"/>
          <p14:tracePt t="58952" x="4365625" y="2200275"/>
          <p14:tracePt t="59310" x="4375150" y="2200275"/>
          <p14:tracePt t="59323" x="4383088" y="2219325"/>
          <p14:tracePt t="59334" x="4383088" y="2236788"/>
          <p14:tracePt t="59343" x="4383088" y="2273300"/>
          <p14:tracePt t="59358" x="4383088" y="2346325"/>
          <p14:tracePt t="59367" x="4383088" y="2355850"/>
          <p14:tracePt t="59374" x="4383088" y="2392363"/>
          <p14:tracePt t="59387" x="4383088" y="2438400"/>
          <p14:tracePt t="59399" x="4383088" y="2447925"/>
          <p14:tracePt t="59404" x="4383088" y="2474913"/>
          <p14:tracePt t="59415" x="4365625" y="2492375"/>
          <p14:tracePt t="59424" x="4365625" y="2501900"/>
          <p14:tracePt t="59435" x="4346575" y="2528888"/>
          <p14:tracePt t="59445" x="4338638" y="2547938"/>
          <p14:tracePt t="59453" x="4338638" y="2557463"/>
          <p14:tracePt t="59463" x="4329113" y="2574925"/>
          <p14:tracePt t="59471" x="4329113" y="2593975"/>
          <p14:tracePt t="59486" x="4329113" y="2638425"/>
          <p14:tracePt t="59500" x="4302125" y="2684463"/>
          <p14:tracePt t="59511" x="4283075" y="2711450"/>
          <p14:tracePt t="59519" x="4283075" y="2740025"/>
          <p14:tracePt t="59527" x="4273550" y="2747963"/>
          <p14:tracePt t="59534" x="4273550" y="2757488"/>
          <p14:tracePt t="59550" x="4256088" y="2784475"/>
          <p14:tracePt t="59574" x="4256088" y="2794000"/>
          <p14:tracePt t="59584" x="4246563" y="2803525"/>
          <p14:tracePt t="59600" x="4246563" y="2820988"/>
          <p14:tracePt t="59614" x="4237038" y="2849563"/>
          <p14:tracePt t="59621" x="4229100" y="2857500"/>
          <p14:tracePt t="59639" x="4229100" y="2876550"/>
          <p14:tracePt t="59651" x="4219575" y="2913063"/>
          <p14:tracePt t="59664" x="4219575" y="2922588"/>
          <p14:tracePt t="59676" x="4219575" y="2940050"/>
          <p14:tracePt t="59684" x="4219575" y="2949575"/>
          <p14:tracePt t="59694" x="4200525" y="2968625"/>
          <p14:tracePt t="59704" x="4200525" y="2976563"/>
          <p14:tracePt t="59716" x="4192588" y="2976563"/>
          <p14:tracePt t="59733" x="4192588" y="2986088"/>
          <p14:tracePt t="59757" x="4192588" y="2995613"/>
          <p14:tracePt t="59768" x="4192588" y="3013075"/>
          <p14:tracePt t="59787" x="4192588" y="3022600"/>
          <p14:tracePt t="59798" x="4192588" y="3032125"/>
          <p14:tracePt t="59830" x="4192588" y="3041650"/>
          <p14:tracePt t="60103" x="4192588" y="3059113"/>
          <p14:tracePt t="60150" x="4192588" y="3068638"/>
          <p14:tracePt t="60158" x="4192588" y="3078163"/>
          <p14:tracePt t="60177" x="4200525" y="3078163"/>
          <p14:tracePt t="60184" x="4219575" y="3086100"/>
          <p14:tracePt t="60191" x="4246563" y="3105150"/>
          <p14:tracePt t="60201" x="4292600" y="3114675"/>
          <p14:tracePt t="60207" x="4338638" y="3141663"/>
          <p14:tracePt t="60219" x="4492625" y="3195638"/>
          <p14:tracePt t="60235" x="4703763" y="3224213"/>
          <p14:tracePt t="60252" x="4867275" y="3251200"/>
          <p14:tracePt t="60259" x="4976813" y="3260725"/>
          <p14:tracePt t="60269" x="5059363" y="3260725"/>
          <p14:tracePt t="60278" x="5132388" y="3260725"/>
          <p14:tracePt t="60286" x="5168900" y="3260725"/>
          <p14:tracePt t="60300" x="5224463" y="3260725"/>
          <p14:tracePt t="60304" x="5251450" y="3260725"/>
          <p14:tracePt t="60320" x="5324475" y="3260725"/>
          <p14:tracePt t="60335" x="5414963" y="3214688"/>
          <p14:tracePt t="60350" x="5487988" y="3168650"/>
          <p14:tracePt t="60364" x="5516563" y="3151188"/>
          <p14:tracePt t="60376" x="5643563" y="3086100"/>
          <p14:tracePt t="60403" x="5826125" y="3041650"/>
          <p14:tracePt t="60415" x="5945188" y="3005138"/>
          <p14:tracePt t="60423" x="6027738" y="2976563"/>
          <p14:tracePt t="60440" x="6164263" y="2903538"/>
          <p14:tracePt t="60464" x="6310313" y="2803525"/>
          <p14:tracePt t="60482" x="6383338" y="2747963"/>
          <p14:tracePt t="60488" x="6419850" y="2730500"/>
          <p14:tracePt t="60503" x="6483350" y="2684463"/>
          <p14:tracePt t="60512" x="6521450" y="2657475"/>
          <p14:tracePt t="60518" x="6565900" y="2620963"/>
          <p14:tracePt t="60527" x="6602413" y="2601913"/>
          <p14:tracePt t="60534" x="6630988" y="2584450"/>
          <p14:tracePt t="60540" x="6667500" y="2557463"/>
          <p14:tracePt t="60550" x="6694488" y="2538413"/>
          <p14:tracePt t="60567" x="6731000" y="2501900"/>
          <p14:tracePt t="60574" x="6757988" y="2484438"/>
          <p14:tracePt t="60583" x="6804025" y="2465388"/>
          <p14:tracePt t="60591" x="6821488" y="2438400"/>
          <p14:tracePt t="60604" x="6886575" y="2374900"/>
          <p14:tracePt t="60615" x="6904038" y="2355850"/>
          <p14:tracePt t="60623" x="6940550" y="2328863"/>
          <p14:tracePt t="60630" x="6959600" y="2309813"/>
          <p14:tracePt t="60636" x="6967538" y="2301875"/>
          <p14:tracePt t="60648" x="6986588" y="2273300"/>
          <p14:tracePt t="60652" x="7004050" y="2246313"/>
          <p14:tracePt t="60662" x="7013575" y="2236788"/>
          <p14:tracePt t="60667" x="7040563" y="2209800"/>
          <p14:tracePt t="60679" x="7040563" y="2200275"/>
          <p14:tracePt t="60685" x="7059613" y="2182813"/>
          <p14:tracePt t="60691" x="7069138" y="2173288"/>
          <p14:tracePt t="60698" x="7086600" y="2155825"/>
          <p14:tracePt t="60709" x="7096125" y="2136775"/>
          <p14:tracePt t="60733" x="7096125" y="2119313"/>
          <p14:tracePt t="60754" x="7113588" y="2100263"/>
          <p14:tracePt t="60780" x="7113588" y="2090738"/>
          <p14:tracePt t="60803" x="7123113" y="2082800"/>
          <p14:tracePt t="61087" x="7123113" y="2100263"/>
          <p14:tracePt t="61100" x="7123113" y="2136775"/>
          <p14:tracePt t="61111" x="7123113" y="2163763"/>
          <p14:tracePt t="61116" x="7123113" y="2192338"/>
          <p14:tracePt t="61127" x="7123113" y="2209800"/>
          <p14:tracePt t="61132" x="7123113" y="2236788"/>
          <p14:tracePt t="61143" x="7123113" y="2265363"/>
          <p14:tracePt t="61149" x="7123113" y="2273300"/>
          <p14:tracePt t="61154" x="7123113" y="2292350"/>
          <p14:tracePt t="61164" x="7123113" y="2319338"/>
          <p14:tracePt t="61170" x="7123113" y="2328863"/>
          <p14:tracePt t="61179" x="7123113" y="2346325"/>
          <p14:tracePt t="61187" x="7123113" y="2365375"/>
          <p14:tracePt t="61202" x="7123113" y="2382838"/>
          <p14:tracePt t="61214" x="7123113" y="2411413"/>
          <p14:tracePt t="61219" x="7123113" y="2419350"/>
          <p14:tracePt t="61228" x="7123113" y="2438400"/>
          <p14:tracePt t="61240" x="7113588" y="2465388"/>
          <p14:tracePt t="61259" x="7113588" y="2501900"/>
          <p14:tracePt t="61267" x="7113588" y="2528888"/>
          <p14:tracePt t="61277" x="7113588" y="2538413"/>
          <p14:tracePt t="61287" x="7113588" y="2557463"/>
          <p14:tracePt t="61294" x="7113588" y="2565400"/>
          <p14:tracePt t="61302" x="7113588" y="2574925"/>
          <p14:tracePt t="61309" x="7113588" y="2593975"/>
          <p14:tracePt t="61318" x="7113588" y="2620963"/>
          <p14:tracePt t="61324" x="7113588" y="2630488"/>
          <p14:tracePt t="61331" x="7113588" y="2647950"/>
          <p14:tracePt t="61339" x="7113588" y="2657475"/>
          <p14:tracePt t="61349" x="7113588" y="2674938"/>
          <p14:tracePt t="61358" x="7113588" y="2684463"/>
          <p14:tracePt t="61370" x="7113588" y="2720975"/>
          <p14:tracePt t="61387" x="7113588" y="2747963"/>
          <p14:tracePt t="61401" x="7113588" y="2757488"/>
          <p14:tracePt t="61407" x="7113588" y="2776538"/>
          <p14:tracePt t="61419" x="7096125" y="2820988"/>
          <p14:tracePt t="61432" x="7086600" y="2840038"/>
          <p14:tracePt t="61437" x="7086600" y="2867025"/>
          <p14:tracePt t="61444" x="7086600" y="2886075"/>
          <p14:tracePt t="61453" x="7086600" y="2903538"/>
          <p14:tracePt t="61459" x="7059613" y="2930525"/>
          <p14:tracePt t="61468" x="7059613" y="2940050"/>
          <p14:tracePt t="61477" x="7059613" y="2949575"/>
          <p14:tracePt t="61495" x="7059613" y="2968625"/>
          <p14:tracePt t="61504" x="7059613" y="2976563"/>
          <p14:tracePt t="61519" x="7059613" y="2995613"/>
          <p14:tracePt t="65021" x="7050088" y="3022600"/>
          <p14:tracePt t="65031" x="7040563" y="3059113"/>
          <p14:tracePt t="65037" x="7032625" y="3086100"/>
          <p14:tracePt t="65052" x="7004050" y="3132138"/>
          <p14:tracePt t="65063" x="6996113" y="3168650"/>
          <p14:tracePt t="65070" x="6996113" y="3195638"/>
          <p14:tracePt t="65083" x="6977063" y="3224213"/>
          <p14:tracePt t="65101" x="6967538" y="3251200"/>
          <p14:tracePt t="65109" x="6959600" y="3251200"/>
          <p14:tracePt t="65118" x="6950075" y="3260725"/>
          <p14:tracePt t="65139" x="6950075" y="3268663"/>
          <p14:tracePt t="65153" x="6940550" y="3278188"/>
          <p14:tracePt t="65166" x="6923088" y="3314700"/>
          <p14:tracePt t="65173" x="6923088" y="3324225"/>
          <p14:tracePt t="65183" x="6913563" y="3333750"/>
          <p14:tracePt t="65193" x="6894513" y="3360738"/>
          <p14:tracePt t="65204" x="6867525" y="3414713"/>
          <p14:tracePt t="65213" x="6858000" y="3433763"/>
          <p14:tracePt t="65222" x="6821488" y="3479800"/>
          <p14:tracePt t="65229" x="6813550" y="3516313"/>
          <p14:tracePt t="65242" x="6794500" y="3543300"/>
          <p14:tracePt t="65251" x="6767513" y="3606800"/>
          <p14:tracePt t="65261" x="6748463" y="3633788"/>
          <p14:tracePt t="65271" x="6731000" y="3662363"/>
          <p14:tracePt t="65280" x="6731000" y="3689350"/>
          <p14:tracePt t="65287" x="6711950" y="3725863"/>
          <p14:tracePt t="65294" x="6704013" y="3752850"/>
          <p14:tracePt t="65304" x="6684963" y="3779838"/>
          <p14:tracePt t="65314" x="6657975" y="3844925"/>
          <p14:tracePt t="65326" x="6638925" y="3862388"/>
          <p14:tracePt t="65336" x="6630988" y="3881438"/>
          <p14:tracePt t="65344" x="6611938" y="3898900"/>
          <p14:tracePt t="65352" x="6611938" y="3917950"/>
          <p14:tracePt t="65360" x="6594475" y="3935413"/>
          <p14:tracePt t="65371" x="6529388" y="4000500"/>
          <p14:tracePt t="65381" x="6475413" y="4073525"/>
          <p14:tracePt t="65390" x="6438900" y="4137025"/>
          <p14:tracePt t="65404" x="6329363" y="4237038"/>
          <p14:tracePt t="65410" x="6283325" y="4256088"/>
          <p14:tracePt t="65422" x="6237288" y="4264025"/>
          <p14:tracePt t="65432" x="6200775" y="4300538"/>
          <p14:tracePt t="65439" x="6164263" y="4319588"/>
          <p14:tracePt t="65450" x="6146800" y="4329113"/>
          <p14:tracePt t="65479" x="6127750" y="4329113"/>
          <p14:tracePt t="65484" x="6110288" y="4346575"/>
          <p14:tracePt t="65500" x="6064250" y="4365625"/>
          <p14:tracePt t="65510" x="5991225" y="4365625"/>
          <p14:tracePt t="65521" x="5881688" y="4365625"/>
          <p14:tracePt t="65544" x="5480050" y="4365625"/>
          <p14:tracePt t="65555" x="5151438" y="4365625"/>
          <p14:tracePt t="65569" x="5095875" y="4356100"/>
          <p14:tracePt t="65580" x="4995863" y="4346575"/>
          <p14:tracePt t="65602" x="4949825" y="4346575"/>
          <p14:tracePt t="65614" x="4932363" y="4329113"/>
          <p14:tracePt t="65677" x="4895850" y="4319588"/>
          <p14:tracePt t="65688" x="4886325" y="4319588"/>
          <p14:tracePt t="65695" x="4849813" y="4300538"/>
          <p14:tracePt t="65701" x="4794250" y="4264025"/>
          <p14:tracePt t="65708" x="4711700" y="4219575"/>
          <p14:tracePt t="65716" x="4667250" y="4210050"/>
          <p14:tracePt t="65724" x="4594225" y="4183063"/>
          <p14:tracePt t="65730" x="4529138" y="4146550"/>
          <p14:tracePt t="65747" x="4438650" y="4127500"/>
          <p14:tracePt t="65760" x="4429125" y="4117975"/>
          <p14:tracePt t="65836" x="4411663" y="4110038"/>
          <p14:tracePt t="65847" x="4402138" y="4110038"/>
          <p14:tracePt t="65867" x="4375150" y="4081463"/>
          <p14:tracePt t="65882" x="4356100" y="4064000"/>
          <p14:tracePt t="65899" x="4338638" y="4054475"/>
          <p14:tracePt t="65917" x="4329113" y="4037013"/>
          <p14:tracePt t="65934" x="4319588" y="4027488"/>
          <p14:tracePt t="65942" x="4319588" y="4017963"/>
          <p14:tracePt t="65947" x="4302125" y="4000500"/>
          <p14:tracePt t="65981" x="4292600" y="3963988"/>
          <p14:tracePt t="65998" x="4273550" y="3935413"/>
          <p14:tracePt t="66015" x="4273550" y="3927475"/>
          <p14:tracePt t="66024" x="4273550" y="3917950"/>
          <p14:tracePt t="66031" x="4265613" y="3908425"/>
          <p14:tracePt t="66038" x="4265613" y="3898900"/>
          <p14:tracePt t="66050" x="4265613" y="3889375"/>
          <p14:tracePt t="66082" x="4265613" y="3871913"/>
          <p14:tracePt t="66345" x="4273550" y="3844925"/>
          <p14:tracePt t="66353" x="4292600" y="3825875"/>
          <p14:tracePt t="66364" x="4310063" y="3808413"/>
          <p14:tracePt t="66374" x="4319588" y="3798888"/>
          <p14:tracePt t="66383" x="4346575" y="3771900"/>
          <p14:tracePt t="66392" x="4375150" y="3752850"/>
          <p14:tracePt t="66398" x="4383088" y="3743325"/>
          <p14:tracePt t="66406" x="4402138" y="3725863"/>
          <p14:tracePt t="66420" x="4429125" y="3716338"/>
          <p14:tracePt t="66428" x="4448175" y="3689350"/>
          <p14:tracePt t="66451" x="4465638" y="3670300"/>
          <p14:tracePt t="66734" x="4475163" y="3670300"/>
          <p14:tracePt t="66762" x="4484688" y="3670300"/>
          <p14:tracePt t="66770" x="4484688" y="3706813"/>
          <p14:tracePt t="66782" x="4484688" y="3735388"/>
          <p14:tracePt t="66788" x="4484688" y="3779838"/>
          <p14:tracePt t="66796" x="4484688" y="3808413"/>
          <p14:tracePt t="66805" x="4484688" y="3844925"/>
          <p14:tracePt t="66814" x="4484688" y="3889375"/>
          <p14:tracePt t="66822" x="4484688" y="3908425"/>
          <p14:tracePt t="66831" x="4484688" y="3927475"/>
          <p14:tracePt t="66839" x="4484688" y="3935413"/>
          <p14:tracePt t="66851" x="4484688" y="3963988"/>
          <p14:tracePt t="66868" x="4484688" y="3981450"/>
          <p14:tracePt t="66881" x="4484688" y="4008438"/>
          <p14:tracePt t="66899" x="4484688" y="4037013"/>
          <p14:tracePt t="66913" x="4484688" y="4044950"/>
          <p14:tracePt t="66917" x="4492625" y="4073525"/>
          <p14:tracePt t="66932" x="4492625" y="4100513"/>
          <p14:tracePt t="66941" x="4511675" y="4127500"/>
          <p14:tracePt t="66948" x="4521200" y="4146550"/>
          <p14:tracePt t="66967" x="4538663" y="4164013"/>
          <p14:tracePt t="66975" x="4538663" y="4173538"/>
          <p14:tracePt t="66997" x="4565650" y="4200525"/>
          <p14:tracePt t="67003" x="4565650" y="4219575"/>
          <p14:tracePt t="67013" x="4584700" y="4237038"/>
          <p14:tracePt t="67020" x="4611688" y="4256088"/>
          <p14:tracePt t="67031" x="4611688" y="4264025"/>
          <p14:tracePt t="67038" x="4621213" y="4273550"/>
          <p14:tracePt t="67045" x="4638675" y="4283075"/>
          <p14:tracePt t="67051" x="4648200" y="4292600"/>
          <p14:tracePt t="67068" x="4667250" y="4292600"/>
          <p14:tracePt t="67077" x="4684713" y="4310063"/>
          <p14:tracePt t="67099" x="4748213" y="4310063"/>
          <p14:tracePt t="67112" x="4776788" y="4310063"/>
          <p14:tracePt t="67116" x="4803775" y="4319588"/>
          <p14:tracePt t="67135" x="4830763" y="4319588"/>
          <p14:tracePt t="67143" x="4840288" y="4319588"/>
          <p14:tracePt t="67149" x="4849813" y="4319588"/>
          <p14:tracePt t="67192" x="4867275" y="4319588"/>
          <p14:tracePt t="67208" x="4876800" y="4319588"/>
          <p14:tracePt t="67403" x="4886325" y="4337050"/>
          <p14:tracePt t="67415" x="4903788" y="4365625"/>
          <p14:tracePt t="67420" x="4913313" y="4419600"/>
          <p14:tracePt t="67430" x="4959350" y="4483100"/>
          <p14:tracePt t="67436" x="4976813" y="4529138"/>
          <p14:tracePt t="67452" x="5032375" y="4611688"/>
          <p14:tracePt t="67462" x="5049838" y="4629150"/>
          <p14:tracePt t="67469" x="5068888" y="4648200"/>
          <p14:tracePt t="67548" x="5086350" y="4665663"/>
          <p14:tracePt t="67581" x="5114925" y="4665663"/>
          <p14:tracePt t="67590" x="5122863" y="4665663"/>
          <p14:tracePt t="67598" x="5132388" y="4665663"/>
          <p14:tracePt t="67614" x="5205413" y="4665663"/>
          <p14:tracePt t="67624" x="5232400" y="4665663"/>
          <p14:tracePt t="67630" x="5287963" y="4665663"/>
          <p14:tracePt t="67635" x="5324475" y="4665663"/>
          <p14:tracePt t="67646" x="5351463" y="4665663"/>
          <p14:tracePt t="67661" x="5378450" y="4665663"/>
          <p14:tracePt t="67667" x="5397500" y="4665663"/>
          <p14:tracePt t="67677" x="5407025" y="4665663"/>
          <p14:tracePt t="67686" x="5414963" y="4665663"/>
          <p14:tracePt t="67696" x="5424488" y="4665663"/>
          <p14:tracePt t="67917" x="5434013" y="4665663"/>
          <p14:tracePt t="67953" x="5443538" y="4665663"/>
          <p14:tracePt t="67972" x="5451475" y="4694238"/>
          <p14:tracePt t="67981" x="5461000" y="4711700"/>
          <p14:tracePt t="68070" x="5480050" y="4721225"/>
          <p14:tracePt t="68078" x="5524500" y="4730750"/>
          <p14:tracePt t="68084" x="5543550" y="4738688"/>
          <p14:tracePt t="68098" x="5597525" y="4757738"/>
          <p14:tracePt t="68111" x="5699125" y="4757738"/>
          <p14:tracePt t="68115" x="5745163" y="4775200"/>
          <p14:tracePt t="68133" x="5799138" y="4775200"/>
          <p14:tracePt t="68143" x="5826125" y="4775200"/>
          <p14:tracePt t="68151" x="5862638" y="4775200"/>
          <p14:tracePt t="68160" x="5872163" y="4775200"/>
          <p14:tracePt t="68178" x="5954713" y="4748213"/>
          <p14:tracePt t="68194" x="6008688" y="4711700"/>
          <p14:tracePt t="68205" x="6037263" y="4702175"/>
          <p14:tracePt t="68213" x="6064250" y="4684713"/>
          <p14:tracePt t="68220" x="6100763" y="4675188"/>
          <p14:tracePt t="68230" x="6118225" y="4657725"/>
          <p14:tracePt t="68240" x="6146800" y="4638675"/>
          <p14:tracePt t="68249" x="6154738" y="4629150"/>
          <p14:tracePt t="68254" x="6183313" y="4602163"/>
          <p14:tracePt t="68265" x="6200775" y="4584700"/>
          <p14:tracePt t="68278" x="6227763" y="4556125"/>
          <p14:tracePt t="68284" x="6237288" y="4548188"/>
          <p14:tracePt t="68300" x="6246813" y="4529138"/>
          <p14:tracePt t="68445" x="6264275" y="4519613"/>
          <p14:tracePt t="68453" x="6283325" y="4502150"/>
          <p14:tracePt t="68463" x="6319838" y="4475163"/>
          <p14:tracePt t="68471" x="6329363" y="4465638"/>
          <p14:tracePt t="68479" x="6346825" y="4456113"/>
          <p14:tracePt t="68487" x="6373813" y="4429125"/>
          <p14:tracePt t="68492" x="6383338" y="4419600"/>
          <p14:tracePt t="68501" x="6410325" y="4392613"/>
          <p14:tracePt t="68508" x="6429375" y="4373563"/>
          <p14:tracePt t="68518" x="6429375" y="4365625"/>
          <p14:tracePt t="68523" x="6438900" y="4346575"/>
          <p14:tracePt t="68534" x="6446838" y="4337050"/>
          <p14:tracePt t="68539" x="6456363" y="4329113"/>
          <p14:tracePt t="68561" x="6465888" y="4319588"/>
          <p14:tracePt t="68589" x="6475413" y="4292600"/>
          <p14:tracePt t="68604" x="6483350" y="4292600"/>
          <p14:tracePt t="68616" x="6502400" y="4273550"/>
          <p14:tracePt t="68632" x="6511925" y="4264025"/>
          <p14:tracePt t="68656" x="6529388" y="4246563"/>
          <p14:tracePt t="68684" x="6538913" y="4237038"/>
          <p14:tracePt t="68699" x="6538913" y="4227513"/>
          <p14:tracePt t="68718" x="6565900" y="4219575"/>
          <p14:tracePt t="68728" x="6575425" y="4210050"/>
          <p14:tracePt t="68735" x="6602413" y="4200525"/>
          <p14:tracePt t="68745" x="6611938" y="4191000"/>
          <p14:tracePt t="68756" x="6621463" y="4183063"/>
          <p14:tracePt t="68765" x="6638925" y="4164013"/>
          <p14:tracePt t="68770" x="6657975" y="4154488"/>
          <p14:tracePt t="68781" x="6667500" y="4137025"/>
          <p14:tracePt t="68793" x="6684963" y="4127500"/>
          <p14:tracePt t="68804" x="6704013" y="4110038"/>
          <p14:tracePt t="68821" x="6721475" y="4081463"/>
          <p14:tracePt t="68831" x="6721475" y="4073525"/>
          <p14:tracePt t="68839" x="6731000" y="4054475"/>
          <p14:tracePt t="68857" x="6748463" y="4037013"/>
          <p14:tracePt t="68864" x="6757988" y="4027488"/>
          <p14:tracePt t="68871" x="6767513" y="4008438"/>
          <p14:tracePt t="68880" x="6784975" y="3990975"/>
          <p14:tracePt t="68891" x="6804025" y="3954463"/>
          <p14:tracePt t="68900" x="6813550" y="3944938"/>
          <p14:tracePt t="68907" x="6821488" y="3927475"/>
          <p14:tracePt t="68917" x="6821488" y="3908425"/>
          <p14:tracePt t="68927" x="6840538" y="3889375"/>
          <p14:tracePt t="68935" x="6850063" y="3871913"/>
          <p14:tracePt t="68947" x="6867525" y="3852863"/>
          <p14:tracePt t="68954" x="6867525" y="3844925"/>
          <p14:tracePt t="68977" x="6867525" y="3825875"/>
          <p14:tracePt t="68984" x="6877050" y="3825875"/>
          <p14:tracePt t="68996" x="6904038" y="3789363"/>
          <p14:tracePt t="69003" x="6904038" y="3779838"/>
          <p14:tracePt t="69033" x="6913563" y="3762375"/>
          <p14:tracePt t="71068" x="6904038" y="3779838"/>
          <p14:tracePt t="71079" x="6867525" y="3798888"/>
          <p14:tracePt t="71086" x="6840538" y="3835400"/>
          <p14:tracePt t="71100" x="6740525" y="3935413"/>
          <p14:tracePt t="71107" x="6675438" y="3954463"/>
          <p14:tracePt t="71118" x="6657975" y="3981450"/>
          <p14:tracePt t="71124" x="6630988" y="4008438"/>
          <p14:tracePt t="71135" x="6594475" y="4027488"/>
          <p14:tracePt t="71143" x="6565900" y="4037013"/>
          <p14:tracePt t="71151" x="6538913" y="4073525"/>
          <p14:tracePt t="71163" x="6511925" y="4100513"/>
          <p14:tracePt t="71171" x="6475413" y="4127500"/>
          <p14:tracePt t="71179" x="6456363" y="4146550"/>
          <p14:tracePt t="71186" x="6410325" y="4173538"/>
          <p14:tracePt t="71199" x="6392863" y="4191000"/>
          <p14:tracePt t="71202" x="6365875" y="4219575"/>
          <p14:tracePt t="71211" x="6319838" y="4256088"/>
          <p14:tracePt t="71219" x="6283325" y="4292600"/>
          <p14:tracePt t="71234" x="6154738" y="4392613"/>
          <p14:tracePt t="71248" x="6100763" y="4438650"/>
          <p14:tracePt t="71254" x="6037263" y="4492625"/>
          <p14:tracePt t="71260" x="5972175" y="4565650"/>
          <p14:tracePt t="71267" x="5908675" y="4611688"/>
          <p14:tracePt t="71276" x="5854700" y="4665663"/>
          <p14:tracePt t="71288" x="5808663" y="4711700"/>
          <p14:tracePt t="71302" x="5689600" y="4830763"/>
          <p14:tracePt t="71308" x="5653088" y="4857750"/>
          <p14:tracePt t="71319" x="5607050" y="4894263"/>
          <p14:tracePt t="71329" x="5561013" y="4949825"/>
          <p14:tracePt t="71336" x="5524500" y="4967288"/>
          <p14:tracePt t="71344" x="5451475" y="5013325"/>
          <p14:tracePt t="71350" x="5407025" y="5068888"/>
          <p14:tracePt t="71360" x="5341938" y="5095875"/>
          <p14:tracePt t="71367" x="5314950" y="5113338"/>
          <p14:tracePt t="71373" x="5251450" y="5149850"/>
          <p14:tracePt t="71385" x="5205413" y="5168900"/>
          <p14:tracePt t="71398" x="5105400" y="5214938"/>
          <p14:tracePt t="71403" x="5059363" y="5232400"/>
          <p14:tracePt t="71414" x="5041900" y="5241925"/>
          <p14:tracePt t="71421" x="5013325" y="5251450"/>
          <p14:tracePt t="71429" x="4976813" y="5268913"/>
          <p14:tracePt t="71435" x="4959350" y="5268913"/>
          <p14:tracePt t="71445" x="4940300" y="5278438"/>
          <p14:tracePt t="71451" x="4922838" y="5278438"/>
          <p14:tracePt t="71462" x="4895850" y="5278438"/>
          <p14:tracePt t="71468" x="4876800" y="5295900"/>
          <p14:tracePt t="71480" x="4857750" y="5295900"/>
          <p14:tracePt t="71487" x="4813300" y="5305425"/>
          <p14:tracePt t="71499" x="4757738" y="5324475"/>
          <p14:tracePt t="71518" x="4721225" y="5332413"/>
          <p14:tracePt t="71527" x="4703763" y="5332413"/>
          <p14:tracePt t="71534" x="4694238" y="5332413"/>
          <p14:tracePt t="71543" x="4667250" y="5351463"/>
          <p14:tracePt t="71594" x="4648200" y="5351463"/>
          <p14:tracePt t="71611" x="4630738" y="5360988"/>
          <p14:tracePt t="71630" x="4621213" y="5360988"/>
          <p14:tracePt t="71645" x="4594225" y="5368925"/>
          <p14:tracePt t="71668" x="4584700" y="5378450"/>
          <p14:tracePt t="71675" x="4575175" y="5378450"/>
          <p14:tracePt t="71692" x="4557713" y="5387975"/>
          <p14:tracePt t="71702" x="4538663" y="5387975"/>
          <p14:tracePt t="71710" x="4521200" y="5387975"/>
          <p14:tracePt t="71717" x="4492625" y="5405438"/>
          <p14:tracePt t="71733" x="4484688" y="5405438"/>
          <p14:tracePt t="71743" x="4465638" y="5405438"/>
          <p14:tracePt t="71749" x="4438650" y="5424488"/>
          <p14:tracePt t="71755" x="4429125" y="5424488"/>
          <p14:tracePt t="71766" x="4402138" y="5424488"/>
          <p14:tracePt t="71771" x="4383088" y="5441950"/>
          <p14:tracePt t="71782" x="4356100" y="5441950"/>
          <p14:tracePt t="71786" x="4346575" y="5441950"/>
          <p14:tracePt t="71797" x="4319588" y="5441950"/>
          <p14:tracePt t="71812" x="4302125" y="5451475"/>
          <p14:tracePt t="71861" x="4292600" y="5451475"/>
          <p14:tracePt t="71878" x="4273550" y="5451475"/>
          <p14:tracePt t="71910" x="4256088" y="5451475"/>
          <p14:tracePt t="71921" x="4246563" y="5451475"/>
          <p14:tracePt t="71966" x="4229100" y="5451475"/>
          <p14:tracePt t="71976" x="4219575" y="5461000"/>
          <p14:tracePt t="71997" x="4173538" y="5478463"/>
          <p14:tracePt t="72002" x="4146550" y="5478463"/>
          <p14:tracePt t="72023" x="4127500" y="5497513"/>
          <p14:tracePt t="72301" x="4119563" y="5497513"/>
          <p14:tracePt t="72334" x="4110038" y="5507038"/>
          <p14:tracePt t="72946" x="4090988" y="5507038"/>
          <p14:tracePt t="72953" x="4083050" y="5507038"/>
          <p14:tracePt t="73421" x="4073525" y="5507038"/>
          <p14:tracePt t="73437" x="4044950" y="5507038"/>
          <p14:tracePt t="73453" x="4037013" y="5507038"/>
          <p14:tracePt t="73501" x="4017963" y="5507038"/>
          <p14:tracePt t="73532" x="4008438" y="5507038"/>
          <p14:tracePt t="73601" x="4000500" y="5507038"/>
          <p14:tracePt t="74414" x="3990975" y="5524500"/>
          <p14:tracePt t="74423" x="3971925" y="5580063"/>
          <p14:tracePt t="74435" x="3954463" y="5653088"/>
          <p14:tracePt t="74446" x="3954463" y="5670550"/>
          <p14:tracePt t="74453" x="3954463" y="5697538"/>
          <p14:tracePt t="74473" x="3944938" y="5743575"/>
          <p14:tracePt t="74486" x="3944938" y="5816600"/>
          <p14:tracePt t="74493" x="3935413" y="5835650"/>
          <p14:tracePt t="74502" x="3927475" y="5843588"/>
          <p14:tracePt t="74511" x="3927475" y="5853113"/>
          <p14:tracePt t="74520" x="3917950" y="5872163"/>
          <p14:tracePt t="74527" x="3917950" y="5881688"/>
          <p14:tracePt t="74535" x="3917950" y="5889625"/>
          <p14:tracePt t="74545" x="3917950" y="5926138"/>
          <p14:tracePt t="74555" x="3890963" y="5962650"/>
          <p14:tracePt t="74574" x="3890963" y="5981700"/>
          <p14:tracePt t="74582" x="3871913" y="6008688"/>
          <p14:tracePt t="74589" x="3862388" y="6018213"/>
          <p14:tracePt t="74601" x="3862388" y="6035675"/>
          <p14:tracePt t="74613" x="3844925" y="6054725"/>
          <p14:tracePt t="74620" x="3835400" y="6072188"/>
          <p14:tracePt t="74638" x="3835400" y="6091238"/>
          <p14:tracePt t="74651" x="3817938" y="6118225"/>
          <p14:tracePt t="74673" x="3808413" y="6154738"/>
          <p14:tracePt t="74686" x="3789363" y="6173788"/>
          <p14:tracePt t="74700" x="3781425" y="6191250"/>
          <p14:tracePt t="74710" x="3781425" y="6200775"/>
          <p14:tracePt t="74743" x="3771900" y="6210300"/>
          <p14:tracePt t="79836" x="3798888" y="6210300"/>
          <p14:tracePt t="79846" x="3825875" y="6210300"/>
          <p14:tracePt t="79853" x="3871913" y="6191250"/>
          <p14:tracePt t="79870" x="3917950" y="6173788"/>
          <p14:tracePt t="79880" x="3935413" y="6173788"/>
          <p14:tracePt t="79886" x="3944938" y="6164263"/>
          <p14:tracePt t="79898" x="3954463" y="6164263"/>
          <p14:tracePt t="79910" x="3954463" y="6154738"/>
          <p14:tracePt t="80000" x="3971925" y="6137275"/>
          <p14:tracePt t="80005" x="4008438" y="6100763"/>
          <p14:tracePt t="80024" x="4017963" y="6091238"/>
          <p14:tracePt t="80032" x="4027488" y="6091238"/>
          <p14:tracePt t="80043" x="4037013" y="6081713"/>
          <p14:tracePt t="80062" x="4064000" y="6054725"/>
          <p14:tracePt t="80075" x="4073525" y="6035675"/>
          <p14:tracePt t="80082" x="4083050" y="6027738"/>
          <p14:tracePt t="80102" x="4100513" y="5999163"/>
          <p14:tracePt t="80124" x="4127500" y="5962650"/>
          <p14:tracePt t="80140" x="4137025" y="5954713"/>
          <p14:tracePt t="80148" x="4156075" y="5935663"/>
          <p14:tracePt t="80157" x="4164013" y="5926138"/>
          <p14:tracePt t="80163" x="4173538" y="5918200"/>
          <p14:tracePt t="80170" x="4183063" y="5908675"/>
          <p14:tracePt t="80184" x="4192588" y="5899150"/>
          <p14:tracePt t="80191" x="4200525" y="5899150"/>
          <p14:tracePt t="80198" x="4219575" y="5881688"/>
          <p14:tracePt t="80211" x="4246563" y="5872163"/>
          <p14:tracePt t="80220" x="4283075" y="5862638"/>
          <p14:tracePt t="80232" x="4302125" y="5835650"/>
          <p14:tracePt t="80237" x="4338638" y="5835650"/>
          <p14:tracePt t="80246" x="4375150" y="5816600"/>
          <p14:tracePt t="80254" x="4402138" y="5807075"/>
          <p14:tracePt t="80271" x="4465638" y="5780088"/>
          <p14:tracePt t="80285" x="4502150" y="5753100"/>
          <p14:tracePt t="80295" x="4511675" y="5753100"/>
          <p14:tracePt t="80301" x="4529138" y="5743575"/>
          <p14:tracePt t="80319" x="4529138" y="5734050"/>
          <p14:tracePt t="80327" x="4538663" y="5734050"/>
          <p14:tracePt t="80351" x="4548188" y="5726113"/>
          <p14:tracePt t="80364" x="4557713" y="5726113"/>
          <p14:tracePt t="80374" x="4575175" y="5707063"/>
          <p14:tracePt t="80388" x="4594225" y="5697538"/>
          <p14:tracePt t="80400" x="4602163" y="5697538"/>
          <p14:tracePt t="80411" x="4638675" y="5670550"/>
          <p14:tracePt t="80420" x="4648200" y="5670550"/>
          <p14:tracePt t="80429" x="4667250" y="5653088"/>
          <p14:tracePt t="80485" x="4675188" y="5643563"/>
          <p14:tracePt t="80494" x="4684713" y="5643563"/>
          <p14:tracePt t="81084" x="4694238" y="5643563"/>
          <p14:tracePt t="81100" x="4675188" y="5689600"/>
          <p14:tracePt t="81112" x="4675188" y="5697538"/>
          <p14:tracePt t="81117" x="4667250" y="5716588"/>
          <p14:tracePt t="81142" x="4657725" y="5716588"/>
          <p14:tracePt t="81151" x="4648200" y="5726113"/>
          <p14:tracePt t="81267" x="4648200" y="5743575"/>
          <p14:tracePt t="81279" x="4648200" y="5753100"/>
          <p14:tracePt t="81287" x="4648200" y="5762625"/>
          <p14:tracePt t="81366" x="4648200" y="5770563"/>
          <p14:tracePt t="81380" x="4648200" y="5799138"/>
          <p14:tracePt t="81391" x="4648200" y="5807075"/>
          <p14:tracePt t="81400" x="4648200" y="5816600"/>
          <p14:tracePt t="81405" x="4657725" y="5826125"/>
          <p14:tracePt t="81416" x="4694238" y="5853113"/>
          <p14:tracePt t="81424" x="4711700" y="5862638"/>
          <p14:tracePt t="81437" x="4784725" y="5889625"/>
          <p14:tracePt t="81444" x="4813300" y="5889625"/>
          <p14:tracePt t="81460" x="4876800" y="5908675"/>
          <p14:tracePt t="81468" x="4903788" y="5908675"/>
          <p14:tracePt t="81481" x="4932363" y="5908675"/>
          <p14:tracePt t="81491" x="4968875" y="5908675"/>
          <p14:tracePt t="81500" x="4995863" y="5908675"/>
          <p14:tracePt t="81510" x="5013325" y="5908675"/>
          <p14:tracePt t="81517" x="5041900" y="5908675"/>
          <p14:tracePt t="81521" x="5068888" y="5908675"/>
          <p14:tracePt t="81534" x="5086350" y="5908675"/>
          <p14:tracePt t="81540" x="5122863" y="5889625"/>
          <p14:tracePt t="81556" x="5168900" y="5862638"/>
          <p14:tracePt t="81565" x="5214938" y="5835650"/>
          <p14:tracePt t="81574" x="5232400" y="5816600"/>
          <p14:tracePt t="81584" x="5260975" y="5789613"/>
          <p14:tracePt t="81586" x="5268913" y="5770563"/>
          <p14:tracePt t="81595" x="5297488" y="5726113"/>
          <p14:tracePt t="81602" x="5305425" y="5707063"/>
          <p14:tracePt t="81611" x="5324475" y="5680075"/>
          <p14:tracePt t="81620" x="5324475" y="5643563"/>
          <p14:tracePt t="81626" x="5334000" y="5616575"/>
          <p14:tracePt t="81634" x="5351463" y="5588000"/>
          <p14:tracePt t="81642" x="5351463" y="5543550"/>
          <p14:tracePt t="81653" x="5351463" y="5507038"/>
          <p14:tracePt t="81660" x="5351463" y="5470525"/>
          <p14:tracePt t="81667" x="5351463" y="5414963"/>
          <p14:tracePt t="81675" x="5351463" y="5378450"/>
          <p14:tracePt t="81685" x="5351463" y="5341938"/>
          <p14:tracePt t="81691" x="5351463" y="5305425"/>
          <p14:tracePt t="81700" x="5324475" y="5259388"/>
          <p14:tracePt t="81708" x="5305425" y="5205413"/>
          <p14:tracePt t="81718" x="5287963" y="5186363"/>
          <p14:tracePt t="81726" x="5268913" y="5168900"/>
          <p14:tracePt t="81733" x="5260975" y="5141913"/>
          <p14:tracePt t="81739" x="5241925" y="5122863"/>
          <p14:tracePt t="81753" x="5232400" y="5113338"/>
          <p14:tracePt t="81765" x="5214938" y="5105400"/>
          <p14:tracePt t="81819" x="5178425" y="5095875"/>
          <p14:tracePt t="81829" x="5122863" y="5095875"/>
          <p14:tracePt t="81834" x="5086350" y="5095875"/>
          <p14:tracePt t="81848" x="5041900" y="5095875"/>
          <p14:tracePt t="81854" x="5013325" y="5113338"/>
          <p14:tracePt t="81861" x="4959350" y="5122863"/>
          <p14:tracePt t="81868" x="4913313" y="5149850"/>
          <p14:tracePt t="81879" x="4867275" y="5168900"/>
          <p14:tracePt t="81885" x="4821238" y="5195888"/>
          <p14:tracePt t="81892" x="4794250" y="5214938"/>
          <p14:tracePt t="81900" x="4784725" y="5222875"/>
          <p14:tracePt t="81916" x="4740275" y="5251450"/>
          <p14:tracePt t="81927" x="4721225" y="5268913"/>
          <p14:tracePt t="81934" x="4711700" y="5278438"/>
          <p14:tracePt t="81945" x="4694238" y="5287963"/>
          <p14:tracePt t="81958" x="4675188" y="5305425"/>
          <p14:tracePt t="81984" x="4648200" y="5351463"/>
          <p14:tracePt t="81997" x="4638675" y="5378450"/>
          <p14:tracePt t="82003" x="4630738" y="5405438"/>
          <p14:tracePt t="82015" x="4611688" y="5424488"/>
          <p14:tracePt t="82022" x="4611688" y="5441950"/>
          <p14:tracePt t="82030" x="4611688" y="5470525"/>
          <p14:tracePt t="82034" x="4594225" y="5507038"/>
          <p14:tracePt t="82043" x="4594225" y="5534025"/>
          <p14:tracePt t="82051" x="4594225" y="5543550"/>
          <p14:tracePt t="82059" x="4584700" y="5570538"/>
          <p14:tracePt t="82067" x="4584700" y="5588000"/>
          <p14:tracePt t="82084" x="4584700" y="5616575"/>
          <p14:tracePt t="82093" x="4584700" y="5634038"/>
          <p14:tracePt t="82103" x="4584700" y="5643563"/>
          <p14:tracePt t="82107" x="4584700" y="5661025"/>
          <p14:tracePt t="82116" x="4584700" y="5670550"/>
          <p14:tracePt t="82126" x="4584700" y="5689600"/>
          <p14:tracePt t="82138" x="4584700" y="5726113"/>
          <p14:tracePt t="82151" x="4584700" y="5734050"/>
          <p14:tracePt t="82170" x="4584700" y="5762625"/>
          <p14:tracePt t="82184" x="4584700" y="5770563"/>
          <p14:tracePt t="82191" x="4584700" y="5780088"/>
          <p14:tracePt t="82198" x="4584700" y="5789613"/>
          <p14:tracePt t="82215" x="4584700" y="5799138"/>
          <p14:tracePt t="82228" x="4594225" y="5807075"/>
          <p14:tracePt t="82244" x="4594225" y="5816600"/>
          <p14:tracePt t="82272" x="4594225" y="5835650"/>
          <p14:tracePt t="82450" x="4594225" y="5843588"/>
          <p14:tracePt t="82465" x="4594225" y="5862638"/>
          <p14:tracePt t="82470" x="4594225" y="5872163"/>
          <p14:tracePt t="82476" x="4594225" y="5881688"/>
          <p14:tracePt t="82487" x="4594225" y="5889625"/>
          <p14:tracePt t="82495" x="4594225" y="5918200"/>
          <p14:tracePt t="82501" x="4594225" y="5935663"/>
          <p14:tracePt t="82508" x="4594225" y="5945188"/>
          <p14:tracePt t="82517" x="4584700" y="5954713"/>
          <p14:tracePt t="82525" x="4584700" y="5972175"/>
          <p14:tracePt t="82533" x="4575175" y="5972175"/>
          <p14:tracePt t="82538" x="4565650" y="5972175"/>
          <p14:tracePt t="82550" x="4557713" y="5981700"/>
          <p14:tracePt t="82555" x="4538663" y="5999163"/>
          <p14:tracePt t="82573" x="4538663" y="6008688"/>
          <p14:tracePt t="82579" x="4521200" y="6027738"/>
          <p14:tracePt t="82594" x="4511675" y="6035675"/>
          <p14:tracePt t="82608" x="4475163" y="6072188"/>
          <p14:tracePt t="82619" x="4456113" y="6091238"/>
          <p14:tracePt t="82628" x="4438650" y="6108700"/>
          <p14:tracePt t="82644" x="4419600" y="6127750"/>
          <p14:tracePt t="82651" x="4411663" y="6137275"/>
          <p14:tracePt t="82660" x="4402138" y="6137275"/>
          <p14:tracePt t="82680" x="4392613" y="6154738"/>
          <p14:tracePt t="82694" x="4392613" y="6164263"/>
          <p14:tracePt t="82734" x="4392613" y="6173788"/>
          <p14:tracePt t="82743" x="4392613" y="6181725"/>
          <p14:tracePt t="82751" x="4392613" y="6191250"/>
          <p14:tracePt t="82766" x="4392613" y="6210300"/>
          <p14:tracePt t="82771" x="4392613" y="6218238"/>
          <p14:tracePt t="82783" x="4392613" y="6237288"/>
          <p14:tracePt t="82799" x="4392613" y="6273800"/>
          <p14:tracePt t="82805" x="4392613" y="6291263"/>
          <p14:tracePt t="82813" x="4392613" y="6319838"/>
          <p14:tracePt t="82821" x="4392613" y="6327775"/>
          <p14:tracePt t="82831" x="4392613" y="6356350"/>
          <p14:tracePt t="82837" x="4392613" y="6373813"/>
          <p14:tracePt t="82846" x="4402138" y="6392863"/>
          <p14:tracePt t="82854" x="4402138" y="6400800"/>
          <p14:tracePt t="82866" x="4429125" y="6419850"/>
          <p14:tracePt t="82878" x="4438650" y="6429375"/>
          <p14:tracePt t="82892" x="4456113" y="6446838"/>
          <p14:tracePt t="82916" x="4465638" y="6456363"/>
          <p14:tracePt t="82923" x="4475163" y="6465888"/>
          <p14:tracePt t="82935" x="4492625" y="6483350"/>
          <p14:tracePt t="82941" x="4492625" y="6492875"/>
          <p14:tracePt t="82952" x="4502150" y="6492875"/>
          <p14:tracePt t="82960" x="4521200" y="6510338"/>
          <p14:tracePt t="82967" x="4529138" y="6510338"/>
          <p14:tracePt t="82972" x="4548188" y="6510338"/>
          <p14:tracePt t="82984" x="4575175" y="6538913"/>
          <p14:tracePt t="82989" x="4584700" y="6538913"/>
          <p14:tracePt t="83000" x="4602163" y="6546850"/>
          <p14:tracePt t="83004" x="4630738" y="6565900"/>
          <p14:tracePt t="83020" x="4657725" y="6565900"/>
          <p14:tracePt t="83027" x="4667250" y="6565900"/>
          <p14:tracePt t="83035" x="4684713" y="6565900"/>
          <p14:tracePt t="83052" x="4694238" y="6575425"/>
          <p14:tracePt t="83063" x="4703763" y="6575425"/>
          <p14:tracePt t="83070" x="4711700" y="6575425"/>
          <p14:tracePt t="83076" x="4730750" y="6575425"/>
          <p14:tracePt t="83085" x="4757738" y="6575425"/>
          <p14:tracePt t="83096" x="4803775" y="6575425"/>
          <p14:tracePt t="83102" x="4830763" y="6575425"/>
          <p14:tracePt t="83108" x="4849813" y="6575425"/>
          <p14:tracePt t="83117" x="4876800" y="6575425"/>
          <p14:tracePt t="83122" x="4903788" y="6575425"/>
          <p14:tracePt t="83135" x="4940300" y="6575425"/>
          <p14:tracePt t="83149" x="4959350" y="6575425"/>
          <p14:tracePt t="83154" x="4986338" y="6575425"/>
          <p14:tracePt t="83170" x="5013325" y="6565900"/>
          <p14:tracePt t="83183" x="5041900" y="6529388"/>
          <p14:tracePt t="83198" x="5068888" y="6502400"/>
          <p14:tracePt t="83201" x="5086350" y="6483350"/>
          <p14:tracePt t="83212" x="5105400" y="6465888"/>
          <p14:tracePt t="83221" x="5105400" y="6456363"/>
          <p14:tracePt t="83230" x="5105400" y="6437313"/>
          <p14:tracePt t="83234" x="5114925" y="6410325"/>
          <p14:tracePt t="83244" x="5132388" y="6383338"/>
          <p14:tracePt t="83252" x="5132388" y="6373813"/>
          <p14:tracePt t="83263" x="5132388" y="6346825"/>
          <p14:tracePt t="83267" x="5132388" y="6327775"/>
          <p14:tracePt t="83279" x="5132388" y="6291263"/>
          <p14:tracePt t="83287" x="5132388" y="6273800"/>
          <p14:tracePt t="83299" x="5132388" y="6210300"/>
          <p14:tracePt t="83309" x="5132388" y="6181725"/>
          <p14:tracePt t="83318" x="5132388" y="6154738"/>
          <p14:tracePt t="83324" x="5132388" y="6127750"/>
          <p14:tracePt t="83331" x="5132388" y="6118225"/>
          <p14:tracePt t="83341" x="5132388" y="6091238"/>
          <p14:tracePt t="83348" x="5132388" y="6072188"/>
          <p14:tracePt t="83366" x="5132388" y="6035675"/>
          <p14:tracePt t="83374" x="5132388" y="6027738"/>
          <p14:tracePt t="83382" x="5122863" y="6018213"/>
          <p14:tracePt t="83404" x="5114925" y="6008688"/>
          <p14:tracePt t="83416" x="5105400" y="6008688"/>
          <p14:tracePt t="83430" x="5049838" y="6008688"/>
          <p14:tracePt t="83438" x="5022850" y="6008688"/>
          <p14:tracePt t="83451" x="4922838" y="6008688"/>
          <p14:tracePt t="83463" x="4886325" y="6008688"/>
          <p14:tracePt t="83470" x="4867275" y="6008688"/>
          <p14:tracePt t="83483" x="4813300" y="6008688"/>
          <p14:tracePt t="83494" x="4784725" y="6018213"/>
          <p14:tracePt t="83502" x="4757738" y="6035675"/>
          <p14:tracePt t="83511" x="4740275" y="6045200"/>
          <p14:tracePt t="83526" x="4721225" y="6064250"/>
          <p14:tracePt t="83535" x="4703763" y="6072188"/>
          <p14:tracePt t="83545" x="4684713" y="6081713"/>
          <p14:tracePt t="83551" x="4675188" y="6091238"/>
          <p14:tracePt t="83559" x="4657725" y="6108700"/>
          <p14:tracePt t="83571" x="4630738" y="6137275"/>
          <p14:tracePt t="83587" x="4602163" y="6181725"/>
          <p14:tracePt t="83608" x="4575175" y="6218238"/>
          <p14:tracePt t="83621" x="4565650" y="6254750"/>
          <p14:tracePt t="83635" x="4565650" y="6283325"/>
          <p14:tracePt t="83651" x="4548188" y="6300788"/>
          <p14:tracePt t="84615" x="4548188" y="6310313"/>
          <p14:tracePt t="84756" x="4557713" y="6319838"/>
          <p14:tracePt t="84764" x="4594225" y="6337300"/>
          <p14:tracePt t="84774" x="4648200" y="6337300"/>
          <p14:tracePt t="84780" x="4711700" y="6346825"/>
          <p14:tracePt t="84791" x="4803775" y="6373813"/>
          <p14:tracePt t="84796" x="4867275" y="6383338"/>
          <p14:tracePt t="84807" x="4940300" y="6383338"/>
          <p14:tracePt t="84815" x="5005388" y="6410325"/>
          <p14:tracePt t="84820" x="5078413" y="6410325"/>
          <p14:tracePt t="84828" x="5132388" y="6419850"/>
          <p14:tracePt t="84835" x="5178425" y="6419850"/>
          <p14:tracePt t="84846" x="5205413" y="6419850"/>
          <p14:tracePt t="84850" x="5232400" y="6419850"/>
          <p14:tracePt t="84864" x="5260975" y="6419850"/>
          <p14:tracePt t="84872" x="5297488" y="6419850"/>
          <p14:tracePt t="84879" x="5305425" y="6419850"/>
          <p14:tracePt t="84884" x="5314950" y="6419850"/>
          <p14:tracePt t="84898" x="5387975" y="6419850"/>
          <p14:tracePt t="84910" x="5407025" y="6419850"/>
          <p14:tracePt t="84916" x="5434013" y="6410325"/>
          <p14:tracePt t="84924" x="5461000" y="6392863"/>
          <p14:tracePt t="84932" x="5507038" y="6383338"/>
          <p14:tracePt t="84942" x="5543550" y="6383338"/>
          <p14:tracePt t="84949" x="5580063" y="6364288"/>
          <p14:tracePt t="84957" x="5589588" y="6364288"/>
          <p14:tracePt t="84965" x="5616575" y="6356350"/>
          <p14:tracePt t="84987" x="5708650" y="6319838"/>
          <p14:tracePt t="85002" x="5753100" y="6291263"/>
          <p14:tracePt t="85012" x="5762625" y="6291263"/>
          <p14:tracePt t="85019" x="5789613" y="6283325"/>
          <p14:tracePt t="85032" x="5818188" y="6264275"/>
          <p14:tracePt t="85036" x="5826125" y="6254750"/>
          <p14:tracePt t="85047" x="5854700" y="6237288"/>
          <p14:tracePt t="85051" x="5862638" y="6237288"/>
          <p14:tracePt t="85065" x="5881688" y="6218238"/>
          <p14:tracePt t="85069" x="5891213" y="6210300"/>
          <p14:tracePt t="85083" x="5908675" y="6181725"/>
          <p14:tracePt t="85099" x="5945188" y="6164263"/>
          <p14:tracePt t="85111" x="5964238" y="6154738"/>
          <p14:tracePt t="85117" x="5981700" y="6137275"/>
          <p14:tracePt t="85133" x="6008688" y="6118225"/>
          <p14:tracePt t="85147" x="6037263" y="6091238"/>
          <p14:tracePt t="85163" x="6054725" y="6064250"/>
          <p14:tracePt t="85171" x="6064250" y="6054725"/>
          <p14:tracePt t="85194" x="6064250" y="6035675"/>
          <p14:tracePt t="85199" x="6081713" y="6018213"/>
          <p14:tracePt t="85213" x="6081713" y="6008688"/>
          <p14:tracePt t="85218" x="6091238" y="5991225"/>
          <p14:tracePt t="85235" x="6110288" y="5962650"/>
          <p14:tracePt t="85247" x="6110288" y="5954713"/>
          <p14:tracePt t="85251" x="6110288" y="5935663"/>
          <p14:tracePt t="85267" x="6118225" y="5899150"/>
          <p14:tracePt t="85278" x="6118225" y="5881688"/>
          <p14:tracePt t="85287" x="6118225" y="5872163"/>
          <p14:tracePt t="85294" x="6118225" y="5862638"/>
          <p14:tracePt t="85298" x="6118225" y="5853113"/>
          <p14:tracePt t="85309" x="6118225" y="5826125"/>
          <p14:tracePt t="85315" x="6118225" y="5807075"/>
          <p14:tracePt t="85323" x="6118225" y="5789613"/>
          <p14:tracePt t="85332" x="6118225" y="5770563"/>
          <p14:tracePt t="85341" x="6118225" y="5753100"/>
          <p14:tracePt t="85350" x="6118225" y="5734050"/>
          <p14:tracePt t="85359" x="6118225" y="5716588"/>
          <p14:tracePt t="85364" x="6118225" y="5707063"/>
          <p14:tracePt t="85373" x="6118225" y="5697538"/>
          <p14:tracePt t="85384" x="6118225" y="5680075"/>
          <p14:tracePt t="85392" x="6118225" y="5670550"/>
          <p14:tracePt t="85398" x="6118225" y="5643563"/>
          <p14:tracePt t="85402" x="6118225" y="5624513"/>
          <p14:tracePt t="85415" x="6118225" y="5616575"/>
          <p14:tracePt t="85421" x="6118225" y="5607050"/>
          <p14:tracePt t="85430" x="6118225" y="5597525"/>
          <p14:tracePt t="85434" x="6118225" y="5580063"/>
          <p14:tracePt t="85446" x="6118225" y="5551488"/>
          <p14:tracePt t="85454" x="6118225" y="5543550"/>
          <p14:tracePt t="85462" x="6118225" y="5534025"/>
          <p14:tracePt t="85467" x="6118225" y="5514975"/>
          <p14:tracePt t="85483" x="6118225" y="5497513"/>
          <p14:tracePt t="85492" x="6118225" y="5487988"/>
          <p14:tracePt t="85500" x="6118225" y="5478463"/>
          <p14:tracePt t="85511" x="6118225" y="5470525"/>
          <p14:tracePt t="85574" x="6118225" y="5451475"/>
          <p14:tracePt t="85606" x="6118225" y="5441950"/>
          <p14:tracePt t="85629" x="6118225" y="5424488"/>
          <p14:tracePt t="85650" x="6118225" y="5414963"/>
          <p14:tracePt t="85669" x="6118225" y="5387975"/>
          <p14:tracePt t="85686" x="6118225" y="5378450"/>
          <p14:tracePt t="85697" x="6118225" y="5368925"/>
          <p14:tracePt t="85703" x="6118225" y="5351463"/>
          <p14:tracePt t="85714" x="6118225" y="5341938"/>
          <p14:tracePt t="85719" x="6118225" y="5332413"/>
          <p14:tracePt t="85731" x="6118225" y="5314950"/>
          <p14:tracePt t="85741" x="6118225" y="5295900"/>
          <p14:tracePt t="85756" x="6118225" y="5278438"/>
          <p14:tracePt t="85766" x="6118225" y="5268913"/>
          <p14:tracePt t="85776" x="6118225" y="5251450"/>
          <p14:tracePt t="85788" x="6118225" y="5241925"/>
          <p14:tracePt t="85795" x="6118225" y="5222875"/>
          <p14:tracePt t="85815" x="6118225" y="5214938"/>
          <p14:tracePt t="85835" x="6110288" y="5214938"/>
          <p14:tracePt t="85850" x="6110288" y="5205413"/>
          <p14:tracePt t="86011" x="6073775" y="5195888"/>
          <p14:tracePt t="86021" x="6054725" y="5195888"/>
          <p14:tracePt t="86031" x="5991225" y="5195888"/>
          <p14:tracePt t="86035" x="5927725" y="5195888"/>
          <p14:tracePt t="86046" x="5862638" y="5222875"/>
          <p14:tracePt t="86064" x="5835650" y="5232400"/>
          <p14:tracePt t="86070" x="5818188" y="5232400"/>
          <p14:tracePt t="86083" x="5808663" y="5241925"/>
          <p14:tracePt t="86104" x="5799138" y="5241925"/>
          <p14:tracePt t="86127" x="5799138" y="5251450"/>
          <p14:tracePt t="86135" x="5781675" y="5268913"/>
          <p14:tracePt t="86142" x="5772150" y="5278438"/>
          <p14:tracePt t="86149" x="5753100" y="5305425"/>
          <p14:tracePt t="86155" x="5735638" y="5324475"/>
          <p14:tracePt t="86166" x="5716588" y="5360988"/>
          <p14:tracePt t="86177" x="5662613" y="5405438"/>
          <p14:tracePt t="86193" x="5653088" y="5434013"/>
          <p14:tracePt t="86202" x="5634038" y="5461000"/>
          <p14:tracePt t="86214" x="5626100" y="5478463"/>
          <p14:tracePt t="86218" x="5626100" y="5487988"/>
          <p14:tracePt t="86232" x="5607050" y="5507038"/>
          <p14:tracePt t="86248" x="5607050" y="5514975"/>
          <p14:tracePt t="86252" x="5607050" y="5524500"/>
          <p14:tracePt t="86266" x="5597525" y="5543550"/>
          <p14:tracePt t="86281" x="5580063" y="5588000"/>
          <p14:tracePt t="86285" x="5570538" y="5607050"/>
          <p14:tracePt t="86296" x="5553075" y="5634038"/>
          <p14:tracePt t="86300" x="5543550" y="5661025"/>
          <p14:tracePt t="86309" x="5534025" y="5707063"/>
          <p14:tracePt t="86314" x="5507038" y="5753100"/>
          <p14:tracePt t="86327" x="5487988" y="5799138"/>
          <p14:tracePt t="86331" x="5480050" y="5835650"/>
          <p14:tracePt t="86341" x="5461000" y="5872163"/>
          <p14:tracePt t="86346" x="5451475" y="5889625"/>
          <p14:tracePt t="86354" x="5424488" y="5918200"/>
          <p14:tracePt t="86362" x="5414963" y="5945188"/>
          <p14:tracePt t="86373" x="5397500" y="5972175"/>
          <p14:tracePt t="86392" x="5397500" y="5991225"/>
          <p14:tracePt t="86400" x="5387975" y="5999163"/>
          <p14:tracePt t="86421" x="5387975" y="6018213"/>
          <p14:tracePt t="86434" x="5387975" y="6054725"/>
          <p14:tracePt t="86443" x="5370513" y="6072188"/>
          <p14:tracePt t="86450" x="5370513" y="6081713"/>
          <p14:tracePt t="86459" x="5370513" y="6108700"/>
          <p14:tracePt t="86466" x="5370513" y="6127750"/>
          <p14:tracePt t="86478" x="5370513" y="6154738"/>
          <p14:tracePt t="86483" x="5370513" y="6164263"/>
          <p14:tracePt t="86492" x="5370513" y="6173788"/>
          <p14:tracePt t="86501" x="5370513" y="6181725"/>
          <p14:tracePt t="86510" x="5360988" y="6200775"/>
          <p14:tracePt t="86515" x="5360988" y="6210300"/>
          <p14:tracePt t="86530" x="5360988" y="6246813"/>
          <p14:tracePt t="86542" x="5360988" y="6264275"/>
          <p14:tracePt t="86547" x="5360988" y="6283325"/>
          <p14:tracePt t="86555" x="5360988" y="6300788"/>
          <p14:tracePt t="86566" x="5360988" y="6310313"/>
          <p14:tracePt t="86572" x="5360988" y="6327775"/>
          <p14:tracePt t="86578" x="5360988" y="6364288"/>
          <p14:tracePt t="86598" x="5360988" y="6373813"/>
          <p14:tracePt t="86605" x="5360988" y="6383338"/>
          <p14:tracePt t="86613" x="5360988" y="6392863"/>
          <p14:tracePt t="86630" x="5360988" y="6410325"/>
          <p14:tracePt t="86655" x="5360988" y="6419850"/>
          <p14:tracePt t="86668" x="5360988" y="6437313"/>
          <p14:tracePt t="86698" x="5370513" y="6456363"/>
          <p14:tracePt t="86702" x="5387975" y="6473825"/>
          <p14:tracePt t="86711" x="5407025" y="6502400"/>
          <p14:tracePt t="86723" x="5443538" y="6519863"/>
          <p14:tracePt t="86731" x="5497513" y="6538913"/>
          <p14:tracePt t="86738" x="5543550" y="6565900"/>
          <p14:tracePt t="86746" x="5580063" y="6565900"/>
          <p14:tracePt t="86763" x="5643563" y="6583363"/>
          <p14:tracePt t="86780" x="5680075" y="6592888"/>
          <p14:tracePt t="86790" x="5716588" y="6592888"/>
          <p14:tracePt t="86813" x="5735638" y="6592888"/>
          <p14:tracePt t="86826" x="5745163" y="6592888"/>
          <p14:tracePt t="86836" x="5762625" y="6592888"/>
          <p14:tracePt t="86845" x="5772150" y="6592888"/>
          <p14:tracePt t="86850" x="5799138" y="6592888"/>
          <p14:tracePt t="86859" x="5826125" y="6592888"/>
          <p14:tracePt t="86866" x="5845175" y="6592888"/>
          <p14:tracePt t="86880" x="5872163" y="6592888"/>
          <p14:tracePt t="86885" x="5918200" y="6583363"/>
          <p14:tracePt t="86912" x="5935663" y="6575425"/>
          <p14:tracePt t="86915" x="5972175" y="6556375"/>
          <p14:tracePt t="86925" x="5981700" y="6556375"/>
          <p14:tracePt t="86929" x="6000750" y="6538913"/>
          <p14:tracePt t="86941" x="6045200" y="6529388"/>
          <p14:tracePt t="86949" x="6091238" y="6510338"/>
          <p14:tracePt t="86957" x="6137275" y="6510338"/>
          <p14:tracePt t="86961" x="6164263" y="6502400"/>
          <p14:tracePt t="86983" x="6237288" y="6473825"/>
          <p14:tracePt t="86988" x="6264275" y="6465888"/>
          <p14:tracePt t="86994" x="6310313" y="6446838"/>
          <p14:tracePt t="87004" x="6329363" y="6437313"/>
          <p14:tracePt t="87014" x="6373813" y="6410325"/>
          <p14:tracePt t="87020" x="6383338" y="6400800"/>
          <p14:tracePt t="87026" x="6410325" y="6383338"/>
          <p14:tracePt t="87036" x="6438900" y="6373813"/>
          <p14:tracePt t="87046" x="6483350" y="6356350"/>
          <p14:tracePt t="87051" x="6502400" y="6346825"/>
          <p14:tracePt t="87061" x="6529388" y="6346825"/>
          <p14:tracePt t="87067" x="6557963" y="6327775"/>
          <p14:tracePt t="87080" x="6584950" y="6319838"/>
          <p14:tracePt t="87084" x="6611938" y="6291263"/>
          <p14:tracePt t="87094" x="6638925" y="6283325"/>
          <p14:tracePt t="87100" x="6684963" y="6264275"/>
          <p14:tracePt t="87114" x="6711950" y="6254750"/>
          <p14:tracePt t="87128" x="6740525" y="6254750"/>
          <p14:tracePt t="87134" x="6767513" y="6237288"/>
          <p14:tracePt t="87147" x="6794500" y="6210300"/>
          <p14:tracePt t="87154" x="6813550" y="6200775"/>
          <p14:tracePt t="87167" x="6831013" y="6200775"/>
          <p14:tracePt t="87170" x="6850063" y="6200775"/>
          <p14:tracePt t="87184" x="6867525" y="6181725"/>
          <p14:tracePt t="87187" x="6877050" y="6173788"/>
          <p14:tracePt t="87210" x="6894513" y="6154738"/>
          <p14:tracePt t="87214" x="6904038" y="6145213"/>
          <p14:tracePt t="87219" x="6913563" y="6137275"/>
          <p14:tracePt t="87236" x="6931025" y="6127750"/>
          <p14:tracePt t="87245" x="6940550" y="6118225"/>
          <p14:tracePt t="87255" x="6940550" y="6108700"/>
          <p14:tracePt t="87260" x="6959600" y="6091238"/>
          <p14:tracePt t="87270" x="6967538" y="6081713"/>
          <p14:tracePt t="87277" x="6967538" y="6072188"/>
          <p14:tracePt t="87282" x="6967538" y="6054725"/>
          <p14:tracePt t="87292" x="6986588" y="6035675"/>
          <p14:tracePt t="87296" x="6986588" y="6027738"/>
          <p14:tracePt t="87307" x="6996113" y="6008688"/>
          <p14:tracePt t="87313" x="6996113" y="5991225"/>
          <p14:tracePt t="87324" x="6996113" y="5981700"/>
          <p14:tracePt t="87330" x="6996113" y="5954713"/>
          <p14:tracePt t="87341" x="6996113" y="5926138"/>
          <p14:tracePt t="87346" x="6996113" y="5908675"/>
          <p14:tracePt t="87354" x="6996113" y="5881688"/>
          <p14:tracePt t="87361" x="6996113" y="5843588"/>
          <p14:tracePt t="87371" x="6996113" y="5816600"/>
          <p14:tracePt t="87378" x="6996113" y="5789613"/>
          <p14:tracePt t="87387" x="6996113" y="5762625"/>
          <p14:tracePt t="87394" x="6996113" y="5753100"/>
          <p14:tracePt t="87404" x="6986588" y="5726113"/>
          <p14:tracePt t="87412" x="6977063" y="5697538"/>
          <p14:tracePt t="87420" x="6967538" y="5680075"/>
          <p14:tracePt t="87429" x="6959600" y="5643563"/>
          <p14:tracePt t="87434" x="6950075" y="5624513"/>
          <p14:tracePt t="87445" x="6931025" y="5607050"/>
          <p14:tracePt t="87453" x="6913563" y="5588000"/>
          <p14:tracePt t="87461" x="6913563" y="5561013"/>
          <p14:tracePt t="87466" x="6877050" y="5524500"/>
          <p14:tracePt t="87477" x="6858000" y="5507038"/>
          <p14:tracePt t="87485" x="6840538" y="5478463"/>
          <p14:tracePt t="87493" x="6804025" y="5441950"/>
          <p14:tracePt t="87499" x="6784975" y="5434013"/>
          <p14:tracePt t="87508" x="6777038" y="5424488"/>
          <p14:tracePt t="87527" x="6757988" y="5405438"/>
          <p14:tracePt t="87554" x="6748463" y="5397500"/>
          <p14:tracePt t="87564" x="6740525" y="5387975"/>
          <p14:tracePt t="87571" x="6731000" y="5378450"/>
          <p14:tracePt t="87578" x="6711950" y="5368925"/>
          <p14:tracePt t="87587" x="6704013" y="5360988"/>
          <p14:tracePt t="87597" x="6694488" y="5351463"/>
          <p14:tracePt t="87610" x="6667500" y="5341938"/>
          <p14:tracePt t="87620" x="6657975" y="5324475"/>
          <p14:tracePt t="87628" x="6638925" y="5324475"/>
          <p14:tracePt t="87637" x="6621463" y="5295900"/>
          <p14:tracePt t="87644" x="6602413" y="5287963"/>
          <p14:tracePt t="87653" x="6584950" y="5287963"/>
          <p14:tracePt t="87662" x="6548438" y="5278438"/>
          <p14:tracePt t="87667" x="6529388" y="5268913"/>
          <p14:tracePt t="87676" x="6511925" y="5259388"/>
          <p14:tracePt t="87684" x="6502400" y="5259388"/>
          <p14:tracePt t="87697" x="6483350" y="5259388"/>
          <p14:tracePt t="87714" x="6465888" y="5251450"/>
          <p14:tracePt t="87731" x="6456363" y="5241925"/>
          <p14:tracePt t="87738" x="6438900" y="5241925"/>
          <p14:tracePt t="87750" x="6419850" y="5241925"/>
          <p14:tracePt t="87757" x="6392863" y="5241925"/>
          <p14:tracePt t="87763" x="6373813" y="5241925"/>
          <p14:tracePt t="87770" x="6329363" y="5241925"/>
          <p14:tracePt t="87778" x="6319838" y="5241925"/>
          <p14:tracePt t="87788" x="6310313" y="5241925"/>
          <p14:tracePt t="87797" x="6292850" y="5241925"/>
          <p14:tracePt t="87811" x="6283325" y="5241925"/>
          <p14:tracePt t="87820" x="6256338" y="5241925"/>
          <p14:tracePt t="87828" x="6237288" y="5241925"/>
          <p14:tracePt t="87835" x="6227763" y="5241925"/>
          <p14:tracePt t="87844" x="6200775" y="5241925"/>
          <p14:tracePt t="87852" x="6146800" y="5268913"/>
          <p14:tracePt t="87861" x="6127750" y="5287963"/>
          <p14:tracePt t="87868" x="6081713" y="5314950"/>
          <p14:tracePt t="87877" x="6073775" y="5324475"/>
          <p14:tracePt t="87882" x="6054725" y="5341938"/>
          <p14:tracePt t="87895" x="6027738" y="5360988"/>
          <p14:tracePt t="87900" x="6000750" y="5368925"/>
          <p14:tracePt t="87911" x="5964238" y="5387975"/>
          <p14:tracePt t="87914" x="5954713" y="5397500"/>
          <p14:tracePt t="89679" x="6000750" y="5397500"/>
          <p14:tracePt t="89686" x="6091238" y="5397500"/>
          <p14:tracePt t="89694" x="6219825" y="5397500"/>
          <p14:tracePt t="89699" x="6365875" y="5424488"/>
          <p14:tracePt t="89709" x="6511925" y="5441950"/>
          <p14:tracePt t="89718" x="6638925" y="5470525"/>
          <p14:tracePt t="89725" x="6740525" y="5487988"/>
          <p14:tracePt t="89732" x="6794500" y="5487988"/>
          <p14:tracePt t="89741" x="6821488" y="5487988"/>
          <p14:tracePt t="89820" x="6840538" y="5507038"/>
          <p14:tracePt t="89830" x="6850063" y="5507038"/>
          <p14:tracePt t="89839" x="6858000" y="5514975"/>
          <p14:tracePt t="89871" x="6867525" y="5514975"/>
          <p14:tracePt t="89883" x="6886575" y="5543550"/>
          <p14:tracePt t="89898" x="6886575" y="5551488"/>
          <p14:tracePt t="89908" x="6886575" y="5580063"/>
          <p14:tracePt t="89916" x="6886575" y="5607050"/>
          <p14:tracePt t="89927" x="6886575" y="5634038"/>
          <p14:tracePt t="89932" x="6886575" y="5661025"/>
          <p14:tracePt t="89938" x="6894513" y="5689600"/>
          <p14:tracePt t="89950" x="6894513" y="5716588"/>
          <p14:tracePt t="89969" x="6913563" y="5807075"/>
          <p14:tracePt t="89975" x="6913563" y="5862638"/>
          <p14:tracePt t="89983" x="6913563" y="5899150"/>
          <p14:tracePt t="90000" x="6923088" y="5972175"/>
          <p14:tracePt t="90012" x="6923088" y="5999163"/>
          <p14:tracePt t="90021" x="6923088" y="6027738"/>
          <p14:tracePt t="90031" x="6923088" y="6045200"/>
          <p14:tracePt t="90038" x="6931025" y="6054725"/>
          <p14:tracePt t="90048" x="6940550" y="6054725"/>
          <p14:tracePt t="90068" x="6940550" y="6064250"/>
          <p14:tracePt t="90085" x="6967538" y="6100763"/>
          <p14:tracePt t="90092" x="6986588" y="6145213"/>
          <p14:tracePt t="90102" x="7059613" y="6200775"/>
          <p14:tracePt t="90114" x="7169150" y="6283325"/>
          <p14:tracePt t="90129" x="7232650" y="6337300"/>
          <p14:tracePt t="90142" x="7305675" y="6392863"/>
          <p14:tracePt t="90150" x="7334250" y="6400800"/>
          <p14:tracePt t="90168" x="7334250" y="6410325"/>
          <p14:tracePt t="90179" x="7334250" y="6419850"/>
          <p14:tracePt t="90247" x="7351713" y="6429375"/>
          <p14:tracePt t="90254" x="7361238" y="6437313"/>
          <p14:tracePt t="90270" x="7397750" y="6473825"/>
          <p14:tracePt t="90277" x="7407275" y="6473825"/>
          <p14:tracePt t="90287" x="7434263" y="6483350"/>
          <p14:tracePt t="90302" x="7480300" y="6510338"/>
          <p14:tracePt t="90317" x="7543800" y="6529388"/>
          <p14:tracePt t="90325" x="7570788" y="6538913"/>
          <p14:tracePt t="90335" x="7597775" y="6538913"/>
          <p14:tracePt t="90345" x="7643813" y="6538913"/>
          <p14:tracePt t="90350" x="7670800" y="6538913"/>
          <p14:tracePt t="90363" x="7726363" y="6538913"/>
          <p14:tracePt t="90373" x="7780338" y="6538913"/>
          <p14:tracePt t="90382" x="7826375" y="6538913"/>
          <p14:tracePt t="90397" x="7918450" y="6538913"/>
          <p14:tracePt t="90406" x="7945438" y="6538913"/>
          <p14:tracePt t="90414" x="7981950" y="6529388"/>
          <p14:tracePt t="90427" x="8035925" y="6502400"/>
          <p14:tracePt t="90435" x="8045450" y="6492875"/>
          <p14:tracePt t="90446" x="8054975" y="6483350"/>
          <p14:tracePt t="90454" x="8072438" y="6473825"/>
          <p14:tracePt t="90468" x="8072438" y="6465888"/>
          <p14:tracePt t="90485" x="8072438" y="6456363"/>
          <p14:tracePt t="90715" x="8072438" y="6437313"/>
          <p14:tracePt t="90720" x="8072438" y="6410325"/>
          <p14:tracePt t="90733" x="8072438" y="6392863"/>
          <p14:tracePt t="90738" x="8072438" y="6383338"/>
          <p14:tracePt t="90750" x="8072438" y="6364288"/>
          <p14:tracePt t="90763" x="8072438" y="6356350"/>
          <p14:tracePt t="90770" x="8072438" y="6337300"/>
          <p14:tracePt t="90782" x="8072438" y="6327775"/>
          <p14:tracePt t="90792" x="8072438" y="6319838"/>
          <p14:tracePt t="90805" x="8072438" y="6310313"/>
          <p14:tracePt t="90822" x="8072438" y="6283325"/>
          <p14:tracePt t="90839" x="8072438" y="6264275"/>
          <p14:tracePt t="90853" x="8072438" y="6254750"/>
          <p14:tracePt t="90871" x="8072438" y="6237288"/>
          <p14:tracePt t="91406" x="8072438" y="6227763"/>
          <p14:tracePt t="91452" x="8072438" y="6218238"/>
          <p14:tracePt t="91469" x="8064500" y="6210300"/>
          <p14:tracePt t="91581" x="8064500" y="6191250"/>
          <p14:tracePt t="91599" x="8064500" y="6181725"/>
          <p14:tracePt t="91612" x="8064500" y="6164263"/>
          <p14:tracePt t="91638" x="8045450" y="6145213"/>
          <p14:tracePt t="91680" x="8045450" y="6137275"/>
          <p14:tracePt t="91689" x="8045450" y="6127750"/>
          <p14:tracePt t="91703" x="8045450" y="6118225"/>
          <p14:tracePt t="91713" x="8045450" y="6108700"/>
          <p14:tracePt t="91723" x="8045450" y="6081713"/>
          <p14:tracePt t="91733" x="8035925" y="6064250"/>
          <p14:tracePt t="91752" x="8035925" y="6054725"/>
          <p14:tracePt t="91763" x="8035925" y="6035675"/>
          <p14:tracePt t="91821" x="8035925" y="6027738"/>
          <p14:tracePt t="91865" x="8035925" y="6018213"/>
          <p14:tracePt t="91897" x="8035925" y="6008688"/>
          <p14:tracePt t="91918" x="8035925" y="5991225"/>
          <p14:tracePt t="91934" x="8035925" y="5981700"/>
          <p14:tracePt t="91951" x="8035925" y="5962650"/>
          <p14:tracePt t="91973" x="8035925" y="5954713"/>
          <p14:tracePt t="91992" x="8035925" y="5945188"/>
          <p14:tracePt t="91999" x="8027988" y="5935663"/>
          <p14:tracePt t="92020" x="8018463" y="5926138"/>
          <p14:tracePt t="92028" x="8018463" y="5918200"/>
          <p14:tracePt t="92040" x="8018463" y="5908675"/>
          <p14:tracePt t="92048" x="8018463" y="5889625"/>
          <p14:tracePt t="92054" x="7999413" y="5881688"/>
          <p14:tracePt t="92063" x="7991475" y="5872163"/>
          <p14:tracePt t="92068" x="7981950" y="5862638"/>
          <p14:tracePt t="92078" x="7972425" y="5853113"/>
          <p14:tracePt t="92088" x="7954963" y="5835650"/>
          <p14:tracePt t="92097" x="7945438" y="5835650"/>
          <p14:tracePt t="92102" x="7918450" y="5826125"/>
          <p14:tracePt t="92112" x="7899400" y="5807075"/>
          <p14:tracePt t="92120" x="7889875" y="5799138"/>
          <p14:tracePt t="92128" x="7872413" y="5799138"/>
          <p14:tracePt t="92198" x="7853363" y="5780088"/>
          <p14:tracePt t="92220" x="7845425" y="5780088"/>
          <p14:tracePt t="92231" x="7816850" y="5780088"/>
          <p14:tracePt t="92237" x="7789863" y="5780088"/>
          <p14:tracePt t="92249" x="7762875" y="5780088"/>
          <p14:tracePt t="92262" x="7699375" y="5807075"/>
          <p14:tracePt t="92269" x="7680325" y="5826125"/>
          <p14:tracePt t="92278" x="7662863" y="5835650"/>
          <p14:tracePt t="92285" x="7643813" y="5843588"/>
          <p14:tracePt t="92296" x="7634288" y="5853113"/>
          <p14:tracePt t="92324" x="7634288" y="5872163"/>
          <p14:tracePt t="92351" x="7634288" y="5881688"/>
          <p14:tracePt t="92357" x="7634288" y="5908675"/>
          <p14:tracePt t="92364" x="7634288" y="5926138"/>
          <p14:tracePt t="92382" x="7634288" y="5981700"/>
          <p14:tracePt t="92390" x="7616825" y="6027738"/>
          <p14:tracePt t="92398" x="7616825" y="6054725"/>
          <p14:tracePt t="92407" x="7616825" y="6081713"/>
          <p14:tracePt t="92416" x="7616825" y="6127750"/>
          <p14:tracePt t="92423" x="7616825" y="6145213"/>
          <p14:tracePt t="92431" x="7616825" y="6173788"/>
          <p14:tracePt t="92439" x="7616825" y="6191250"/>
          <p14:tracePt t="92449" x="7626350" y="6210300"/>
          <p14:tracePt t="92454" x="7643813" y="6227763"/>
          <p14:tracePt t="92463" x="7662863" y="6264275"/>
          <p14:tracePt t="92469" x="7680325" y="6273800"/>
          <p14:tracePt t="92479" x="7699375" y="6291263"/>
          <p14:tracePt t="92486" x="7716838" y="6300788"/>
          <p14:tracePt t="92517" x="7743825" y="6300788"/>
          <p14:tracePt t="92525" x="7780338" y="6319838"/>
          <p14:tracePt t="92531" x="7808913" y="6319838"/>
          <p14:tracePt t="92542" x="7881938" y="6319838"/>
          <p14:tracePt t="92563" x="7962900" y="6319838"/>
          <p14:tracePt t="92571" x="7981950" y="6319838"/>
          <p14:tracePt t="92582" x="7999413" y="6319838"/>
          <p14:tracePt t="92588" x="8027988" y="6319838"/>
          <p14:tracePt t="92601" x="8072438" y="6264275"/>
          <p14:tracePt t="92611" x="8091488" y="6246813"/>
          <p14:tracePt t="92620" x="8108950" y="6218238"/>
          <p14:tracePt t="92635" x="8137525" y="6181725"/>
          <p14:tracePt t="92646" x="8164513" y="6137275"/>
          <p14:tracePt t="92652" x="8164513" y="6127750"/>
          <p14:tracePt t="92658" x="8174038" y="6100763"/>
          <p14:tracePt t="92667" x="8201025" y="6081713"/>
          <p14:tracePt t="92675" x="8210550" y="6064250"/>
          <p14:tracePt t="92684" x="8228013" y="6018213"/>
          <p14:tracePt t="92694" x="8237538" y="6008688"/>
          <p14:tracePt t="92702" x="8247063" y="5972175"/>
          <p14:tracePt t="92707" x="8256588" y="5954713"/>
          <p14:tracePt t="92718" x="8264525" y="5926138"/>
          <p14:tracePt t="92723" x="8274050" y="5881688"/>
          <p14:tracePt t="92733" x="8283575" y="5862638"/>
          <p14:tracePt t="92742" x="8293100" y="5835650"/>
          <p14:tracePt t="92751" x="8293100" y="5807075"/>
          <p14:tracePt t="92766" x="8310563" y="5743575"/>
          <p14:tracePt t="92771" x="8310563" y="5726113"/>
          <p14:tracePt t="92787" x="8310563" y="5661025"/>
          <p14:tracePt t="92798" x="8310563" y="5653088"/>
          <p14:tracePt t="92802" x="8310563" y="5616575"/>
          <p14:tracePt t="92813" x="8310563" y="5588000"/>
          <p14:tracePt t="92818" x="8310563" y="5543550"/>
          <p14:tracePt t="92830" x="8310563" y="5514975"/>
          <p14:tracePt t="92834" x="8310563" y="5470525"/>
          <p14:tracePt t="92843" x="8310563" y="5441950"/>
          <p14:tracePt t="92851" x="8310563" y="5424488"/>
          <p14:tracePt t="92860" x="8310563" y="5387975"/>
          <p14:tracePt t="92868" x="8310563" y="5360988"/>
          <p14:tracePt t="92877" x="8310563" y="5341938"/>
          <p14:tracePt t="92884" x="8310563" y="5295900"/>
          <p14:tracePt t="92895" x="8293100" y="5268913"/>
          <p14:tracePt t="92902" x="8283575" y="5251450"/>
          <p14:tracePt t="92926" x="8283575" y="5232400"/>
          <p14:tracePt t="92963" x="8264525" y="5214938"/>
          <p14:tracePt t="92994" x="8247063" y="5214938"/>
          <p14:tracePt t="93006" x="8201025" y="5214938"/>
          <p14:tracePt t="93020" x="8191500" y="5214938"/>
          <p14:tracePt t="93198" x="8183563" y="5214938"/>
          <p14:tracePt t="93205" x="8183563" y="5259388"/>
          <p14:tracePt t="93216" x="8228013" y="5341938"/>
          <p14:tracePt t="93220" x="8264525" y="5441950"/>
          <p14:tracePt t="93229" x="8310563" y="5543550"/>
          <p14:tracePt t="93238" x="8310563" y="5597525"/>
          <p14:tracePt t="93248" x="8320088" y="5670550"/>
          <p14:tracePt t="93256" x="8320088" y="5743575"/>
          <p14:tracePt t="93263" x="8320088" y="5780088"/>
          <p14:tracePt t="93270" x="8320088" y="5807075"/>
          <p14:tracePt t="93277" x="8320088" y="5826125"/>
          <p14:tracePt t="93294" x="8320088" y="5853113"/>
          <p14:tracePt t="93309" x="8320088" y="5872163"/>
          <p14:tracePt t="93326" x="8320088" y="5899150"/>
          <p14:tracePt t="93336" x="8320088" y="5908675"/>
          <p14:tracePt t="93349" x="8320088" y="5926138"/>
          <p14:tracePt t="93358" x="8320088" y="5945188"/>
          <p14:tracePt t="93368" x="8320088" y="5954713"/>
          <p14:tracePt t="93374" x="8310563" y="5981700"/>
          <p14:tracePt t="93388" x="8310563" y="6008688"/>
          <p14:tracePt t="93406" x="8293100" y="6027738"/>
          <p14:tracePt t="93423" x="8293100" y="6035675"/>
          <p14:tracePt t="93432" x="8293100" y="6045200"/>
          <p14:tracePt t="93440" x="8293100" y="6054725"/>
          <p14:tracePt t="93451" x="8293100" y="6072188"/>
          <p14:tracePt t="93463" x="8293100" y="6081713"/>
          <p14:tracePt t="93488" x="8293100" y="6100763"/>
          <p14:tracePt t="93502" x="8293100" y="6108700"/>
          <p14:tracePt t="93512" x="8293100" y="6118225"/>
          <p14:tracePt t="93523" x="8293100" y="6127750"/>
          <p14:tracePt t="93535" x="8293100" y="6145213"/>
          <p14:tracePt t="93549" x="8293100" y="6181725"/>
          <p14:tracePt t="93555" x="8293100" y="6191250"/>
          <p14:tracePt t="93566" x="8293100" y="6200775"/>
          <p14:tracePt t="93573" x="8293100" y="6210300"/>
          <p14:tracePt t="93581" x="8293100" y="6218238"/>
          <p14:tracePt t="93587" x="8293100" y="6227763"/>
          <p14:tracePt t="93606" x="8293100" y="6246813"/>
          <p14:tracePt t="93615" x="8293100" y="6273800"/>
          <p14:tracePt t="93622" x="8293100" y="6283325"/>
          <p14:tracePt t="93638" x="8301038" y="6291263"/>
          <p14:tracePt t="93651" x="8320088" y="6310313"/>
          <p14:tracePt t="93672" x="8329613" y="6319838"/>
          <p14:tracePt t="93683" x="8347075" y="6327775"/>
          <p14:tracePt t="93710" x="8366125" y="6346825"/>
          <p14:tracePt t="93718" x="8383588" y="6346825"/>
          <p14:tracePt t="93740" x="8402638" y="6346825"/>
          <p14:tracePt t="93748" x="8439150" y="6346825"/>
          <p14:tracePt t="93754" x="8466138" y="6346825"/>
          <p14:tracePt t="93772" x="8520113" y="6346825"/>
          <p14:tracePt t="93784" x="8548688" y="6346825"/>
          <p14:tracePt t="93790" x="8585200" y="6346825"/>
          <p14:tracePt t="93814" x="8629650" y="6346825"/>
          <p14:tracePt t="93819" x="8666163" y="6327775"/>
          <p14:tracePt t="93839" x="8702675" y="6319838"/>
          <p14:tracePt t="93851" x="8758238" y="6300788"/>
          <p14:tracePt t="93858" x="8785225" y="6291263"/>
          <p14:tracePt t="93870" x="8794750" y="6283325"/>
          <p14:tracePt t="93882" x="8812213" y="6273800"/>
          <p14:tracePt t="93886" x="8821738" y="6273800"/>
          <p14:tracePt t="93894" x="8840788" y="6254750"/>
          <p14:tracePt t="93901" x="8840788" y="6246813"/>
          <p14:tracePt t="93915" x="8848725" y="6227763"/>
          <p14:tracePt t="93933" x="8867775" y="6218238"/>
          <p14:tracePt t="93943" x="8885238" y="6200775"/>
          <p14:tracePt t="93978" x="8913813" y="6181725"/>
          <p14:tracePt t="93999" x="8921750" y="6164263"/>
          <p14:tracePt t="94009" x="8921750" y="6154738"/>
          <p14:tracePt t="94020" x="8940800" y="6137275"/>
          <p14:tracePt t="94036" x="8950325" y="6108700"/>
          <p14:tracePt t="94048" x="8950325" y="6100763"/>
          <p14:tracePt t="94054" x="8950325" y="6091238"/>
          <p14:tracePt t="94067" x="8950325" y="6081713"/>
          <p14:tracePt t="94077" x="8950325" y="6064250"/>
          <p14:tracePt t="94085" x="8950325" y="6054725"/>
          <p14:tracePt t="94091" x="8950325" y="6027738"/>
          <p14:tracePt t="94100" x="8950325" y="6008688"/>
          <p14:tracePt t="94113" x="8950325" y="5991225"/>
          <p14:tracePt t="94131" x="8950325" y="5962650"/>
          <p14:tracePt t="94142" x="8950325" y="5954713"/>
          <p14:tracePt t="94149" x="8950325" y="5926138"/>
          <p14:tracePt t="94154" x="8950325" y="5918200"/>
          <p14:tracePt t="94166" x="8950325" y="5908675"/>
          <p14:tracePt t="94183" x="8950325" y="5872163"/>
          <p14:tracePt t="94215" x="8940800" y="5853113"/>
          <p14:tracePt t="94236" x="8921750" y="5835650"/>
          <p14:tracePt t="94250" x="8904288" y="5816600"/>
          <p14:tracePt t="94269" x="8877300" y="5816600"/>
          <p14:tracePt t="94277" x="8840788" y="5789613"/>
          <p14:tracePt t="94283" x="8812213" y="5780088"/>
          <p14:tracePt t="94292" x="8767763" y="5762625"/>
          <p14:tracePt t="94302" x="8748713" y="5753100"/>
          <p14:tracePt t="94312" x="8731250" y="5753100"/>
          <p14:tracePt t="94318" x="8702675" y="5753100"/>
          <p14:tracePt t="94327" x="8694738" y="5753100"/>
          <p14:tracePt t="94345" x="8675688" y="5753100"/>
          <p14:tracePt t="94352" x="8666163" y="5753100"/>
          <p14:tracePt t="94364" x="8658225" y="5753100"/>
          <p14:tracePt t="94370" x="8648700" y="5753100"/>
          <p14:tracePt t="94396" x="8621713" y="5753100"/>
          <p14:tracePt t="94401" x="8602663" y="5753100"/>
          <p14:tracePt t="94414" x="8593138" y="5762625"/>
          <p14:tracePt t="94433" x="8566150" y="5780088"/>
          <p14:tracePt t="94449" x="8548688" y="5789613"/>
          <p14:tracePt t="94464" x="8529638" y="5807075"/>
          <p14:tracePt t="94470" x="8520113" y="5816600"/>
          <p14:tracePt t="94501" x="8512175" y="5826125"/>
          <p14:tracePt t="94542" x="8493125" y="5843588"/>
          <p14:tracePt t="94557" x="8493125" y="5853113"/>
          <p14:tracePt t="94566" x="8483600" y="5862638"/>
          <p14:tracePt t="94570" x="8483600" y="5872163"/>
          <p14:tracePt t="94591" x="8483600" y="5881688"/>
          <p14:tracePt t="94599" x="8483600" y="5889625"/>
          <p14:tracePt t="94603" x="8483600" y="5899150"/>
          <p14:tracePt t="94620" x="8483600" y="5918200"/>
          <p14:tracePt t="94632" x="8483600" y="5926138"/>
          <p14:tracePt t="94638" x="8483600" y="5945188"/>
          <p14:tracePt t="94648" x="8483600" y="5954713"/>
          <p14:tracePt t="94652" x="8483600" y="5962650"/>
          <p14:tracePt t="94662" x="8483600" y="5972175"/>
          <p14:tracePt t="94668" x="8483600" y="5991225"/>
          <p14:tracePt t="94680" x="8483600" y="5999163"/>
          <p14:tracePt t="94685" x="8483600" y="6018213"/>
          <p14:tracePt t="94694" x="8483600" y="6027738"/>
          <p14:tracePt t="94700" x="8483600" y="6035675"/>
          <p14:tracePt t="94714" x="8483600" y="6064250"/>
          <p14:tracePt t="94725" x="8483600" y="6072188"/>
          <p14:tracePt t="94732" x="8483600" y="6091238"/>
          <p14:tracePt t="94746" x="8483600" y="6100763"/>
          <p14:tracePt t="94771" x="8483600" y="6108700"/>
          <p14:tracePt t="94797" x="8483600" y="6118225"/>
          <p14:tracePt t="94821" x="8483600" y="6137275"/>
          <p14:tracePt t="94837" x="8483600" y="6145213"/>
          <p14:tracePt t="94845" x="8493125" y="6154738"/>
          <p14:tracePt t="94855" x="8493125" y="6164263"/>
          <p14:tracePt t="94869" x="8529638" y="6200775"/>
          <p14:tracePt t="94880" x="8529638" y="6210300"/>
          <p14:tracePt t="94889" x="8556625" y="6237288"/>
          <p14:tracePt t="94910" x="8602663" y="6264275"/>
          <p14:tracePt t="94916" x="8612188" y="6264275"/>
          <p14:tracePt t="94923" x="8621713" y="6283325"/>
          <p14:tracePt t="94941" x="8629650" y="6283325"/>
          <p14:tracePt t="94950" x="8639175" y="6283325"/>
          <p14:tracePt t="94957" x="8648700" y="6291263"/>
          <p14:tracePt t="94965" x="8658225" y="6291263"/>
          <p14:tracePt t="94974" x="8666163" y="6291263"/>
          <p14:tracePt t="94979" x="8685213" y="6291263"/>
          <p14:tracePt t="95016" x="8702675" y="6291263"/>
          <p14:tracePt t="95024" x="8712200" y="6291263"/>
          <p14:tracePt t="95036" x="8767763" y="6291263"/>
          <p14:tracePt t="95052" x="8831263" y="6291263"/>
          <p14:tracePt t="95069" x="8877300" y="6291263"/>
          <p14:tracePt t="95079" x="8885238" y="6291263"/>
          <p14:tracePt t="95096" x="8894763" y="6291263"/>
          <p14:tracePt t="95112" x="8904288" y="6291263"/>
          <p14:tracePt t="95119" x="8921750" y="6291263"/>
          <p14:tracePt t="95133" x="8931275" y="6283325"/>
          <p14:tracePt t="95146" x="8940800" y="6283325"/>
          <p14:tracePt t="95151" x="8959850" y="6273800"/>
          <p14:tracePt t="95160" x="8967788" y="6264275"/>
          <p14:tracePt t="95180" x="8977313" y="6246813"/>
          <p14:tracePt t="95192" x="8986838" y="6237288"/>
          <p14:tracePt t="95211" x="8986838" y="6218238"/>
          <p14:tracePt t="95235" x="8986838" y="6191250"/>
          <p14:tracePt t="95245" x="8996363" y="6181725"/>
          <p14:tracePt t="95255" x="9004300" y="6164263"/>
          <p14:tracePt t="95268" x="9013825" y="6137275"/>
          <p14:tracePt t="95288" x="9013825" y="6118225"/>
          <p14:tracePt t="95298" x="9013825" y="6091238"/>
          <p14:tracePt t="95310" x="9013825" y="6081713"/>
          <p14:tracePt t="95316" x="9013825" y="6072188"/>
          <p14:tracePt t="95323" x="9013825" y="6064250"/>
          <p14:tracePt t="95331" x="9013825" y="6045200"/>
          <p14:tracePt t="95340" x="9013825" y="6035675"/>
          <p14:tracePt t="95347" x="9013825" y="6018213"/>
          <p14:tracePt t="95355" x="9013825" y="6008688"/>
          <p14:tracePt t="95363" x="9013825" y="5999163"/>
          <p14:tracePt t="95372" x="9013825" y="5991225"/>
          <p14:tracePt t="95383" x="9013825" y="5972175"/>
          <p14:tracePt t="95398" x="9013825" y="5962650"/>
          <p14:tracePt t="95416" x="9013825" y="5945188"/>
          <p14:tracePt t="95436" x="9013825" y="5935663"/>
          <p14:tracePt t="95448" x="9004300" y="5926138"/>
          <p14:tracePt t="96510" x="8921750" y="5935663"/>
          <p14:tracePt t="96517" x="8840788" y="5991225"/>
          <p14:tracePt t="96523" x="8739188" y="6064250"/>
          <p14:tracePt t="96530" x="8602663" y="6173788"/>
          <p14:tracePt t="96543" x="8466138" y="6246813"/>
          <p14:tracePt t="96551" x="8310563" y="6337300"/>
          <p14:tracePt t="96556" x="8164513" y="6429375"/>
          <p14:tracePt t="96565" x="8064500" y="6483350"/>
          <p14:tracePt t="96573" x="8008938" y="6519863"/>
          <p14:tracePt t="96584" x="7991475" y="6529388"/>
          <p14:tracePt t="96594" x="7991475" y="6538913"/>
          <p14:tracePt t="96667" x="7945438" y="6538913"/>
          <p14:tracePt t="96674" x="7872413" y="6538913"/>
          <p14:tracePt t="96682" x="7799388" y="6538913"/>
          <p14:tracePt t="96701" x="7616825" y="6538913"/>
          <p14:tracePt t="96716" x="7461250" y="6538913"/>
          <p14:tracePt t="96734" x="7334250" y="6473825"/>
          <p14:tracePt t="96744" x="7305675" y="6465888"/>
          <p14:tracePt t="96750" x="7278688" y="6429375"/>
          <p14:tracePt t="96768" x="7259638" y="6410325"/>
          <p14:tracePt t="96776" x="7232650" y="6392863"/>
          <p14:tracePt t="96781" x="7223125" y="6346825"/>
          <p14:tracePt t="96798" x="7186613" y="6264275"/>
          <p14:tracePt t="96811" x="7132638" y="6091238"/>
          <p14:tracePt t="96819" x="7105650" y="5991225"/>
          <p14:tracePt t="96831" x="7086600" y="5899150"/>
          <p14:tracePt t="96839" x="7050088" y="5799138"/>
          <p14:tracePt t="96848" x="7032625" y="5726113"/>
          <p14:tracePt t="96856" x="7023100" y="5661025"/>
          <p14:tracePt t="96870" x="7023100" y="5551488"/>
          <p14:tracePt t="96878" x="7023100" y="5497513"/>
          <p14:tracePt t="96892" x="7023100" y="5351463"/>
          <p14:tracePt t="96899" x="7023100" y="5314950"/>
          <p14:tracePt t="96908" x="7023100" y="5287963"/>
          <p14:tracePt t="96915" x="7023100" y="5278438"/>
          <p14:tracePt t="96924" x="7023100" y="5251450"/>
          <p14:tracePt t="96932" x="7032625" y="5241925"/>
          <p14:tracePt t="96940" x="7040563" y="5241925"/>
          <p14:tracePt t="96955" x="7040563" y="5222875"/>
          <p14:tracePt t="96965" x="7040563" y="5214938"/>
          <p14:tracePt t="96972" x="7059613" y="5195888"/>
          <p14:tracePt t="96980" x="7069138" y="5186363"/>
          <p14:tracePt t="96987" x="7077075" y="5178425"/>
          <p14:tracePt t="96997" x="7113588" y="5168900"/>
          <p14:tracePt t="97003" x="7142163" y="5168900"/>
          <p14:tracePt t="97013" x="7205663" y="5149850"/>
          <p14:tracePt t="97021" x="7242175" y="5149850"/>
          <p14:tracePt t="97026" x="7296150" y="5141913"/>
          <p14:tracePt t="97035" x="7370763" y="5141913"/>
          <p14:tracePt t="97044" x="7415213" y="5141913"/>
          <p14:tracePt t="97054" x="7488238" y="5113338"/>
          <p14:tracePt t="97063" x="7543800" y="5113338"/>
          <p14:tracePt t="97069" x="7589838" y="5105400"/>
          <p14:tracePt t="97086" x="7662863" y="5076825"/>
          <p14:tracePt t="97103" x="7689850" y="5076825"/>
          <p14:tracePt t="97163" x="7699375" y="5076825"/>
          <p14:tracePt t="97176" x="7716838" y="5076825"/>
          <p14:tracePt t="97183" x="7762875" y="5059363"/>
          <p14:tracePt t="97189" x="7780338" y="5049838"/>
          <p14:tracePt t="97199" x="7799388" y="5049838"/>
          <p14:tracePt t="97206" x="7816850" y="5049838"/>
          <p14:tracePt t="97214" x="7826375" y="5049838"/>
          <p14:tracePt t="99849" x="0" y="0"/>
        </p14:tracePtLst>
      </p14:laserTraceLst>
    </p:ext>
  </p:extLst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9</TotalTime>
  <Words>0</Words>
  <Application>Microsoft Office PowerPoint</Application>
  <PresentationFormat>Širokozaslonsko</PresentationFormat>
  <Paragraphs>0</Paragraphs>
  <Slides>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Tw Cen MT</vt:lpstr>
      <vt:lpstr>Kapljica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sdajc</dc:creator>
  <cp:lastModifiedBy>sdajc</cp:lastModifiedBy>
  <cp:revision>1</cp:revision>
  <dcterms:created xsi:type="dcterms:W3CDTF">2022-01-24T09:43:53Z</dcterms:created>
  <dcterms:modified xsi:type="dcterms:W3CDTF">2022-01-24T09:53:47Z</dcterms:modified>
</cp:coreProperties>
</file>