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7" y="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325E-8AD8-4D3D-999E-BF12C16FE659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55A7-C682-4950-8BD8-A5F01023FE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754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325E-8AD8-4D3D-999E-BF12C16FE659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55A7-C682-4950-8BD8-A5F01023FE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4304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325E-8AD8-4D3D-999E-BF12C16FE659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55A7-C682-4950-8BD8-A5F01023FE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716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325E-8AD8-4D3D-999E-BF12C16FE659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55A7-C682-4950-8BD8-A5F01023FE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916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325E-8AD8-4D3D-999E-BF12C16FE659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55A7-C682-4950-8BD8-A5F01023FE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565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325E-8AD8-4D3D-999E-BF12C16FE659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55A7-C682-4950-8BD8-A5F01023FE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9309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325E-8AD8-4D3D-999E-BF12C16FE659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55A7-C682-4950-8BD8-A5F01023FE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27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325E-8AD8-4D3D-999E-BF12C16FE659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55A7-C682-4950-8BD8-A5F01023FE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5699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325E-8AD8-4D3D-999E-BF12C16FE659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55A7-C682-4950-8BD8-A5F01023FE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630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325E-8AD8-4D3D-999E-BF12C16FE659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55A7-C682-4950-8BD8-A5F01023FE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0285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F325E-8AD8-4D3D-999E-BF12C16FE659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355A7-C682-4950-8BD8-A5F01023FE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955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325E-8AD8-4D3D-999E-BF12C16FE659}" type="datetimeFigureOut">
              <a:rPr lang="sl-SI" smtClean="0"/>
              <a:t>9. 11. 2020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355A7-C682-4950-8BD8-A5F01023FE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426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microsoft.com/office/2007/relationships/media" Target="../media/media2.m4a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4.png"/><Relationship Id="rId5" Type="http://schemas.microsoft.com/office/2007/relationships/media" Target="../media/media3.m4a"/><Relationship Id="rId10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8.m4a"/><Relationship Id="rId7" Type="http://schemas.openxmlformats.org/officeDocument/2006/relationships/image" Target="../media/image17.jpe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0.m4a"/><Relationship Id="rId7" Type="http://schemas.openxmlformats.org/officeDocument/2006/relationships/image" Target="../media/image4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18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0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22.m4a"/><Relationship Id="rId7" Type="http://schemas.openxmlformats.org/officeDocument/2006/relationships/image" Target="../media/image4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19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2.m4a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6.m4a"/><Relationship Id="rId13" Type="http://schemas.openxmlformats.org/officeDocument/2006/relationships/slideLayout" Target="../slideLayouts/slideLayout2.xml"/><Relationship Id="rId3" Type="http://schemas.microsoft.com/office/2007/relationships/media" Target="../media/media24.m4a"/><Relationship Id="rId7" Type="http://schemas.microsoft.com/office/2007/relationships/media" Target="../media/media26.m4a"/><Relationship Id="rId12" Type="http://schemas.openxmlformats.org/officeDocument/2006/relationships/audio" Target="../media/media28.m4a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6" Type="http://schemas.openxmlformats.org/officeDocument/2006/relationships/audio" Target="../media/media25.m4a"/><Relationship Id="rId11" Type="http://schemas.microsoft.com/office/2007/relationships/media" Target="../media/media28.m4a"/><Relationship Id="rId5" Type="http://schemas.microsoft.com/office/2007/relationships/media" Target="../media/media25.m4a"/><Relationship Id="rId15" Type="http://schemas.openxmlformats.org/officeDocument/2006/relationships/image" Target="../media/image4.png"/><Relationship Id="rId10" Type="http://schemas.openxmlformats.org/officeDocument/2006/relationships/audio" Target="../media/media27.m4a"/><Relationship Id="rId4" Type="http://schemas.openxmlformats.org/officeDocument/2006/relationships/audio" Target="../media/media24.m4a"/><Relationship Id="rId9" Type="http://schemas.microsoft.com/office/2007/relationships/media" Target="../media/media27.m4a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1.m4a"/><Relationship Id="rId7" Type="http://schemas.openxmlformats.org/officeDocument/2006/relationships/image" Target="../media/image10.jpe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13.m4a"/><Relationship Id="rId7" Type="http://schemas.openxmlformats.org/officeDocument/2006/relationships/image" Target="../media/image11.jpe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microsoft.com/office/2007/relationships/media" Target="../media/media16.m4a"/><Relationship Id="rId7" Type="http://schemas.openxmlformats.org/officeDocument/2006/relationships/image" Target="../media/image14.jpe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2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4a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40" y="557821"/>
            <a:ext cx="7569200" cy="5670259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5062" y="0"/>
            <a:ext cx="23494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4400" b="0" cap="none" spc="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AUTUMN</a:t>
            </a:r>
            <a:endParaRPr lang="sl-SI" sz="4400" b="0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10246378" y="0"/>
            <a:ext cx="12141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4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FALL</a:t>
            </a:r>
            <a:endParaRPr lang="sl-SI" sz="4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8444671" y="557821"/>
            <a:ext cx="1307216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35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JESEN</a:t>
            </a:r>
            <a:endParaRPr lang="sl-SI" sz="35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0809" y="763983"/>
            <a:ext cx="1159749" cy="78503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5147" y="763983"/>
            <a:ext cx="1318578" cy="795953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79335" y="70458"/>
            <a:ext cx="487363" cy="487363"/>
          </a:xfrm>
          <a:prstGeom prst="rect">
            <a:avLst/>
          </a:prstGeom>
        </p:spPr>
      </p:pic>
      <p:pic>
        <p:nvPicPr>
          <p:cNvPr id="14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67686" y="141038"/>
            <a:ext cx="487363" cy="487363"/>
          </a:xfrm>
          <a:prstGeom prst="rect">
            <a:avLst/>
          </a:prstGeom>
        </p:spPr>
      </p:pic>
      <p:pic>
        <p:nvPicPr>
          <p:cNvPr id="16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57677" y="6298538"/>
            <a:ext cx="487363" cy="487363"/>
          </a:xfrm>
          <a:prstGeom prst="rect">
            <a:avLst/>
          </a:prstGeom>
          <a:solidFill>
            <a:schemeClr val="bg1">
              <a:alpha val="78000"/>
            </a:schemeClr>
          </a:solidFill>
          <a:scene3d>
            <a:camera prst="orthographicFront"/>
            <a:lightRig rig="threePt" dir="t"/>
          </a:scene3d>
          <a:sp3d>
            <a:bevelB prst="slope"/>
          </a:sp3d>
        </p:spPr>
      </p:pic>
      <p:sp>
        <p:nvSpPr>
          <p:cNvPr id="17" name="Pravokotnik 16"/>
          <p:cNvSpPr/>
          <p:nvPr/>
        </p:nvSpPr>
        <p:spPr>
          <a:xfrm>
            <a:off x="2922241" y="6237261"/>
            <a:ext cx="627639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3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THIS IS A FIELD IN THE AUTUMN.</a:t>
            </a:r>
            <a:endParaRPr lang="sl-SI" sz="3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806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3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6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AU" b="1" dirty="0" smtClean="0"/>
              <a:t>CHESTNUT</a:t>
            </a:r>
            <a:endParaRPr lang="sl-SI" b="1" dirty="0"/>
          </a:p>
        </p:txBody>
      </p:sp>
      <p:pic>
        <p:nvPicPr>
          <p:cNvPr id="5122" name="Picture 2" descr="Tufted squirrel eating acor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55" y="1207135"/>
            <a:ext cx="3768090" cy="376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utumn Composition Of Chestnuts, Hedgehog And Chestnut Leaves Stock Photo,  Picture And Royalty Free Image. Image 89055292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35" y="1207135"/>
            <a:ext cx="5024120" cy="376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04565" y="419099"/>
            <a:ext cx="487363" cy="487363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3326584" y="5194618"/>
            <a:ext cx="81804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SQUIRRELS LIKE TO EAT CHESTNUT.</a:t>
            </a:r>
            <a:endParaRPr lang="sl-SI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66437" y="59175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5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pPr algn="ctr"/>
            <a:r>
              <a:rPr lang="en-AU" b="1" dirty="0" smtClean="0"/>
              <a:t>A SNAIL</a:t>
            </a:r>
            <a:endParaRPr lang="sl-SI" b="1" dirty="0"/>
          </a:p>
        </p:txBody>
      </p:sp>
      <p:pic>
        <p:nvPicPr>
          <p:cNvPr id="6146" name="Picture 2" descr="Golden Snail | Snail, Golden snail, Fall pictur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0" y="1325563"/>
            <a:ext cx="3927474" cy="587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30085" y="685481"/>
            <a:ext cx="487363" cy="487363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8275232" y="4186535"/>
            <a:ext cx="175189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3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SNAIL </a:t>
            </a:r>
          </a:p>
          <a:p>
            <a:pPr algn="ctr"/>
            <a:r>
              <a:rPr lang="en-AU" sz="3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SLOW.</a:t>
            </a:r>
            <a:endParaRPr lang="sl-SI" sz="3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27122" y="51124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AU" b="1" dirty="0" smtClean="0"/>
              <a:t>AN EARTHWORM</a:t>
            </a:r>
            <a:endParaRPr lang="sl-SI" b="1" dirty="0"/>
          </a:p>
        </p:txBody>
      </p:sp>
      <p:pic>
        <p:nvPicPr>
          <p:cNvPr id="7170" name="Picture 2" descr="Earthworm And Snail In The Closeupworm And Snail Stock Photo - Download  Image Now - iSt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4" y="1223328"/>
            <a:ext cx="6250305" cy="468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54245" y="735965"/>
            <a:ext cx="487363" cy="487363"/>
          </a:xfrm>
          <a:prstGeom prst="rect">
            <a:avLst/>
          </a:prstGeom>
        </p:spPr>
      </p:pic>
      <p:cxnSp>
        <p:nvCxnSpPr>
          <p:cNvPr id="7" name="Raven puščični povezovalnik 6"/>
          <p:cNvCxnSpPr/>
          <p:nvPr/>
        </p:nvCxnSpPr>
        <p:spPr>
          <a:xfrm>
            <a:off x="3322638" y="878046"/>
            <a:ext cx="558800" cy="1346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avokotnik 10"/>
          <p:cNvSpPr/>
          <p:nvPr/>
        </p:nvSpPr>
        <p:spPr>
          <a:xfrm>
            <a:off x="1414067" y="6082950"/>
            <a:ext cx="840691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3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 EARTHWORM AND A SNAIL ARE FRIENDS.</a:t>
            </a:r>
            <a:endParaRPr lang="sl-SI" sz="3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25685" y="63546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83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0760" y="0"/>
            <a:ext cx="10515600" cy="1325563"/>
          </a:xfrm>
        </p:spPr>
        <p:txBody>
          <a:bodyPr/>
          <a:lstStyle/>
          <a:p>
            <a:pPr algn="ctr"/>
            <a:r>
              <a:rPr lang="en-AU" b="1" dirty="0" smtClean="0"/>
              <a:t>LEAVES</a:t>
            </a:r>
            <a:endParaRPr lang="sl-SI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35371" y="998744"/>
            <a:ext cx="7846377" cy="5859256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202010" y="659630"/>
            <a:ext cx="487363" cy="487363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335371" y="6242685"/>
            <a:ext cx="487363" cy="487363"/>
          </a:xfrm>
          <a:prstGeom prst="rect">
            <a:avLst/>
          </a:prstGeom>
        </p:spPr>
      </p:pic>
      <p:pic>
        <p:nvPicPr>
          <p:cNvPr id="10" name="Posnet zvo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999763" y="4495165"/>
            <a:ext cx="487363" cy="487363"/>
          </a:xfrm>
          <a:prstGeom prst="rect">
            <a:avLst/>
          </a:prstGeom>
        </p:spPr>
      </p:pic>
      <p:pic>
        <p:nvPicPr>
          <p:cNvPr id="11" name="Posnet zvo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487126" y="2619693"/>
            <a:ext cx="487363" cy="487363"/>
          </a:xfrm>
          <a:prstGeom prst="rect">
            <a:avLst/>
          </a:prstGeom>
        </p:spPr>
      </p:pic>
      <p:pic>
        <p:nvPicPr>
          <p:cNvPr id="14" name="Posnet zvok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204166" y="5569157"/>
            <a:ext cx="487363" cy="487363"/>
          </a:xfrm>
          <a:prstGeom prst="rect">
            <a:avLst/>
          </a:prstGeom>
        </p:spPr>
      </p:pic>
      <p:pic>
        <p:nvPicPr>
          <p:cNvPr id="13" name="Posnet zvok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204166" y="3160079"/>
            <a:ext cx="487363" cy="487363"/>
          </a:xfrm>
          <a:prstGeom prst="rect">
            <a:avLst/>
          </a:prstGeom>
        </p:spPr>
      </p:pic>
      <p:pic>
        <p:nvPicPr>
          <p:cNvPr id="16" name="Posnet zvok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373845" y="3604418"/>
            <a:ext cx="487363" cy="487363"/>
          </a:xfrm>
          <a:prstGeom prst="rect">
            <a:avLst/>
          </a:prstGeom>
        </p:spPr>
      </p:pic>
      <p:pic>
        <p:nvPicPr>
          <p:cNvPr id="19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822734" y="2907189"/>
            <a:ext cx="487363" cy="487363"/>
          </a:xfrm>
          <a:prstGeom prst="rect">
            <a:avLst/>
          </a:prstGeom>
        </p:spPr>
      </p:pic>
      <p:sp>
        <p:nvSpPr>
          <p:cNvPr id="17" name="Pravokotnik 16"/>
          <p:cNvSpPr/>
          <p:nvPr/>
        </p:nvSpPr>
        <p:spPr>
          <a:xfrm>
            <a:off x="-4119" y="3604418"/>
            <a:ext cx="2430930" cy="41242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2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NAVODILO:</a:t>
            </a:r>
          </a:p>
          <a:p>
            <a:pPr algn="ctr"/>
            <a:r>
              <a:rPr lang="en-AU" sz="2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NAJPREJ IZRECI PO ANGLEŠKO BARVO LISTA IN NATO RECI LEAF, NATO PREVERI S KLIKOM NA ZVOČNIK.</a:t>
            </a:r>
            <a:endParaRPr lang="en-AU" sz="2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sl-SI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071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1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69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6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65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34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87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en-AU" dirty="0" smtClean="0"/>
              <a:t>A PUMPKIN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536" y="1066800"/>
            <a:ext cx="2564944" cy="5358126"/>
          </a:xfrm>
        </p:spPr>
      </p:pic>
      <p:pic>
        <p:nvPicPr>
          <p:cNvPr id="11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81925" y="4190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pPr algn="ctr"/>
            <a:r>
              <a:rPr lang="en-AU" dirty="0" smtClean="0"/>
              <a:t>A TURNIP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1076255"/>
            <a:ext cx="3815080" cy="5380240"/>
          </a:xfr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69517" y="4190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8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pPr algn="ctr"/>
            <a:r>
              <a:rPr lang="en-AU" dirty="0" smtClean="0"/>
              <a:t>A CARROT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27" y="904240"/>
            <a:ext cx="5953760" cy="5953760"/>
          </a:xfr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88885" y="419099"/>
            <a:ext cx="487363" cy="487363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9174995" y="4125575"/>
            <a:ext cx="2289409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35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SEVEN</a:t>
            </a:r>
            <a:r>
              <a:rPr lang="en-AU" sz="35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ctr"/>
            <a:r>
              <a:rPr lang="en-AU" sz="3500" b="0" cap="none" spc="0" dirty="0" smtClean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ARE </a:t>
            </a:r>
          </a:p>
          <a:p>
            <a:pPr algn="ctr"/>
            <a:r>
              <a:rPr lang="en-AU" sz="3500" b="0" cap="none" spc="0" dirty="0" smtClean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SEVEN</a:t>
            </a:r>
          </a:p>
          <a:p>
            <a:pPr algn="ctr"/>
            <a:r>
              <a:rPr lang="en-AU" sz="3500" b="0" cap="none" spc="0" dirty="0" smtClean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CARROTS.</a:t>
            </a:r>
            <a:endParaRPr lang="sl-SI" sz="3500" b="0" cap="none" spc="0" dirty="0">
              <a:ln w="0"/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46212" y="62528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6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1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9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AU" b="1" dirty="0" smtClean="0"/>
              <a:t>A POTATO  -  POTATOES</a:t>
            </a:r>
            <a:endParaRPr lang="sl-SI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07" y="1203642"/>
            <a:ext cx="6123153" cy="5049499"/>
          </a:xfrm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61278" y="419099"/>
            <a:ext cx="487363" cy="487363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10629223" y="5360589"/>
            <a:ext cx="184731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sl-SI" sz="2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9422835" y="5009495"/>
            <a:ext cx="2597506" cy="143116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35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EIGHT.</a:t>
            </a:r>
          </a:p>
          <a:p>
            <a:pPr algn="ctr"/>
            <a:r>
              <a:rPr lang="en-AU" sz="2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THERE ARE</a:t>
            </a:r>
          </a:p>
          <a:p>
            <a:pPr algn="ctr"/>
            <a:r>
              <a:rPr lang="en-AU" sz="2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EIGHT POTATOES.</a:t>
            </a:r>
            <a:endParaRPr lang="sl-SI" sz="2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13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2565" y="62531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5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62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50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4680" y="0"/>
            <a:ext cx="10515600" cy="1325563"/>
          </a:xfrm>
        </p:spPr>
        <p:txBody>
          <a:bodyPr/>
          <a:lstStyle/>
          <a:p>
            <a:pPr algn="ctr"/>
            <a:r>
              <a:rPr lang="en-AU" b="1" dirty="0" smtClean="0"/>
              <a:t>A MOUSE</a:t>
            </a:r>
            <a:endParaRPr lang="sl-SI" b="1" dirty="0"/>
          </a:p>
        </p:txBody>
      </p:sp>
      <p:pic>
        <p:nvPicPr>
          <p:cNvPr id="1026" name="Picture 2" descr="Field Mice: The Unwanted House Guests | Eco Care Pest Management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471" y="1203643"/>
            <a:ext cx="7762239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21525" y="419099"/>
            <a:ext cx="487363" cy="487363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2799959" y="6055043"/>
            <a:ext cx="66860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MOUSE IS IN THE FIELD.</a:t>
            </a:r>
            <a:endParaRPr lang="sl-SI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28028" y="61960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4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3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pPr algn="ctr"/>
            <a:r>
              <a:rPr lang="en-AU" b="1" dirty="0" smtClean="0"/>
              <a:t>A BLACK CAT</a:t>
            </a:r>
            <a:endParaRPr lang="sl-SI" b="1" dirty="0"/>
          </a:p>
        </p:txBody>
      </p:sp>
      <p:pic>
        <p:nvPicPr>
          <p:cNvPr id="2050" name="Picture 2" descr="Image about black in Wallpapers by Thestorytellergir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25" y="1056640"/>
            <a:ext cx="4367179" cy="534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77479" y="419099"/>
            <a:ext cx="487363" cy="487363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5583" y="59134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1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AU" b="1" dirty="0" smtClean="0"/>
              <a:t>SQUIRREL</a:t>
            </a:r>
            <a:endParaRPr lang="sl-SI" b="1" dirty="0"/>
          </a:p>
        </p:txBody>
      </p:sp>
      <p:pic>
        <p:nvPicPr>
          <p:cNvPr id="3074" name="Picture 2" descr="Red Squirrel with Autumn Colours | Red squirrel, Squirrel, Anima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14300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90485" y="4190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3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7080" y="0"/>
            <a:ext cx="10515600" cy="1325563"/>
          </a:xfrm>
        </p:spPr>
        <p:txBody>
          <a:bodyPr/>
          <a:lstStyle/>
          <a:p>
            <a:pPr algn="ctr"/>
            <a:r>
              <a:rPr lang="en-AU" b="1" dirty="0" smtClean="0"/>
              <a:t>AN ACORN</a:t>
            </a:r>
            <a:endParaRPr lang="sl-SI" b="1" dirty="0"/>
          </a:p>
        </p:txBody>
      </p:sp>
      <p:pic>
        <p:nvPicPr>
          <p:cNvPr id="4098" name="Picture 2" descr="Images Gratuites : la nature, décoration, aliments, produire, l'automne,  marron, sol, faune, invertébré, gland, fermer, noix de coco, ensoleillé,  escargot, saisons, fruits, Glands, Fruits des arbres, châtaigne,  Macrophotographie, Escargots et limaces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214" y="1193482"/>
            <a:ext cx="4788999" cy="317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red squirrels eating pine cones | Red squirrel, Red  squirrel facts, Squirre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213" y="1193482"/>
            <a:ext cx="35242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70082" y="557892"/>
            <a:ext cx="487363" cy="487363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713301" y="5100146"/>
            <a:ext cx="78279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A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SQUIRRELS  LIKE  TO EAT  ACORN.</a:t>
            </a:r>
            <a:endParaRPr lang="sl-SI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201973" y="58391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1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103</Words>
  <Application>Microsoft Office PowerPoint</Application>
  <PresentationFormat>Širokozaslonsko</PresentationFormat>
  <Paragraphs>31</Paragraphs>
  <Slides>13</Slides>
  <Notes>0</Notes>
  <HiddenSlides>0</HiddenSlides>
  <MMClips>30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Officeova tema</vt:lpstr>
      <vt:lpstr>PowerPointova predstavitev</vt:lpstr>
      <vt:lpstr>A PUMPKIN</vt:lpstr>
      <vt:lpstr>A TURNIP</vt:lpstr>
      <vt:lpstr>A CARROT</vt:lpstr>
      <vt:lpstr>A POTATO  -  POTATOES</vt:lpstr>
      <vt:lpstr>A MOUSE</vt:lpstr>
      <vt:lpstr>A BLACK CAT</vt:lpstr>
      <vt:lpstr>A SQUIRREL</vt:lpstr>
      <vt:lpstr>AN ACORN</vt:lpstr>
      <vt:lpstr>CHESTNUT</vt:lpstr>
      <vt:lpstr>A SNAIL</vt:lpstr>
      <vt:lpstr>AN EARTHWORM</vt:lpstr>
      <vt:lpstr>LEAVES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Učenec</dc:creator>
  <cp:lastModifiedBy>Učenec</cp:lastModifiedBy>
  <cp:revision>31</cp:revision>
  <dcterms:created xsi:type="dcterms:W3CDTF">2020-11-09T20:40:28Z</dcterms:created>
  <dcterms:modified xsi:type="dcterms:W3CDTF">2020-11-09T21:56:31Z</dcterms:modified>
</cp:coreProperties>
</file>