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78344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9390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7320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9395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1051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00404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28766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3736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1336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6142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9568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0858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4198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5952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680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8418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6134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824D4-8450-4C77-9D6E-C64EEDAC3B32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6E631-017D-4C19-8929-1A89B562A50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800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7BAA414E-DD93-4144-8CAA-49B44663DA08}"/>
              </a:ext>
            </a:extLst>
          </p:cNvPr>
          <p:cNvSpPr/>
          <p:nvPr/>
        </p:nvSpPr>
        <p:spPr>
          <a:xfrm>
            <a:off x="4279855" y="4673906"/>
            <a:ext cx="7308163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l-SI" sz="10000" b="1" dirty="0">
                <a:ln w="2857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4000">
                      <a:schemeClr val="accent2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DELJENJE</a:t>
            </a:r>
            <a:endParaRPr lang="sl-SI" sz="10000" b="1" cap="none" spc="0" dirty="0">
              <a:ln w="28575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4000">
                    <a:schemeClr val="accent2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Clientmoji">
            <a:extLst>
              <a:ext uri="{FF2B5EF4-FFF2-40B4-BE49-F238E27FC236}">
                <a16:creationId xmlns:a16="http://schemas.microsoft.com/office/drawing/2014/main" id="{208E16F7-1A82-473D-97CC-0734DEAFD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2" y="2768906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rtoon Plus Stock Illustrations – 5,515 Cartoon Plus Stock Illustrations,  Vectors &amp; Clipart - Dreamstime">
            <a:extLst>
              <a:ext uri="{FF2B5EF4-FFF2-40B4-BE49-F238E27FC236}">
                <a16:creationId xmlns:a16="http://schemas.microsoft.com/office/drawing/2014/main" id="{031ABF1D-DC2D-4CEF-908C-7336A43B06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33" b="26104"/>
          <a:stretch/>
        </p:blipFill>
        <p:spPr bwMode="auto">
          <a:xfrm rot="1219325">
            <a:off x="7597875" y="603523"/>
            <a:ext cx="3456987" cy="175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ree Subtraction Clip Art with No Background - ClipartKey">
            <a:extLst>
              <a:ext uri="{FF2B5EF4-FFF2-40B4-BE49-F238E27FC236}">
                <a16:creationId xmlns:a16="http://schemas.microsoft.com/office/drawing/2014/main" id="{1B7C12C7-3C6E-4D49-884F-ED303B515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47686">
            <a:off x="3924139" y="1412914"/>
            <a:ext cx="2759496" cy="176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ree Multiplication Clip Art with No Background - ClipartKey">
            <a:extLst>
              <a:ext uri="{FF2B5EF4-FFF2-40B4-BE49-F238E27FC236}">
                <a16:creationId xmlns:a16="http://schemas.microsoft.com/office/drawing/2014/main" id="{7A6F924E-4436-404B-9F7D-7C3BF42EE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588" y="2659451"/>
            <a:ext cx="1765728" cy="196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03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ballon,birthday,ballon birthday,party,birthday party,celebration,girl,happy  birthday,boy,mom dad party birthday | Birthday party clipart, Party  clipart, Clip art">
            <a:extLst>
              <a:ext uri="{FF2B5EF4-FFF2-40B4-BE49-F238E27FC236}">
                <a16:creationId xmlns:a16="http://schemas.microsoft.com/office/drawing/2014/main" id="{9D4A0CAE-BBF2-4AED-973F-A70E4B3B38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7" t="4594" r="22866" b="40572"/>
          <a:stretch/>
        </p:blipFill>
        <p:spPr bwMode="auto">
          <a:xfrm>
            <a:off x="2852838" y="2484966"/>
            <a:ext cx="1364721" cy="137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AA8EFD1-28AE-49DB-8137-F2B5F3907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5655" y="351400"/>
            <a:ext cx="6802926" cy="842131"/>
          </a:xfrm>
        </p:spPr>
        <p:txBody>
          <a:bodyPr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Arial" panose="020B0604020202020204" pitchFamily="34" charset="0"/>
              </a:rPr>
              <a:t>Pri množenju uporabljamo znak </a:t>
            </a:r>
            <a:r>
              <a:rPr lang="sl-SI" sz="24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Tahoma" panose="020B0604030504040204" pitchFamily="34" charset="0"/>
                <a:cs typeface="Arial" panose="020B0604020202020204" pitchFamily="34" charset="0"/>
              </a:rPr>
              <a:t>DELJENO</a:t>
            </a:r>
            <a:r>
              <a:rPr lang="sl-SI" sz="2400" dirty="0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Arial" panose="020B0604020202020204" pitchFamily="34" charset="0"/>
              </a:rPr>
              <a:t>35 </a:t>
            </a:r>
            <a:r>
              <a:rPr lang="sl-SI" sz="24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Tahoma" panose="020B0604030504040204" pitchFamily="34" charset="0"/>
                <a:cs typeface="Arial" panose="020B0604020202020204" pitchFamily="34" charset="0"/>
              </a:rPr>
              <a:t>:</a:t>
            </a:r>
            <a:r>
              <a:rPr lang="sl-SI" sz="2400" dirty="0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Arial" panose="020B0604020202020204" pitchFamily="34" charset="0"/>
              </a:rPr>
              <a:t> 5 = 7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A3966A5A-FD18-4E1A-964D-E58CFDCA7A75}"/>
              </a:ext>
            </a:extLst>
          </p:cNvPr>
          <p:cNvSpPr txBox="1"/>
          <p:nvPr/>
        </p:nvSpPr>
        <p:spPr>
          <a:xfrm>
            <a:off x="2861691" y="1397838"/>
            <a:ext cx="90585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/>
              <a:t>Imam 15 balonov. Želim jih razdeliti med 3 otroke. Koliko balonov bo dobil vsak?</a:t>
            </a: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FE0CF470-32B8-4BD1-9480-8E4F7AD09348}"/>
              </a:ext>
            </a:extLst>
          </p:cNvPr>
          <p:cNvSpPr txBox="1"/>
          <p:nvPr/>
        </p:nvSpPr>
        <p:spPr>
          <a:xfrm>
            <a:off x="7539372" y="4538166"/>
            <a:ext cx="2585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DELJENJE:</a:t>
            </a:r>
          </a:p>
        </p:txBody>
      </p:sp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E3C99CD7-CCAE-4604-98B2-810E7B19F09C}"/>
              </a:ext>
            </a:extLst>
          </p:cNvPr>
          <p:cNvSpPr txBox="1"/>
          <p:nvPr/>
        </p:nvSpPr>
        <p:spPr>
          <a:xfrm>
            <a:off x="9236549" y="4343139"/>
            <a:ext cx="1209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>
                <a:latin typeface="+mj-lt"/>
              </a:rPr>
              <a:t>15 </a:t>
            </a:r>
            <a:r>
              <a:rPr lang="sl-SI" sz="4800" dirty="0">
                <a:solidFill>
                  <a:srgbClr val="FF0000"/>
                </a:solidFill>
                <a:latin typeface="+mj-lt"/>
              </a:rPr>
              <a:t>:</a:t>
            </a:r>
            <a:endParaRPr lang="sl-SI" sz="4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13D86BB8-7B78-4314-A228-2E3F1E5A9EFC}"/>
              </a:ext>
            </a:extLst>
          </p:cNvPr>
          <p:cNvSpPr txBox="1"/>
          <p:nvPr/>
        </p:nvSpPr>
        <p:spPr>
          <a:xfrm>
            <a:off x="10387515" y="4350205"/>
            <a:ext cx="604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/>
              <a:t>3</a:t>
            </a:r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C008031C-B549-4491-A13A-71DB289905E9}"/>
              </a:ext>
            </a:extLst>
          </p:cNvPr>
          <p:cNvSpPr txBox="1"/>
          <p:nvPr/>
        </p:nvSpPr>
        <p:spPr>
          <a:xfrm>
            <a:off x="10928227" y="4357271"/>
            <a:ext cx="1193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800" dirty="0"/>
              <a:t>= 5</a:t>
            </a:r>
          </a:p>
        </p:txBody>
      </p:sp>
      <p:pic>
        <p:nvPicPr>
          <p:cNvPr id="2" name="Picture 2" descr="Bitmoji Image">
            <a:extLst>
              <a:ext uri="{FF2B5EF4-FFF2-40B4-BE49-F238E27FC236}">
                <a16:creationId xmlns:a16="http://schemas.microsoft.com/office/drawing/2014/main" id="{847F3753-0177-4F07-8515-7C591361E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1621" y="212776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ballon,birthday,ballon birthday,party,birthday party,celebration,girl,happy  birthday,boy,mom dad party birthday | Birthday party clipart, Party  clipart, Clip art">
            <a:extLst>
              <a:ext uri="{FF2B5EF4-FFF2-40B4-BE49-F238E27FC236}">
                <a16:creationId xmlns:a16="http://schemas.microsoft.com/office/drawing/2014/main" id="{05A650F4-3D47-4CA7-9F83-0A4ED62B08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7" t="4594" r="22866" b="40572"/>
          <a:stretch/>
        </p:blipFill>
        <p:spPr bwMode="auto">
          <a:xfrm>
            <a:off x="4227016" y="2488347"/>
            <a:ext cx="1364721" cy="137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ballon,birthday,ballon birthday,party,birthday party,celebration,girl,happy  birthday,boy,mom dad party birthday | Birthday party clipart, Party  clipart, Clip art">
            <a:extLst>
              <a:ext uri="{FF2B5EF4-FFF2-40B4-BE49-F238E27FC236}">
                <a16:creationId xmlns:a16="http://schemas.microsoft.com/office/drawing/2014/main" id="{7C6E6662-2B46-4B4F-AB71-20364DC9C1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7" t="4594" r="22866" b="40572"/>
          <a:stretch/>
        </p:blipFill>
        <p:spPr bwMode="auto">
          <a:xfrm>
            <a:off x="5651312" y="2486509"/>
            <a:ext cx="1364721" cy="137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ballon,birthday,ballon birthday,party,birthday party,celebration,girl,happy  birthday,boy,mom dad party birthday | Birthday party clipart, Party  clipart, Clip art">
            <a:extLst>
              <a:ext uri="{FF2B5EF4-FFF2-40B4-BE49-F238E27FC236}">
                <a16:creationId xmlns:a16="http://schemas.microsoft.com/office/drawing/2014/main" id="{57769193-1468-4A6F-A259-FB5AF253F0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7" t="4594" r="22866" b="40572"/>
          <a:stretch/>
        </p:blipFill>
        <p:spPr bwMode="auto">
          <a:xfrm>
            <a:off x="7016033" y="2486509"/>
            <a:ext cx="1364721" cy="137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ballon,birthday,ballon birthday,party,birthday party,celebration,girl,happy  birthday,boy,mom dad party birthday | Birthday party clipart, Party  clipart, Clip art">
            <a:extLst>
              <a:ext uri="{FF2B5EF4-FFF2-40B4-BE49-F238E27FC236}">
                <a16:creationId xmlns:a16="http://schemas.microsoft.com/office/drawing/2014/main" id="{BCED99A7-49C3-499F-A1C0-14B09403F7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7" t="4594" r="22866" b="40572"/>
          <a:stretch/>
        </p:blipFill>
        <p:spPr bwMode="auto">
          <a:xfrm>
            <a:off x="8380754" y="2486509"/>
            <a:ext cx="1364721" cy="137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oy Clipart Images, Stock Photos &amp; Vectors | Shutterstock">
            <a:extLst>
              <a:ext uri="{FF2B5EF4-FFF2-40B4-BE49-F238E27FC236}">
                <a16:creationId xmlns:a16="http://schemas.microsoft.com/office/drawing/2014/main" id="{A1586AED-0384-411D-8C31-B5EAA69E6B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43" t="4572" r="30792" b="16157"/>
          <a:stretch/>
        </p:blipFill>
        <p:spPr bwMode="auto">
          <a:xfrm>
            <a:off x="2299433" y="4948732"/>
            <a:ext cx="777635" cy="178630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oy Clip Art Free | Cartoon boy, Cartoon kids, Cartoon">
            <a:extLst>
              <a:ext uri="{FF2B5EF4-FFF2-40B4-BE49-F238E27FC236}">
                <a16:creationId xmlns:a16="http://schemas.microsoft.com/office/drawing/2014/main" id="{40B879EF-FBD2-4348-933E-CC11FFFCC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640" y="4903945"/>
            <a:ext cx="843254" cy="18758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Little girl with happy smile - Download Free Vectors, Clipart Graphics &amp;  Vector Art">
            <a:extLst>
              <a:ext uri="{FF2B5EF4-FFF2-40B4-BE49-F238E27FC236}">
                <a16:creationId xmlns:a16="http://schemas.microsoft.com/office/drawing/2014/main" id="{F1156AF6-2811-47C2-9916-0506792A9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156" y="4903944"/>
            <a:ext cx="1205943" cy="18758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Raven povezovalnik 5">
            <a:extLst>
              <a:ext uri="{FF2B5EF4-FFF2-40B4-BE49-F238E27FC236}">
                <a16:creationId xmlns:a16="http://schemas.microsoft.com/office/drawing/2014/main" id="{43974E95-2C5C-4518-AE2D-B27CD773EED9}"/>
              </a:ext>
            </a:extLst>
          </p:cNvPr>
          <p:cNvCxnSpPr>
            <a:cxnSpLocks/>
          </p:cNvCxnSpPr>
          <p:nvPr/>
        </p:nvCxnSpPr>
        <p:spPr>
          <a:xfrm flipH="1">
            <a:off x="2661099" y="3306051"/>
            <a:ext cx="415969" cy="1502897"/>
          </a:xfrm>
          <a:prstGeom prst="line">
            <a:avLst/>
          </a:prstGeom>
          <a:ln w="444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ven povezovalnik 29">
            <a:extLst>
              <a:ext uri="{FF2B5EF4-FFF2-40B4-BE49-F238E27FC236}">
                <a16:creationId xmlns:a16="http://schemas.microsoft.com/office/drawing/2014/main" id="{8EDD1363-8E76-4D75-8F24-0A4D7EB3975E}"/>
              </a:ext>
            </a:extLst>
          </p:cNvPr>
          <p:cNvCxnSpPr>
            <a:cxnSpLocks/>
          </p:cNvCxnSpPr>
          <p:nvPr/>
        </p:nvCxnSpPr>
        <p:spPr>
          <a:xfrm flipH="1">
            <a:off x="2793263" y="3252276"/>
            <a:ext cx="2392540" cy="1556672"/>
          </a:xfrm>
          <a:prstGeom prst="line">
            <a:avLst/>
          </a:prstGeom>
          <a:ln w="444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aven povezovalnik 31">
            <a:extLst>
              <a:ext uri="{FF2B5EF4-FFF2-40B4-BE49-F238E27FC236}">
                <a16:creationId xmlns:a16="http://schemas.microsoft.com/office/drawing/2014/main" id="{65C6F41B-68E7-48A8-ACD7-7C3BB446DE99}"/>
              </a:ext>
            </a:extLst>
          </p:cNvPr>
          <p:cNvCxnSpPr>
            <a:cxnSpLocks/>
          </p:cNvCxnSpPr>
          <p:nvPr/>
        </p:nvCxnSpPr>
        <p:spPr>
          <a:xfrm flipH="1">
            <a:off x="2964953" y="3215101"/>
            <a:ext cx="2988829" cy="1550603"/>
          </a:xfrm>
          <a:prstGeom prst="line">
            <a:avLst/>
          </a:prstGeom>
          <a:ln w="444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ven povezovalnik 33">
            <a:extLst>
              <a:ext uri="{FF2B5EF4-FFF2-40B4-BE49-F238E27FC236}">
                <a16:creationId xmlns:a16="http://schemas.microsoft.com/office/drawing/2014/main" id="{68583A2A-4C9F-4ABA-83A7-6ADD2A69D0F9}"/>
              </a:ext>
            </a:extLst>
          </p:cNvPr>
          <p:cNvCxnSpPr>
            <a:cxnSpLocks/>
          </p:cNvCxnSpPr>
          <p:nvPr/>
        </p:nvCxnSpPr>
        <p:spPr>
          <a:xfrm flipH="1">
            <a:off x="2793263" y="3024626"/>
            <a:ext cx="4990080" cy="1879318"/>
          </a:xfrm>
          <a:prstGeom prst="line">
            <a:avLst/>
          </a:prstGeom>
          <a:ln w="444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ven povezovalnik 35">
            <a:extLst>
              <a:ext uri="{FF2B5EF4-FFF2-40B4-BE49-F238E27FC236}">
                <a16:creationId xmlns:a16="http://schemas.microsoft.com/office/drawing/2014/main" id="{2F1B6D2F-E022-47E1-A842-3F3F216DF4C4}"/>
              </a:ext>
            </a:extLst>
          </p:cNvPr>
          <p:cNvCxnSpPr>
            <a:cxnSpLocks/>
            <a:endCxn id="2054" idx="0"/>
          </p:cNvCxnSpPr>
          <p:nvPr/>
        </p:nvCxnSpPr>
        <p:spPr>
          <a:xfrm flipH="1">
            <a:off x="2688251" y="3356380"/>
            <a:ext cx="6736830" cy="1592352"/>
          </a:xfrm>
          <a:prstGeom prst="line">
            <a:avLst/>
          </a:prstGeom>
          <a:ln w="444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aven povezovalnik 37">
            <a:extLst>
              <a:ext uri="{FF2B5EF4-FFF2-40B4-BE49-F238E27FC236}">
                <a16:creationId xmlns:a16="http://schemas.microsoft.com/office/drawing/2014/main" id="{8C6F499A-E9E0-4CDD-ABF3-20119F720F4F}"/>
              </a:ext>
            </a:extLst>
          </p:cNvPr>
          <p:cNvCxnSpPr>
            <a:cxnSpLocks/>
          </p:cNvCxnSpPr>
          <p:nvPr/>
        </p:nvCxnSpPr>
        <p:spPr>
          <a:xfrm>
            <a:off x="3580735" y="2957936"/>
            <a:ext cx="471478" cy="1775877"/>
          </a:xfrm>
          <a:prstGeom prst="line">
            <a:avLst/>
          </a:prstGeom>
          <a:ln w="444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119C493F-7B68-488F-8C4C-88F5B90BDABC}"/>
              </a:ext>
            </a:extLst>
          </p:cNvPr>
          <p:cNvCxnSpPr>
            <a:cxnSpLocks/>
          </p:cNvCxnSpPr>
          <p:nvPr/>
        </p:nvCxnSpPr>
        <p:spPr>
          <a:xfrm flipH="1">
            <a:off x="4111788" y="3155676"/>
            <a:ext cx="339660" cy="1793056"/>
          </a:xfrm>
          <a:prstGeom prst="line">
            <a:avLst/>
          </a:prstGeom>
          <a:ln w="444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D98EE8EE-A51C-4853-A935-877A067F2C8C}"/>
              </a:ext>
            </a:extLst>
          </p:cNvPr>
          <p:cNvCxnSpPr>
            <a:cxnSpLocks/>
          </p:cNvCxnSpPr>
          <p:nvPr/>
        </p:nvCxnSpPr>
        <p:spPr>
          <a:xfrm flipH="1">
            <a:off x="4785853" y="2986190"/>
            <a:ext cx="1584316" cy="1984444"/>
          </a:xfrm>
          <a:prstGeom prst="line">
            <a:avLst/>
          </a:prstGeom>
          <a:ln w="444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ven povezovalnik 44">
            <a:extLst>
              <a:ext uri="{FF2B5EF4-FFF2-40B4-BE49-F238E27FC236}">
                <a16:creationId xmlns:a16="http://schemas.microsoft.com/office/drawing/2014/main" id="{F434174C-D26A-48B6-8BD2-4D89951CF736}"/>
              </a:ext>
            </a:extLst>
          </p:cNvPr>
          <p:cNvCxnSpPr>
            <a:cxnSpLocks/>
          </p:cNvCxnSpPr>
          <p:nvPr/>
        </p:nvCxnSpPr>
        <p:spPr>
          <a:xfrm flipH="1">
            <a:off x="4547103" y="3319226"/>
            <a:ext cx="2819332" cy="1557779"/>
          </a:xfrm>
          <a:prstGeom prst="line">
            <a:avLst/>
          </a:prstGeom>
          <a:ln w="444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ven povezovalnik 46">
            <a:extLst>
              <a:ext uri="{FF2B5EF4-FFF2-40B4-BE49-F238E27FC236}">
                <a16:creationId xmlns:a16="http://schemas.microsoft.com/office/drawing/2014/main" id="{3CC3F5D1-FC71-4A1F-9849-2CE7F420642E}"/>
              </a:ext>
            </a:extLst>
          </p:cNvPr>
          <p:cNvCxnSpPr>
            <a:cxnSpLocks/>
          </p:cNvCxnSpPr>
          <p:nvPr/>
        </p:nvCxnSpPr>
        <p:spPr>
          <a:xfrm flipH="1">
            <a:off x="4909376" y="3246432"/>
            <a:ext cx="3762490" cy="1724202"/>
          </a:xfrm>
          <a:prstGeom prst="line">
            <a:avLst/>
          </a:prstGeom>
          <a:ln w="444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aven povezovalnik 48">
            <a:extLst>
              <a:ext uri="{FF2B5EF4-FFF2-40B4-BE49-F238E27FC236}">
                <a16:creationId xmlns:a16="http://schemas.microsoft.com/office/drawing/2014/main" id="{897CBFFA-EA7B-4F28-903D-1A541944FF17}"/>
              </a:ext>
            </a:extLst>
          </p:cNvPr>
          <p:cNvCxnSpPr>
            <a:cxnSpLocks/>
          </p:cNvCxnSpPr>
          <p:nvPr/>
        </p:nvCxnSpPr>
        <p:spPr>
          <a:xfrm>
            <a:off x="3859966" y="3176330"/>
            <a:ext cx="2033278" cy="1688533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aven povezovalnik 50">
            <a:extLst>
              <a:ext uri="{FF2B5EF4-FFF2-40B4-BE49-F238E27FC236}">
                <a16:creationId xmlns:a16="http://schemas.microsoft.com/office/drawing/2014/main" id="{67A847F4-F3B0-4562-BE5B-48FD0FB84081}"/>
              </a:ext>
            </a:extLst>
          </p:cNvPr>
          <p:cNvCxnSpPr>
            <a:cxnSpLocks/>
          </p:cNvCxnSpPr>
          <p:nvPr/>
        </p:nvCxnSpPr>
        <p:spPr>
          <a:xfrm>
            <a:off x="4984971" y="2986190"/>
            <a:ext cx="1064466" cy="1926862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aven povezovalnik 52">
            <a:extLst>
              <a:ext uri="{FF2B5EF4-FFF2-40B4-BE49-F238E27FC236}">
                <a16:creationId xmlns:a16="http://schemas.microsoft.com/office/drawing/2014/main" id="{E8F2745F-379F-49B1-8498-5C5849B9A323}"/>
              </a:ext>
            </a:extLst>
          </p:cNvPr>
          <p:cNvCxnSpPr>
            <a:cxnSpLocks/>
          </p:cNvCxnSpPr>
          <p:nvPr/>
        </p:nvCxnSpPr>
        <p:spPr>
          <a:xfrm flipH="1">
            <a:off x="6056666" y="3260199"/>
            <a:ext cx="551253" cy="161478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ven povezovalnik 54">
            <a:extLst>
              <a:ext uri="{FF2B5EF4-FFF2-40B4-BE49-F238E27FC236}">
                <a16:creationId xmlns:a16="http://schemas.microsoft.com/office/drawing/2014/main" id="{9CA5E9A2-EAAE-4467-A469-6336B6E4CF79}"/>
              </a:ext>
            </a:extLst>
          </p:cNvPr>
          <p:cNvCxnSpPr>
            <a:cxnSpLocks/>
          </p:cNvCxnSpPr>
          <p:nvPr/>
        </p:nvCxnSpPr>
        <p:spPr>
          <a:xfrm flipH="1">
            <a:off x="6056666" y="3269299"/>
            <a:ext cx="1912357" cy="1539649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aven povezovalnik 56">
            <a:extLst>
              <a:ext uri="{FF2B5EF4-FFF2-40B4-BE49-F238E27FC236}">
                <a16:creationId xmlns:a16="http://schemas.microsoft.com/office/drawing/2014/main" id="{3B9AD442-5A47-43A3-BDDD-2F79B8E8DD67}"/>
              </a:ext>
            </a:extLst>
          </p:cNvPr>
          <p:cNvCxnSpPr>
            <a:cxnSpLocks/>
            <a:endCxn id="2056" idx="0"/>
          </p:cNvCxnSpPr>
          <p:nvPr/>
        </p:nvCxnSpPr>
        <p:spPr>
          <a:xfrm flipH="1">
            <a:off x="6204267" y="2986190"/>
            <a:ext cx="2916566" cy="1917755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PoljeZBesedilom 67">
            <a:extLst>
              <a:ext uri="{FF2B5EF4-FFF2-40B4-BE49-F238E27FC236}">
                <a16:creationId xmlns:a16="http://schemas.microsoft.com/office/drawing/2014/main" id="{3507543F-248C-4ED3-8F41-C8A24D832073}"/>
              </a:ext>
            </a:extLst>
          </p:cNvPr>
          <p:cNvSpPr txBox="1"/>
          <p:nvPr/>
        </p:nvSpPr>
        <p:spPr>
          <a:xfrm>
            <a:off x="7476388" y="5512205"/>
            <a:ext cx="4832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Vsak bo dobil 5 balonov.</a:t>
            </a:r>
          </a:p>
        </p:txBody>
      </p:sp>
    </p:spTree>
    <p:extLst>
      <p:ext uri="{BB962C8B-B14F-4D97-AF65-F5344CB8AC3E}">
        <p14:creationId xmlns:p14="http://schemas.microsoft.com/office/powerpoint/2010/main" val="1583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4" grpId="0"/>
      <p:bldP spid="6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pple">
            <a:extLst>
              <a:ext uri="{FF2B5EF4-FFF2-40B4-BE49-F238E27FC236}">
                <a16:creationId xmlns:a16="http://schemas.microsoft.com/office/drawing/2014/main" id="{CB2C60D4-AF69-4E5F-B28D-40F8DB47C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3832" y="4303581"/>
            <a:ext cx="2344654" cy="234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Why Nobody Can Copy Apple | cek.log">
            <a:extLst>
              <a:ext uri="{FF2B5EF4-FFF2-40B4-BE49-F238E27FC236}">
                <a16:creationId xmlns:a16="http://schemas.microsoft.com/office/drawing/2014/main" id="{7E9485BA-97BF-45A8-A6B0-53DF5508E0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7" r="7114" b="2135"/>
          <a:stretch/>
        </p:blipFill>
        <p:spPr bwMode="auto">
          <a:xfrm>
            <a:off x="2865530" y="1025603"/>
            <a:ext cx="901791" cy="104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Why Nobody Can Copy Apple | cek.log">
            <a:extLst>
              <a:ext uri="{FF2B5EF4-FFF2-40B4-BE49-F238E27FC236}">
                <a16:creationId xmlns:a16="http://schemas.microsoft.com/office/drawing/2014/main" id="{2F575407-36F4-4678-BD9D-D7030EFECF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7" r="7114" b="2135"/>
          <a:stretch/>
        </p:blipFill>
        <p:spPr bwMode="auto">
          <a:xfrm>
            <a:off x="3767321" y="1025603"/>
            <a:ext cx="901791" cy="104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Why Nobody Can Copy Apple | cek.log">
            <a:extLst>
              <a:ext uri="{FF2B5EF4-FFF2-40B4-BE49-F238E27FC236}">
                <a16:creationId xmlns:a16="http://schemas.microsoft.com/office/drawing/2014/main" id="{3055316D-E59D-41F4-BCF0-3205ECAD3B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7" r="7114" b="2135"/>
          <a:stretch/>
        </p:blipFill>
        <p:spPr bwMode="auto">
          <a:xfrm>
            <a:off x="4901610" y="1025603"/>
            <a:ext cx="901791" cy="104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Why Nobody Can Copy Apple | cek.log">
            <a:extLst>
              <a:ext uri="{FF2B5EF4-FFF2-40B4-BE49-F238E27FC236}">
                <a16:creationId xmlns:a16="http://schemas.microsoft.com/office/drawing/2014/main" id="{3C325DF2-5C15-4D1A-82DF-B79A866AD5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7" r="7114" b="2135"/>
          <a:stretch/>
        </p:blipFill>
        <p:spPr bwMode="auto">
          <a:xfrm>
            <a:off x="5937705" y="1025603"/>
            <a:ext cx="901791" cy="104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Why Nobody Can Copy Apple | cek.log">
            <a:extLst>
              <a:ext uri="{FF2B5EF4-FFF2-40B4-BE49-F238E27FC236}">
                <a16:creationId xmlns:a16="http://schemas.microsoft.com/office/drawing/2014/main" id="{FFFAB174-373E-46B7-941A-F0ABD1D33E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7" r="7114" b="2135"/>
          <a:stretch/>
        </p:blipFill>
        <p:spPr bwMode="auto">
          <a:xfrm>
            <a:off x="6973800" y="1025603"/>
            <a:ext cx="901791" cy="104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Why Nobody Can Copy Apple | cek.log">
            <a:extLst>
              <a:ext uri="{FF2B5EF4-FFF2-40B4-BE49-F238E27FC236}">
                <a16:creationId xmlns:a16="http://schemas.microsoft.com/office/drawing/2014/main" id="{A3FAE5FC-837F-48CA-942A-48BC22C436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7" r="7114" b="2135"/>
          <a:stretch/>
        </p:blipFill>
        <p:spPr bwMode="auto">
          <a:xfrm>
            <a:off x="7875591" y="1025603"/>
            <a:ext cx="901791" cy="104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Why Nobody Can Copy Apple | cek.log">
            <a:extLst>
              <a:ext uri="{FF2B5EF4-FFF2-40B4-BE49-F238E27FC236}">
                <a16:creationId xmlns:a16="http://schemas.microsoft.com/office/drawing/2014/main" id="{6EFC29BD-5AE5-427B-92C6-89B23A6A77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7" r="7114" b="2135"/>
          <a:stretch/>
        </p:blipFill>
        <p:spPr bwMode="auto">
          <a:xfrm>
            <a:off x="8777382" y="1025603"/>
            <a:ext cx="901791" cy="104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Why Nobody Can Copy Apple | cek.log">
            <a:extLst>
              <a:ext uri="{FF2B5EF4-FFF2-40B4-BE49-F238E27FC236}">
                <a16:creationId xmlns:a16="http://schemas.microsoft.com/office/drawing/2014/main" id="{CEEC29C0-0C71-450C-93A7-EC4D1CDD9E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7" r="7114" b="2135"/>
          <a:stretch/>
        </p:blipFill>
        <p:spPr bwMode="auto">
          <a:xfrm>
            <a:off x="9679173" y="1025603"/>
            <a:ext cx="901791" cy="104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Why Nobody Can Copy Apple | cek.log">
            <a:extLst>
              <a:ext uri="{FF2B5EF4-FFF2-40B4-BE49-F238E27FC236}">
                <a16:creationId xmlns:a16="http://schemas.microsoft.com/office/drawing/2014/main" id="{9C932462-5C54-4346-93C0-D65942F133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7" r="7114" b="2135"/>
          <a:stretch/>
        </p:blipFill>
        <p:spPr bwMode="auto">
          <a:xfrm>
            <a:off x="10599467" y="1025603"/>
            <a:ext cx="901791" cy="104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Why Nobody Can Copy Apple | cek.log">
            <a:extLst>
              <a:ext uri="{FF2B5EF4-FFF2-40B4-BE49-F238E27FC236}">
                <a16:creationId xmlns:a16="http://schemas.microsoft.com/office/drawing/2014/main" id="{E3A41665-FE51-4F15-B44B-94CB513607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7" r="7114" b="2135"/>
          <a:stretch/>
        </p:blipFill>
        <p:spPr bwMode="auto">
          <a:xfrm>
            <a:off x="1963739" y="1025603"/>
            <a:ext cx="901791" cy="104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Vreča Juta 55x110cm">
            <a:extLst>
              <a:ext uri="{FF2B5EF4-FFF2-40B4-BE49-F238E27FC236}">
                <a16:creationId xmlns:a16="http://schemas.microsoft.com/office/drawing/2014/main" id="{54D08B4F-D04E-4967-A953-A9353B65C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321" y="3187377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Vreča Juta 55x110cm">
            <a:extLst>
              <a:ext uri="{FF2B5EF4-FFF2-40B4-BE49-F238E27FC236}">
                <a16:creationId xmlns:a16="http://schemas.microsoft.com/office/drawing/2014/main" id="{A884FE43-21C0-4F02-8647-50575B6D1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740" y="3169079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Raven povezovalnik 47">
            <a:extLst>
              <a:ext uri="{FF2B5EF4-FFF2-40B4-BE49-F238E27FC236}">
                <a16:creationId xmlns:a16="http://schemas.microsoft.com/office/drawing/2014/main" id="{CEC6E33D-773F-4286-99AE-833670BDD7FE}"/>
              </a:ext>
            </a:extLst>
          </p:cNvPr>
          <p:cNvCxnSpPr>
            <a:cxnSpLocks/>
          </p:cNvCxnSpPr>
          <p:nvPr/>
        </p:nvCxnSpPr>
        <p:spPr>
          <a:xfrm>
            <a:off x="2415779" y="1796740"/>
            <a:ext cx="2161598" cy="1497303"/>
          </a:xfrm>
          <a:prstGeom prst="line">
            <a:avLst/>
          </a:prstGeom>
          <a:ln w="444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aven povezovalnik 48">
            <a:extLst>
              <a:ext uri="{FF2B5EF4-FFF2-40B4-BE49-F238E27FC236}">
                <a16:creationId xmlns:a16="http://schemas.microsoft.com/office/drawing/2014/main" id="{DE58E7FE-40C9-4374-ACFD-AB13DDCE5703}"/>
              </a:ext>
            </a:extLst>
          </p:cNvPr>
          <p:cNvCxnSpPr>
            <a:cxnSpLocks/>
          </p:cNvCxnSpPr>
          <p:nvPr/>
        </p:nvCxnSpPr>
        <p:spPr>
          <a:xfrm>
            <a:off x="4249384" y="1796739"/>
            <a:ext cx="283936" cy="1497304"/>
          </a:xfrm>
          <a:prstGeom prst="line">
            <a:avLst/>
          </a:prstGeom>
          <a:ln w="444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aven povezovalnik 49">
            <a:extLst>
              <a:ext uri="{FF2B5EF4-FFF2-40B4-BE49-F238E27FC236}">
                <a16:creationId xmlns:a16="http://schemas.microsoft.com/office/drawing/2014/main" id="{36569B5E-9EE9-419C-B210-386D8174404C}"/>
              </a:ext>
            </a:extLst>
          </p:cNvPr>
          <p:cNvCxnSpPr>
            <a:cxnSpLocks/>
          </p:cNvCxnSpPr>
          <p:nvPr/>
        </p:nvCxnSpPr>
        <p:spPr>
          <a:xfrm flipH="1">
            <a:off x="4687615" y="1752630"/>
            <a:ext cx="1595260" cy="1541413"/>
          </a:xfrm>
          <a:prstGeom prst="line">
            <a:avLst/>
          </a:prstGeom>
          <a:ln w="444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aven povezovalnik 50">
            <a:extLst>
              <a:ext uri="{FF2B5EF4-FFF2-40B4-BE49-F238E27FC236}">
                <a16:creationId xmlns:a16="http://schemas.microsoft.com/office/drawing/2014/main" id="{08BBAE77-2EFC-4A4B-BE45-D5E9F2CC6298}"/>
              </a:ext>
            </a:extLst>
          </p:cNvPr>
          <p:cNvCxnSpPr>
            <a:cxnSpLocks/>
          </p:cNvCxnSpPr>
          <p:nvPr/>
        </p:nvCxnSpPr>
        <p:spPr>
          <a:xfrm flipH="1">
            <a:off x="5077024" y="1782793"/>
            <a:ext cx="3168647" cy="1422882"/>
          </a:xfrm>
          <a:prstGeom prst="line">
            <a:avLst/>
          </a:prstGeom>
          <a:ln w="444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aven povezovalnik 51">
            <a:extLst>
              <a:ext uri="{FF2B5EF4-FFF2-40B4-BE49-F238E27FC236}">
                <a16:creationId xmlns:a16="http://schemas.microsoft.com/office/drawing/2014/main" id="{2CCC8456-1F32-4C3A-BD7C-4876BEAF4CE0}"/>
              </a:ext>
            </a:extLst>
          </p:cNvPr>
          <p:cNvCxnSpPr>
            <a:cxnSpLocks/>
          </p:cNvCxnSpPr>
          <p:nvPr/>
        </p:nvCxnSpPr>
        <p:spPr>
          <a:xfrm flipH="1">
            <a:off x="5109088" y="1818895"/>
            <a:ext cx="4925360" cy="1475148"/>
          </a:xfrm>
          <a:prstGeom prst="line">
            <a:avLst/>
          </a:prstGeom>
          <a:ln w="444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aven povezovalnik 52">
            <a:extLst>
              <a:ext uri="{FF2B5EF4-FFF2-40B4-BE49-F238E27FC236}">
                <a16:creationId xmlns:a16="http://schemas.microsoft.com/office/drawing/2014/main" id="{9747FA5E-B437-4C4E-AA91-03573462BC25}"/>
              </a:ext>
            </a:extLst>
          </p:cNvPr>
          <p:cNvCxnSpPr>
            <a:cxnSpLocks/>
          </p:cNvCxnSpPr>
          <p:nvPr/>
        </p:nvCxnSpPr>
        <p:spPr>
          <a:xfrm>
            <a:off x="3129886" y="1774684"/>
            <a:ext cx="5100980" cy="1519359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D5FBF020-C4C8-4158-B5DF-E99629BAD7C3}"/>
              </a:ext>
            </a:extLst>
          </p:cNvPr>
          <p:cNvCxnSpPr>
            <a:cxnSpLocks/>
          </p:cNvCxnSpPr>
          <p:nvPr/>
        </p:nvCxnSpPr>
        <p:spPr>
          <a:xfrm>
            <a:off x="5282821" y="1796738"/>
            <a:ext cx="2948045" cy="1497305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ven povezovalnik 54">
            <a:extLst>
              <a:ext uri="{FF2B5EF4-FFF2-40B4-BE49-F238E27FC236}">
                <a16:creationId xmlns:a16="http://schemas.microsoft.com/office/drawing/2014/main" id="{2734D793-610B-4936-BFEF-7F309731F453}"/>
              </a:ext>
            </a:extLst>
          </p:cNvPr>
          <p:cNvCxnSpPr>
            <a:cxnSpLocks/>
          </p:cNvCxnSpPr>
          <p:nvPr/>
        </p:nvCxnSpPr>
        <p:spPr>
          <a:xfrm>
            <a:off x="7386869" y="1752630"/>
            <a:ext cx="820651" cy="1541413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aven povezovalnik 56">
            <a:extLst>
              <a:ext uri="{FF2B5EF4-FFF2-40B4-BE49-F238E27FC236}">
                <a16:creationId xmlns:a16="http://schemas.microsoft.com/office/drawing/2014/main" id="{89323DDA-AC33-40D9-8069-0F37838A1E40}"/>
              </a:ext>
            </a:extLst>
          </p:cNvPr>
          <p:cNvCxnSpPr>
            <a:cxnSpLocks/>
          </p:cNvCxnSpPr>
          <p:nvPr/>
        </p:nvCxnSpPr>
        <p:spPr>
          <a:xfrm flipH="1">
            <a:off x="8262930" y="1774684"/>
            <a:ext cx="884532" cy="1519359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Raven povezovalnik 58">
            <a:extLst>
              <a:ext uri="{FF2B5EF4-FFF2-40B4-BE49-F238E27FC236}">
                <a16:creationId xmlns:a16="http://schemas.microsoft.com/office/drawing/2014/main" id="{8853D71E-6260-449B-BA00-917494412FB8}"/>
              </a:ext>
            </a:extLst>
          </p:cNvPr>
          <p:cNvCxnSpPr>
            <a:cxnSpLocks/>
          </p:cNvCxnSpPr>
          <p:nvPr/>
        </p:nvCxnSpPr>
        <p:spPr>
          <a:xfrm flipH="1">
            <a:off x="8343499" y="1714328"/>
            <a:ext cx="2525013" cy="1579715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avokotnik: zaokroženi vogali 20">
            <a:extLst>
              <a:ext uri="{FF2B5EF4-FFF2-40B4-BE49-F238E27FC236}">
                <a16:creationId xmlns:a16="http://schemas.microsoft.com/office/drawing/2014/main" id="{957C73A3-00BF-4F66-8114-5CA4D6866963}"/>
              </a:ext>
            </a:extLst>
          </p:cNvPr>
          <p:cNvSpPr/>
          <p:nvPr/>
        </p:nvSpPr>
        <p:spPr>
          <a:xfrm>
            <a:off x="518112" y="5541116"/>
            <a:ext cx="3249209" cy="109790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5400" b="1" dirty="0">
                <a:solidFill>
                  <a:schemeClr val="accent2">
                    <a:lumMod val="50000"/>
                  </a:schemeClr>
                </a:solidFill>
              </a:rPr>
              <a:t>10 </a:t>
            </a:r>
            <a:r>
              <a:rPr lang="sl-SI" sz="5400" b="1" dirty="0">
                <a:solidFill>
                  <a:srgbClr val="FF0000"/>
                </a:solidFill>
              </a:rPr>
              <a:t>:</a:t>
            </a:r>
            <a:r>
              <a:rPr lang="sl-SI" sz="5400" b="1" dirty="0">
                <a:solidFill>
                  <a:schemeClr val="accent2">
                    <a:lumMod val="50000"/>
                  </a:schemeClr>
                </a:solidFill>
              </a:rPr>
              <a:t> 2 = 5</a:t>
            </a:r>
          </a:p>
        </p:txBody>
      </p:sp>
    </p:spTree>
    <p:extLst>
      <p:ext uri="{BB962C8B-B14F-4D97-AF65-F5344CB8AC3E}">
        <p14:creationId xmlns:p14="http://schemas.microsoft.com/office/powerpoint/2010/main" val="318660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272EEF64-B0D8-4C4C-A385-D47B9AEAA9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6" t="15080" r="24190" b="8984"/>
          <a:stretch/>
        </p:blipFill>
        <p:spPr>
          <a:xfrm>
            <a:off x="594910" y="431837"/>
            <a:ext cx="8702708" cy="519778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2" descr="hand pointer">
            <a:extLst>
              <a:ext uri="{FF2B5EF4-FFF2-40B4-BE49-F238E27FC236}">
                <a16:creationId xmlns:a16="http://schemas.microsoft.com/office/drawing/2014/main" id="{8DB7921E-5251-42EA-9263-8F8BEA350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6592" y="2231465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05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Slika, ki vsebuje besede besedilo&#10;&#10;Opis je samodejno ustvarjen">
            <a:extLst>
              <a:ext uri="{FF2B5EF4-FFF2-40B4-BE49-F238E27FC236}">
                <a16:creationId xmlns:a16="http://schemas.microsoft.com/office/drawing/2014/main" id="{91B320E2-6D6D-4393-B048-34CA316076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8" t="29361" r="15837" b="7244"/>
          <a:stretch/>
        </p:blipFill>
        <p:spPr>
          <a:xfrm>
            <a:off x="576550" y="694062"/>
            <a:ext cx="10984908" cy="467115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3" name="Pravokotnik 22">
            <a:extLst>
              <a:ext uri="{FF2B5EF4-FFF2-40B4-BE49-F238E27FC236}">
                <a16:creationId xmlns:a16="http://schemas.microsoft.com/office/drawing/2014/main" id="{B241DD78-4F94-42F7-90D9-2B0FBD6AF319}"/>
              </a:ext>
            </a:extLst>
          </p:cNvPr>
          <p:cNvSpPr/>
          <p:nvPr/>
        </p:nvSpPr>
        <p:spPr>
          <a:xfrm>
            <a:off x="6191480" y="3429000"/>
            <a:ext cx="462708" cy="39385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3FE5BC79-40FD-44B6-A199-4914EF76A284}"/>
              </a:ext>
            </a:extLst>
          </p:cNvPr>
          <p:cNvSpPr txBox="1"/>
          <p:nvPr/>
        </p:nvSpPr>
        <p:spPr>
          <a:xfrm>
            <a:off x="2566930" y="4241494"/>
            <a:ext cx="8560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/>
              <a:t>Potrebovali bomo 3 košare.</a:t>
            </a:r>
          </a:p>
        </p:txBody>
      </p:sp>
      <p:cxnSp>
        <p:nvCxnSpPr>
          <p:cNvPr id="26" name="Raven povezovalnik 25">
            <a:extLst>
              <a:ext uri="{FF2B5EF4-FFF2-40B4-BE49-F238E27FC236}">
                <a16:creationId xmlns:a16="http://schemas.microsoft.com/office/drawing/2014/main" id="{19017559-97C6-4681-BC90-F7DF3F576393}"/>
              </a:ext>
            </a:extLst>
          </p:cNvPr>
          <p:cNvCxnSpPr/>
          <p:nvPr/>
        </p:nvCxnSpPr>
        <p:spPr>
          <a:xfrm>
            <a:off x="2566930" y="1465244"/>
            <a:ext cx="4406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ven povezovalnik 26">
            <a:extLst>
              <a:ext uri="{FF2B5EF4-FFF2-40B4-BE49-F238E27FC236}">
                <a16:creationId xmlns:a16="http://schemas.microsoft.com/office/drawing/2014/main" id="{769B8810-DDDA-4E79-8C11-C8624F1C2F54}"/>
              </a:ext>
            </a:extLst>
          </p:cNvPr>
          <p:cNvCxnSpPr>
            <a:cxnSpLocks/>
          </p:cNvCxnSpPr>
          <p:nvPr/>
        </p:nvCxnSpPr>
        <p:spPr>
          <a:xfrm>
            <a:off x="3501527" y="1465244"/>
            <a:ext cx="1015389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ven povezovalnik 28">
            <a:extLst>
              <a:ext uri="{FF2B5EF4-FFF2-40B4-BE49-F238E27FC236}">
                <a16:creationId xmlns:a16="http://schemas.microsoft.com/office/drawing/2014/main" id="{A348784C-D3CB-48AA-BC17-D27BB4FBAD8B}"/>
              </a:ext>
            </a:extLst>
          </p:cNvPr>
          <p:cNvCxnSpPr/>
          <p:nvPr/>
        </p:nvCxnSpPr>
        <p:spPr>
          <a:xfrm>
            <a:off x="6797407" y="1454228"/>
            <a:ext cx="4406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ven povezovalnik 29">
            <a:extLst>
              <a:ext uri="{FF2B5EF4-FFF2-40B4-BE49-F238E27FC236}">
                <a16:creationId xmlns:a16="http://schemas.microsoft.com/office/drawing/2014/main" id="{94E15282-5A70-4F48-B6DB-4B1F4A62BDFC}"/>
              </a:ext>
            </a:extLst>
          </p:cNvPr>
          <p:cNvCxnSpPr>
            <a:cxnSpLocks/>
          </p:cNvCxnSpPr>
          <p:nvPr/>
        </p:nvCxnSpPr>
        <p:spPr>
          <a:xfrm>
            <a:off x="1586429" y="1828800"/>
            <a:ext cx="4142342" cy="1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soccer">
            <a:extLst>
              <a:ext uri="{FF2B5EF4-FFF2-40B4-BE49-F238E27FC236}">
                <a16:creationId xmlns:a16="http://schemas.microsoft.com/office/drawing/2014/main" id="{AB6B19FC-FACC-4E42-B7C2-FC07A014D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168" y="2576851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9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laček govora: elipsa 3">
            <a:extLst>
              <a:ext uri="{FF2B5EF4-FFF2-40B4-BE49-F238E27FC236}">
                <a16:creationId xmlns:a16="http://schemas.microsoft.com/office/drawing/2014/main" id="{B5713AE4-BEAA-488E-87F4-A53FE6D856ED}"/>
              </a:ext>
            </a:extLst>
          </p:cNvPr>
          <p:cNvSpPr/>
          <p:nvPr/>
        </p:nvSpPr>
        <p:spPr>
          <a:xfrm>
            <a:off x="5706737" y="817429"/>
            <a:ext cx="5761821" cy="2699132"/>
          </a:xfrm>
          <a:prstGeom prst="wedgeEllipseCallout">
            <a:avLst>
              <a:gd name="adj1" fmla="val -92726"/>
              <a:gd name="adj2" fmla="val 22908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solidFill>
                  <a:schemeClr val="accent3">
                    <a:lumMod val="50000"/>
                  </a:schemeClr>
                </a:solidFill>
              </a:rPr>
              <a:t>Sedaj pa malo potelovadi, nato pa reši naloge v DZ. Pri delu ti želim veliko uspeha. Potrudi se, vem da zmoreš </a:t>
            </a:r>
            <a:r>
              <a:rPr lang="sl-SI" sz="2400" dirty="0">
                <a:solidFill>
                  <a:schemeClr val="accent3">
                    <a:lumMod val="50000"/>
                  </a:schemeClr>
                </a:solidFill>
                <a:sym typeface="Wingdings" panose="05000000000000000000" pitchFamily="2" charset="2"/>
              </a:rPr>
              <a:t>.</a:t>
            </a:r>
            <a:endParaRPr lang="sl-SI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" name="Picture 2" descr="Bitmoji Image">
            <a:extLst>
              <a:ext uri="{FF2B5EF4-FFF2-40B4-BE49-F238E27FC236}">
                <a16:creationId xmlns:a16="http://schemas.microsoft.com/office/drawing/2014/main" id="{FF66CC63-DE13-445C-AD8C-A16BA3919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5470" y="1533525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390574"/>
      </p:ext>
    </p:extLst>
  </p:cSld>
  <p:clrMapOvr>
    <a:masterClrMapping/>
  </p:clrMapOvr>
</p:sld>
</file>

<file path=ppt/theme/theme1.xml><?xml version="1.0" encoding="utf-8"?>
<a:theme xmlns:a="http://schemas.openxmlformats.org/drawingml/2006/main" name="Sled pare">
  <a:themeElements>
    <a:clrScheme name="Sled par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Sled pare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ed pare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TM04033937[[fn=Sled pare]]</Template>
  <TotalTime>674</TotalTime>
  <Words>80</Words>
  <Application>Microsoft Office PowerPoint</Application>
  <PresentationFormat>Širokozaslonsko</PresentationFormat>
  <Paragraphs>13</Paragraphs>
  <Slides>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Tahoma</vt:lpstr>
      <vt:lpstr>Wingdings</vt:lpstr>
      <vt:lpstr>Sled pare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MNOŽENJE</dc:title>
  <dc:creator>suzan</dc:creator>
  <cp:lastModifiedBy>sdajc</cp:lastModifiedBy>
  <cp:revision>39</cp:revision>
  <dcterms:created xsi:type="dcterms:W3CDTF">2020-12-01T20:04:24Z</dcterms:created>
  <dcterms:modified xsi:type="dcterms:W3CDTF">2020-12-03T15:55:30Z</dcterms:modified>
</cp:coreProperties>
</file>