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34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39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32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39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5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40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76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373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133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4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5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085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419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595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68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41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13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24D4-8450-4C77-9D6E-C64EEDAC3B32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7BAA414E-DD93-4144-8CAA-49B44663DA08}"/>
              </a:ext>
            </a:extLst>
          </p:cNvPr>
          <p:cNvSpPr/>
          <p:nvPr/>
        </p:nvSpPr>
        <p:spPr>
          <a:xfrm>
            <a:off x="4279855" y="4673906"/>
            <a:ext cx="73081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0000" b="1" dirty="0">
                <a:ln w="2857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000">
                      <a:schemeClr val="accent2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DELJENJE</a:t>
            </a:r>
            <a:endParaRPr lang="sl-SI" sz="10000" b="1" cap="none" spc="0" dirty="0">
              <a:ln w="28575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000">
                    <a:schemeClr val="accent2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208E16F7-1A82-473D-97CC-0734DEAF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" y="276890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Plus Stock Illustrations – 5,515 Cartoon Plus Stock Illustrations,  Vectors &amp; Clipart - Dreamstime">
            <a:extLst>
              <a:ext uri="{FF2B5EF4-FFF2-40B4-BE49-F238E27FC236}">
                <a16:creationId xmlns:a16="http://schemas.microsoft.com/office/drawing/2014/main" id="{031ABF1D-DC2D-4CEF-908C-7336A43B0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3" b="26104"/>
          <a:stretch/>
        </p:blipFill>
        <p:spPr bwMode="auto">
          <a:xfrm rot="1219325">
            <a:off x="7597875" y="603523"/>
            <a:ext cx="3456987" cy="17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Subtraction Clip Art with No Background - ClipartKey">
            <a:extLst>
              <a:ext uri="{FF2B5EF4-FFF2-40B4-BE49-F238E27FC236}">
                <a16:creationId xmlns:a16="http://schemas.microsoft.com/office/drawing/2014/main" id="{1B7C12C7-3C6E-4D49-884F-ED303B51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686">
            <a:off x="3924139" y="1412914"/>
            <a:ext cx="2759496" cy="17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Multiplication Clip Art with No Background - ClipartKey">
            <a:extLst>
              <a:ext uri="{FF2B5EF4-FFF2-40B4-BE49-F238E27FC236}">
                <a16:creationId xmlns:a16="http://schemas.microsoft.com/office/drawing/2014/main" id="{7A6F924E-4436-404B-9F7D-7C3BF42E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88" y="2659451"/>
            <a:ext cx="1765728" cy="19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llon,birthday,ballon birthday,party,birthday party,celebration,girl,happy  birthday,boy,mom dad party birthday | Birthday party clipart, Party  clipart, Clip art">
            <a:extLst>
              <a:ext uri="{FF2B5EF4-FFF2-40B4-BE49-F238E27FC236}">
                <a16:creationId xmlns:a16="http://schemas.microsoft.com/office/drawing/2014/main" id="{9D4A0CAE-BBF2-4AED-973F-A70E4B3B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4594" r="22866" b="40572"/>
          <a:stretch/>
        </p:blipFill>
        <p:spPr bwMode="auto">
          <a:xfrm>
            <a:off x="2852838" y="2484966"/>
            <a:ext cx="1364721" cy="13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A8EFD1-28AE-49DB-8137-F2B5F3907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5655" y="351400"/>
            <a:ext cx="6802926" cy="842131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Pri množenju uporabljamo znak </a:t>
            </a:r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DELJENO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35 </a:t>
            </a:r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5 = 7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3966A5A-FD18-4E1A-964D-E58CFDCA7A75}"/>
              </a:ext>
            </a:extLst>
          </p:cNvPr>
          <p:cNvSpPr txBox="1"/>
          <p:nvPr/>
        </p:nvSpPr>
        <p:spPr>
          <a:xfrm>
            <a:off x="2861691" y="1397838"/>
            <a:ext cx="9058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Imam 15 balonov. Želim jih razdeliti med 3 otroke. Koliko balonov bo dobil vsak?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FE0CF470-32B8-4BD1-9480-8E4F7AD09348}"/>
              </a:ext>
            </a:extLst>
          </p:cNvPr>
          <p:cNvSpPr txBox="1"/>
          <p:nvPr/>
        </p:nvSpPr>
        <p:spPr>
          <a:xfrm>
            <a:off x="7539372" y="4538166"/>
            <a:ext cx="258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DELJENJE: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E3C99CD7-CCAE-4604-98B2-810E7B19F09C}"/>
              </a:ext>
            </a:extLst>
          </p:cNvPr>
          <p:cNvSpPr txBox="1"/>
          <p:nvPr/>
        </p:nvSpPr>
        <p:spPr>
          <a:xfrm>
            <a:off x="9236549" y="4343139"/>
            <a:ext cx="120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latin typeface="+mj-lt"/>
              </a:rPr>
              <a:t>15 </a:t>
            </a:r>
            <a:r>
              <a:rPr lang="sl-SI" sz="4800" dirty="0">
                <a:solidFill>
                  <a:srgbClr val="FF0000"/>
                </a:solidFill>
                <a:latin typeface="+mj-lt"/>
              </a:rPr>
              <a:t>:</a:t>
            </a:r>
            <a:endParaRPr lang="sl-SI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13D86BB8-7B78-4314-A228-2E3F1E5A9EFC}"/>
              </a:ext>
            </a:extLst>
          </p:cNvPr>
          <p:cNvSpPr txBox="1"/>
          <p:nvPr/>
        </p:nvSpPr>
        <p:spPr>
          <a:xfrm>
            <a:off x="10387515" y="4350205"/>
            <a:ext cx="60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3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C008031C-B549-4491-A13A-71DB289905E9}"/>
              </a:ext>
            </a:extLst>
          </p:cNvPr>
          <p:cNvSpPr txBox="1"/>
          <p:nvPr/>
        </p:nvSpPr>
        <p:spPr>
          <a:xfrm>
            <a:off x="10928227" y="4357271"/>
            <a:ext cx="119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= 5</a:t>
            </a:r>
          </a:p>
        </p:txBody>
      </p:sp>
      <p:pic>
        <p:nvPicPr>
          <p:cNvPr id="2" name="Picture 2" descr="Bitmoji Image">
            <a:extLst>
              <a:ext uri="{FF2B5EF4-FFF2-40B4-BE49-F238E27FC236}">
                <a16:creationId xmlns:a16="http://schemas.microsoft.com/office/drawing/2014/main" id="{847F3753-0177-4F07-8515-7C591361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21" y="21277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allon,birthday,ballon birthday,party,birthday party,celebration,girl,happy  birthday,boy,mom dad party birthday | Birthday party clipart, Party  clipart, Clip art">
            <a:extLst>
              <a:ext uri="{FF2B5EF4-FFF2-40B4-BE49-F238E27FC236}">
                <a16:creationId xmlns:a16="http://schemas.microsoft.com/office/drawing/2014/main" id="{05A650F4-3D47-4CA7-9F83-0A4ED62B0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4594" r="22866" b="40572"/>
          <a:stretch/>
        </p:blipFill>
        <p:spPr bwMode="auto">
          <a:xfrm>
            <a:off x="4227016" y="2488347"/>
            <a:ext cx="1364721" cy="13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allon,birthday,ballon birthday,party,birthday party,celebration,girl,happy  birthday,boy,mom dad party birthday | Birthday party clipart, Party  clipart, Clip art">
            <a:extLst>
              <a:ext uri="{FF2B5EF4-FFF2-40B4-BE49-F238E27FC236}">
                <a16:creationId xmlns:a16="http://schemas.microsoft.com/office/drawing/2014/main" id="{7C6E6662-2B46-4B4F-AB71-20364DC9C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4594" r="22866" b="40572"/>
          <a:stretch/>
        </p:blipFill>
        <p:spPr bwMode="auto">
          <a:xfrm>
            <a:off x="5651312" y="2486509"/>
            <a:ext cx="1364721" cy="13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allon,birthday,ballon birthday,party,birthday party,celebration,girl,happy  birthday,boy,mom dad party birthday | Birthday party clipart, Party  clipart, Clip art">
            <a:extLst>
              <a:ext uri="{FF2B5EF4-FFF2-40B4-BE49-F238E27FC236}">
                <a16:creationId xmlns:a16="http://schemas.microsoft.com/office/drawing/2014/main" id="{57769193-1468-4A6F-A259-FB5AF253F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4594" r="22866" b="40572"/>
          <a:stretch/>
        </p:blipFill>
        <p:spPr bwMode="auto">
          <a:xfrm>
            <a:off x="7016033" y="2486509"/>
            <a:ext cx="1364721" cy="13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ballon,birthday,ballon birthday,party,birthday party,celebration,girl,happy  birthday,boy,mom dad party birthday | Birthday party clipart, Party  clipart, Clip art">
            <a:extLst>
              <a:ext uri="{FF2B5EF4-FFF2-40B4-BE49-F238E27FC236}">
                <a16:creationId xmlns:a16="http://schemas.microsoft.com/office/drawing/2014/main" id="{BCED99A7-49C3-499F-A1C0-14B09403F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4594" r="22866" b="40572"/>
          <a:stretch/>
        </p:blipFill>
        <p:spPr bwMode="auto">
          <a:xfrm>
            <a:off x="8380754" y="2486509"/>
            <a:ext cx="1364721" cy="13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Clipart Images, Stock Photos &amp; Vectors | Shutterstock">
            <a:extLst>
              <a:ext uri="{FF2B5EF4-FFF2-40B4-BE49-F238E27FC236}">
                <a16:creationId xmlns:a16="http://schemas.microsoft.com/office/drawing/2014/main" id="{A1586AED-0384-411D-8C31-B5EAA69E6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3" t="4572" r="30792" b="16157"/>
          <a:stretch/>
        </p:blipFill>
        <p:spPr bwMode="auto">
          <a:xfrm>
            <a:off x="2299433" y="4948732"/>
            <a:ext cx="777635" cy="1786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y Clip Art Free | Cartoon boy, Cartoon kids, Cartoon">
            <a:extLst>
              <a:ext uri="{FF2B5EF4-FFF2-40B4-BE49-F238E27FC236}">
                <a16:creationId xmlns:a16="http://schemas.microsoft.com/office/drawing/2014/main" id="{40B879EF-FBD2-4348-933E-CC11FFFC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40" y="4903945"/>
            <a:ext cx="843254" cy="1875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ttle girl with happy smile - Download Free Vectors, Clipart Graphics &amp;  Vector Art">
            <a:extLst>
              <a:ext uri="{FF2B5EF4-FFF2-40B4-BE49-F238E27FC236}">
                <a16:creationId xmlns:a16="http://schemas.microsoft.com/office/drawing/2014/main" id="{F1156AF6-2811-47C2-9916-0506792A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56" y="4903944"/>
            <a:ext cx="1205943" cy="1875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43974E95-2C5C-4518-AE2D-B27CD773EED9}"/>
              </a:ext>
            </a:extLst>
          </p:cNvPr>
          <p:cNvCxnSpPr>
            <a:cxnSpLocks/>
          </p:cNvCxnSpPr>
          <p:nvPr/>
        </p:nvCxnSpPr>
        <p:spPr>
          <a:xfrm flipH="1">
            <a:off x="2661099" y="3306051"/>
            <a:ext cx="415969" cy="150289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8EDD1363-8E76-4D75-8F24-0A4D7EB3975E}"/>
              </a:ext>
            </a:extLst>
          </p:cNvPr>
          <p:cNvCxnSpPr>
            <a:cxnSpLocks/>
          </p:cNvCxnSpPr>
          <p:nvPr/>
        </p:nvCxnSpPr>
        <p:spPr>
          <a:xfrm flipH="1">
            <a:off x="2793263" y="3252276"/>
            <a:ext cx="2392540" cy="1556672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65C6F41B-68E7-48A8-ACD7-7C3BB446DE99}"/>
              </a:ext>
            </a:extLst>
          </p:cNvPr>
          <p:cNvCxnSpPr>
            <a:cxnSpLocks/>
          </p:cNvCxnSpPr>
          <p:nvPr/>
        </p:nvCxnSpPr>
        <p:spPr>
          <a:xfrm flipH="1">
            <a:off x="2964953" y="3215101"/>
            <a:ext cx="2988829" cy="155060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68583A2A-4C9F-4ABA-83A7-6ADD2A69D0F9}"/>
              </a:ext>
            </a:extLst>
          </p:cNvPr>
          <p:cNvCxnSpPr>
            <a:cxnSpLocks/>
          </p:cNvCxnSpPr>
          <p:nvPr/>
        </p:nvCxnSpPr>
        <p:spPr>
          <a:xfrm flipH="1">
            <a:off x="2793263" y="3024626"/>
            <a:ext cx="4990080" cy="1879318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2F1B6D2F-E022-47E1-A842-3F3F216DF4C4}"/>
              </a:ext>
            </a:extLst>
          </p:cNvPr>
          <p:cNvCxnSpPr>
            <a:cxnSpLocks/>
            <a:endCxn id="2054" idx="0"/>
          </p:cNvCxnSpPr>
          <p:nvPr/>
        </p:nvCxnSpPr>
        <p:spPr>
          <a:xfrm flipH="1">
            <a:off x="2688251" y="3356380"/>
            <a:ext cx="6736830" cy="1592352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8C6F499A-E9E0-4CDD-ABF3-20119F720F4F}"/>
              </a:ext>
            </a:extLst>
          </p:cNvPr>
          <p:cNvCxnSpPr>
            <a:cxnSpLocks/>
          </p:cNvCxnSpPr>
          <p:nvPr/>
        </p:nvCxnSpPr>
        <p:spPr>
          <a:xfrm>
            <a:off x="3580735" y="2957936"/>
            <a:ext cx="471478" cy="1775877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119C493F-7B68-488F-8C4C-88F5B90BDABC}"/>
              </a:ext>
            </a:extLst>
          </p:cNvPr>
          <p:cNvCxnSpPr>
            <a:cxnSpLocks/>
          </p:cNvCxnSpPr>
          <p:nvPr/>
        </p:nvCxnSpPr>
        <p:spPr>
          <a:xfrm flipH="1">
            <a:off x="4111788" y="3155676"/>
            <a:ext cx="339660" cy="1793056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D98EE8EE-A51C-4853-A935-877A067F2C8C}"/>
              </a:ext>
            </a:extLst>
          </p:cNvPr>
          <p:cNvCxnSpPr>
            <a:cxnSpLocks/>
          </p:cNvCxnSpPr>
          <p:nvPr/>
        </p:nvCxnSpPr>
        <p:spPr>
          <a:xfrm flipH="1">
            <a:off x="4785853" y="2986190"/>
            <a:ext cx="1584316" cy="1984444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F434174C-D26A-48B6-8BD2-4D89951CF736}"/>
              </a:ext>
            </a:extLst>
          </p:cNvPr>
          <p:cNvCxnSpPr>
            <a:cxnSpLocks/>
          </p:cNvCxnSpPr>
          <p:nvPr/>
        </p:nvCxnSpPr>
        <p:spPr>
          <a:xfrm flipH="1">
            <a:off x="4547103" y="3319226"/>
            <a:ext cx="2819332" cy="1557779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3CC3F5D1-FC71-4A1F-9849-2CE7F420642E}"/>
              </a:ext>
            </a:extLst>
          </p:cNvPr>
          <p:cNvCxnSpPr>
            <a:cxnSpLocks/>
          </p:cNvCxnSpPr>
          <p:nvPr/>
        </p:nvCxnSpPr>
        <p:spPr>
          <a:xfrm flipH="1">
            <a:off x="4909376" y="3246432"/>
            <a:ext cx="3762490" cy="1724202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ovezovalnik 48">
            <a:extLst>
              <a:ext uri="{FF2B5EF4-FFF2-40B4-BE49-F238E27FC236}">
                <a16:creationId xmlns:a16="http://schemas.microsoft.com/office/drawing/2014/main" id="{897CBFFA-EA7B-4F28-903D-1A541944FF17}"/>
              </a:ext>
            </a:extLst>
          </p:cNvPr>
          <p:cNvCxnSpPr>
            <a:cxnSpLocks/>
          </p:cNvCxnSpPr>
          <p:nvPr/>
        </p:nvCxnSpPr>
        <p:spPr>
          <a:xfrm>
            <a:off x="3859966" y="3176330"/>
            <a:ext cx="2033278" cy="1688533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>
            <a:extLst>
              <a:ext uri="{FF2B5EF4-FFF2-40B4-BE49-F238E27FC236}">
                <a16:creationId xmlns:a16="http://schemas.microsoft.com/office/drawing/2014/main" id="{67A847F4-F3B0-4562-BE5B-48FD0FB84081}"/>
              </a:ext>
            </a:extLst>
          </p:cNvPr>
          <p:cNvCxnSpPr>
            <a:cxnSpLocks/>
          </p:cNvCxnSpPr>
          <p:nvPr/>
        </p:nvCxnSpPr>
        <p:spPr>
          <a:xfrm>
            <a:off x="4984971" y="2986190"/>
            <a:ext cx="1064466" cy="192686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ovezovalnik 52">
            <a:extLst>
              <a:ext uri="{FF2B5EF4-FFF2-40B4-BE49-F238E27FC236}">
                <a16:creationId xmlns:a16="http://schemas.microsoft.com/office/drawing/2014/main" id="{E8F2745F-379F-49B1-8498-5C5849B9A323}"/>
              </a:ext>
            </a:extLst>
          </p:cNvPr>
          <p:cNvCxnSpPr>
            <a:cxnSpLocks/>
          </p:cNvCxnSpPr>
          <p:nvPr/>
        </p:nvCxnSpPr>
        <p:spPr>
          <a:xfrm flipH="1">
            <a:off x="6056666" y="3260199"/>
            <a:ext cx="551253" cy="161478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9CA5E9A2-EAAE-4467-A469-6336B6E4CF79}"/>
              </a:ext>
            </a:extLst>
          </p:cNvPr>
          <p:cNvCxnSpPr>
            <a:cxnSpLocks/>
          </p:cNvCxnSpPr>
          <p:nvPr/>
        </p:nvCxnSpPr>
        <p:spPr>
          <a:xfrm flipH="1">
            <a:off x="6056666" y="3269299"/>
            <a:ext cx="1912357" cy="1539649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3B9AD442-5A47-43A3-BDDD-2F79B8E8DD67}"/>
              </a:ext>
            </a:extLst>
          </p:cNvPr>
          <p:cNvCxnSpPr>
            <a:cxnSpLocks/>
            <a:endCxn id="2056" idx="0"/>
          </p:cNvCxnSpPr>
          <p:nvPr/>
        </p:nvCxnSpPr>
        <p:spPr>
          <a:xfrm flipH="1">
            <a:off x="6204267" y="2986190"/>
            <a:ext cx="2916566" cy="191775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oljeZBesedilom 67">
            <a:extLst>
              <a:ext uri="{FF2B5EF4-FFF2-40B4-BE49-F238E27FC236}">
                <a16:creationId xmlns:a16="http://schemas.microsoft.com/office/drawing/2014/main" id="{3507543F-248C-4ED3-8F41-C8A24D832073}"/>
              </a:ext>
            </a:extLst>
          </p:cNvPr>
          <p:cNvSpPr txBox="1"/>
          <p:nvPr/>
        </p:nvSpPr>
        <p:spPr>
          <a:xfrm>
            <a:off x="7476388" y="5512205"/>
            <a:ext cx="48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Vsak bo dobil 5 balonov.</a:t>
            </a:r>
          </a:p>
        </p:txBody>
      </p:sp>
    </p:spTree>
    <p:extLst>
      <p:ext uri="{BB962C8B-B14F-4D97-AF65-F5344CB8AC3E}">
        <p14:creationId xmlns:p14="http://schemas.microsoft.com/office/powerpoint/2010/main" val="158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ple">
            <a:extLst>
              <a:ext uri="{FF2B5EF4-FFF2-40B4-BE49-F238E27FC236}">
                <a16:creationId xmlns:a16="http://schemas.microsoft.com/office/drawing/2014/main" id="{CB2C60D4-AF69-4E5F-B28D-40F8DB47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832" y="4303581"/>
            <a:ext cx="2344654" cy="234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y Nobody Can Copy Apple | cek.log">
            <a:extLst>
              <a:ext uri="{FF2B5EF4-FFF2-40B4-BE49-F238E27FC236}">
                <a16:creationId xmlns:a16="http://schemas.microsoft.com/office/drawing/2014/main" id="{7E9485BA-97BF-45A8-A6B0-53DF5508E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2865530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Why Nobody Can Copy Apple | cek.log">
            <a:extLst>
              <a:ext uri="{FF2B5EF4-FFF2-40B4-BE49-F238E27FC236}">
                <a16:creationId xmlns:a16="http://schemas.microsoft.com/office/drawing/2014/main" id="{2F575407-36F4-4678-BD9D-D7030EFEC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3767321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Why Nobody Can Copy Apple | cek.log">
            <a:extLst>
              <a:ext uri="{FF2B5EF4-FFF2-40B4-BE49-F238E27FC236}">
                <a16:creationId xmlns:a16="http://schemas.microsoft.com/office/drawing/2014/main" id="{3055316D-E59D-41F4-BCF0-3205ECAD3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4901610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Why Nobody Can Copy Apple | cek.log">
            <a:extLst>
              <a:ext uri="{FF2B5EF4-FFF2-40B4-BE49-F238E27FC236}">
                <a16:creationId xmlns:a16="http://schemas.microsoft.com/office/drawing/2014/main" id="{3C325DF2-5C15-4D1A-82DF-B79A866AD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5937705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Why Nobody Can Copy Apple | cek.log">
            <a:extLst>
              <a:ext uri="{FF2B5EF4-FFF2-40B4-BE49-F238E27FC236}">
                <a16:creationId xmlns:a16="http://schemas.microsoft.com/office/drawing/2014/main" id="{FFFAB174-373E-46B7-941A-F0ABD1D33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6973800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Why Nobody Can Copy Apple | cek.log">
            <a:extLst>
              <a:ext uri="{FF2B5EF4-FFF2-40B4-BE49-F238E27FC236}">
                <a16:creationId xmlns:a16="http://schemas.microsoft.com/office/drawing/2014/main" id="{A3FAE5FC-837F-48CA-942A-48BC22C43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7875591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Why Nobody Can Copy Apple | cek.log">
            <a:extLst>
              <a:ext uri="{FF2B5EF4-FFF2-40B4-BE49-F238E27FC236}">
                <a16:creationId xmlns:a16="http://schemas.microsoft.com/office/drawing/2014/main" id="{6EFC29BD-5AE5-427B-92C6-89B23A6A7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8777382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Why Nobody Can Copy Apple | cek.log">
            <a:extLst>
              <a:ext uri="{FF2B5EF4-FFF2-40B4-BE49-F238E27FC236}">
                <a16:creationId xmlns:a16="http://schemas.microsoft.com/office/drawing/2014/main" id="{CEEC29C0-0C71-450C-93A7-EC4D1CDD9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9679173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Why Nobody Can Copy Apple | cek.log">
            <a:extLst>
              <a:ext uri="{FF2B5EF4-FFF2-40B4-BE49-F238E27FC236}">
                <a16:creationId xmlns:a16="http://schemas.microsoft.com/office/drawing/2014/main" id="{9C932462-5C54-4346-93C0-D65942F13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10599467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Why Nobody Can Copy Apple | cek.log">
            <a:extLst>
              <a:ext uri="{FF2B5EF4-FFF2-40B4-BE49-F238E27FC236}">
                <a16:creationId xmlns:a16="http://schemas.microsoft.com/office/drawing/2014/main" id="{E3A41665-FE51-4F15-B44B-94CB51360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7114" b="2135"/>
          <a:stretch/>
        </p:blipFill>
        <p:spPr bwMode="auto">
          <a:xfrm>
            <a:off x="1963739" y="1025603"/>
            <a:ext cx="901791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reča Juta 55x110cm">
            <a:extLst>
              <a:ext uri="{FF2B5EF4-FFF2-40B4-BE49-F238E27FC236}">
                <a16:creationId xmlns:a16="http://schemas.microsoft.com/office/drawing/2014/main" id="{54D08B4F-D04E-4967-A953-A9353B65C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1" y="318737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reča Juta 55x110cm">
            <a:extLst>
              <a:ext uri="{FF2B5EF4-FFF2-40B4-BE49-F238E27FC236}">
                <a16:creationId xmlns:a16="http://schemas.microsoft.com/office/drawing/2014/main" id="{A884FE43-21C0-4F02-8647-50575B6D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40" y="316907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Raven povezovalnik 47">
            <a:extLst>
              <a:ext uri="{FF2B5EF4-FFF2-40B4-BE49-F238E27FC236}">
                <a16:creationId xmlns:a16="http://schemas.microsoft.com/office/drawing/2014/main" id="{CEC6E33D-773F-4286-99AE-833670BDD7FE}"/>
              </a:ext>
            </a:extLst>
          </p:cNvPr>
          <p:cNvCxnSpPr>
            <a:cxnSpLocks/>
          </p:cNvCxnSpPr>
          <p:nvPr/>
        </p:nvCxnSpPr>
        <p:spPr>
          <a:xfrm>
            <a:off x="2415779" y="1796740"/>
            <a:ext cx="2161598" cy="149730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ovezovalnik 48">
            <a:extLst>
              <a:ext uri="{FF2B5EF4-FFF2-40B4-BE49-F238E27FC236}">
                <a16:creationId xmlns:a16="http://schemas.microsoft.com/office/drawing/2014/main" id="{DE58E7FE-40C9-4374-ACFD-AB13DDCE5703}"/>
              </a:ext>
            </a:extLst>
          </p:cNvPr>
          <p:cNvCxnSpPr>
            <a:cxnSpLocks/>
          </p:cNvCxnSpPr>
          <p:nvPr/>
        </p:nvCxnSpPr>
        <p:spPr>
          <a:xfrm>
            <a:off x="4249384" y="1796739"/>
            <a:ext cx="283936" cy="1497304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49">
            <a:extLst>
              <a:ext uri="{FF2B5EF4-FFF2-40B4-BE49-F238E27FC236}">
                <a16:creationId xmlns:a16="http://schemas.microsoft.com/office/drawing/2014/main" id="{36569B5E-9EE9-419C-B210-386D8174404C}"/>
              </a:ext>
            </a:extLst>
          </p:cNvPr>
          <p:cNvCxnSpPr>
            <a:cxnSpLocks/>
          </p:cNvCxnSpPr>
          <p:nvPr/>
        </p:nvCxnSpPr>
        <p:spPr>
          <a:xfrm flipH="1">
            <a:off x="4687615" y="1752630"/>
            <a:ext cx="1595260" cy="154141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>
            <a:extLst>
              <a:ext uri="{FF2B5EF4-FFF2-40B4-BE49-F238E27FC236}">
                <a16:creationId xmlns:a16="http://schemas.microsoft.com/office/drawing/2014/main" id="{08BBAE77-2EFC-4A4B-BE45-D5E9F2CC6298}"/>
              </a:ext>
            </a:extLst>
          </p:cNvPr>
          <p:cNvCxnSpPr>
            <a:cxnSpLocks/>
          </p:cNvCxnSpPr>
          <p:nvPr/>
        </p:nvCxnSpPr>
        <p:spPr>
          <a:xfrm flipH="1">
            <a:off x="5077024" y="1782793"/>
            <a:ext cx="3168647" cy="1422882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povezovalnik 51">
            <a:extLst>
              <a:ext uri="{FF2B5EF4-FFF2-40B4-BE49-F238E27FC236}">
                <a16:creationId xmlns:a16="http://schemas.microsoft.com/office/drawing/2014/main" id="{2CCC8456-1F32-4C3A-BD7C-4876BEAF4CE0}"/>
              </a:ext>
            </a:extLst>
          </p:cNvPr>
          <p:cNvCxnSpPr>
            <a:cxnSpLocks/>
          </p:cNvCxnSpPr>
          <p:nvPr/>
        </p:nvCxnSpPr>
        <p:spPr>
          <a:xfrm flipH="1">
            <a:off x="5109088" y="1818895"/>
            <a:ext cx="4925360" cy="1475148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ovezovalnik 52">
            <a:extLst>
              <a:ext uri="{FF2B5EF4-FFF2-40B4-BE49-F238E27FC236}">
                <a16:creationId xmlns:a16="http://schemas.microsoft.com/office/drawing/2014/main" id="{9747FA5E-B437-4C4E-AA91-03573462BC25}"/>
              </a:ext>
            </a:extLst>
          </p:cNvPr>
          <p:cNvCxnSpPr>
            <a:cxnSpLocks/>
          </p:cNvCxnSpPr>
          <p:nvPr/>
        </p:nvCxnSpPr>
        <p:spPr>
          <a:xfrm>
            <a:off x="3129886" y="1774684"/>
            <a:ext cx="5100980" cy="151935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5FBF020-C4C8-4158-B5DF-E99629BAD7C3}"/>
              </a:ext>
            </a:extLst>
          </p:cNvPr>
          <p:cNvCxnSpPr>
            <a:cxnSpLocks/>
          </p:cNvCxnSpPr>
          <p:nvPr/>
        </p:nvCxnSpPr>
        <p:spPr>
          <a:xfrm>
            <a:off x="5282821" y="1796738"/>
            <a:ext cx="2948045" cy="149730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2734D793-610B-4936-BFEF-7F309731F453}"/>
              </a:ext>
            </a:extLst>
          </p:cNvPr>
          <p:cNvCxnSpPr>
            <a:cxnSpLocks/>
          </p:cNvCxnSpPr>
          <p:nvPr/>
        </p:nvCxnSpPr>
        <p:spPr>
          <a:xfrm>
            <a:off x="7386869" y="1752630"/>
            <a:ext cx="820651" cy="154141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89323DDA-AC33-40D9-8069-0F37838A1E40}"/>
              </a:ext>
            </a:extLst>
          </p:cNvPr>
          <p:cNvCxnSpPr>
            <a:cxnSpLocks/>
          </p:cNvCxnSpPr>
          <p:nvPr/>
        </p:nvCxnSpPr>
        <p:spPr>
          <a:xfrm flipH="1">
            <a:off x="8262930" y="1774684"/>
            <a:ext cx="884532" cy="151935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povezovalnik 58">
            <a:extLst>
              <a:ext uri="{FF2B5EF4-FFF2-40B4-BE49-F238E27FC236}">
                <a16:creationId xmlns:a16="http://schemas.microsoft.com/office/drawing/2014/main" id="{8853D71E-6260-449B-BA00-917494412FB8}"/>
              </a:ext>
            </a:extLst>
          </p:cNvPr>
          <p:cNvCxnSpPr>
            <a:cxnSpLocks/>
          </p:cNvCxnSpPr>
          <p:nvPr/>
        </p:nvCxnSpPr>
        <p:spPr>
          <a:xfrm flipH="1">
            <a:off x="8343499" y="1714328"/>
            <a:ext cx="2525013" cy="157971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957C73A3-00BF-4F66-8114-5CA4D6866963}"/>
              </a:ext>
            </a:extLst>
          </p:cNvPr>
          <p:cNvSpPr/>
          <p:nvPr/>
        </p:nvSpPr>
        <p:spPr>
          <a:xfrm>
            <a:off x="518112" y="5541116"/>
            <a:ext cx="3249209" cy="1097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b="1" dirty="0">
                <a:solidFill>
                  <a:schemeClr val="accent2">
                    <a:lumMod val="50000"/>
                  </a:schemeClr>
                </a:solidFill>
              </a:rPr>
              <a:t>10 </a:t>
            </a:r>
            <a:r>
              <a:rPr lang="sl-SI" sz="5400" b="1" dirty="0">
                <a:solidFill>
                  <a:srgbClr val="FF0000"/>
                </a:solidFill>
              </a:rPr>
              <a:t>:</a:t>
            </a:r>
            <a:r>
              <a:rPr lang="sl-SI" sz="5400" b="1" dirty="0">
                <a:solidFill>
                  <a:schemeClr val="accent2">
                    <a:lumMod val="50000"/>
                  </a:schemeClr>
                </a:solidFill>
              </a:rPr>
              <a:t> 2 = 5</a:t>
            </a:r>
          </a:p>
        </p:txBody>
      </p:sp>
    </p:spTree>
    <p:extLst>
      <p:ext uri="{BB962C8B-B14F-4D97-AF65-F5344CB8AC3E}">
        <p14:creationId xmlns:p14="http://schemas.microsoft.com/office/powerpoint/2010/main" val="31866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72EEF64-B0D8-4C4C-A385-D47B9AEAA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15080" r="24190" b="8984"/>
          <a:stretch/>
        </p:blipFill>
        <p:spPr>
          <a:xfrm>
            <a:off x="594910" y="431837"/>
            <a:ext cx="8702708" cy="5197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hand pointer">
            <a:extLst>
              <a:ext uri="{FF2B5EF4-FFF2-40B4-BE49-F238E27FC236}">
                <a16:creationId xmlns:a16="http://schemas.microsoft.com/office/drawing/2014/main" id="{8DB7921E-5251-42EA-9263-8F8BEA35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6592" y="223146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&#10;&#10;Opis je samodejno ustvarjen">
            <a:extLst>
              <a:ext uri="{FF2B5EF4-FFF2-40B4-BE49-F238E27FC236}">
                <a16:creationId xmlns:a16="http://schemas.microsoft.com/office/drawing/2014/main" id="{91B320E2-6D6D-4393-B048-34CA31607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29361" r="15837" b="7244"/>
          <a:stretch/>
        </p:blipFill>
        <p:spPr>
          <a:xfrm>
            <a:off x="576550" y="694062"/>
            <a:ext cx="10984908" cy="4671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Pravokotnik 22">
            <a:extLst>
              <a:ext uri="{FF2B5EF4-FFF2-40B4-BE49-F238E27FC236}">
                <a16:creationId xmlns:a16="http://schemas.microsoft.com/office/drawing/2014/main" id="{B241DD78-4F94-42F7-90D9-2B0FBD6AF319}"/>
              </a:ext>
            </a:extLst>
          </p:cNvPr>
          <p:cNvSpPr/>
          <p:nvPr/>
        </p:nvSpPr>
        <p:spPr>
          <a:xfrm>
            <a:off x="6191480" y="3429000"/>
            <a:ext cx="462708" cy="3938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FE5BC79-40FD-44B6-A199-4914EF76A284}"/>
              </a:ext>
            </a:extLst>
          </p:cNvPr>
          <p:cNvSpPr txBox="1"/>
          <p:nvPr/>
        </p:nvSpPr>
        <p:spPr>
          <a:xfrm>
            <a:off x="2566930" y="4241494"/>
            <a:ext cx="856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Potrebovali bomo 3 košare.</a:t>
            </a:r>
          </a:p>
        </p:txBody>
      </p: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19017559-97C6-4681-BC90-F7DF3F576393}"/>
              </a:ext>
            </a:extLst>
          </p:cNvPr>
          <p:cNvCxnSpPr/>
          <p:nvPr/>
        </p:nvCxnSpPr>
        <p:spPr>
          <a:xfrm>
            <a:off x="2566930" y="1465244"/>
            <a:ext cx="440675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769B8810-DDDA-4E79-8C11-C8624F1C2F54}"/>
              </a:ext>
            </a:extLst>
          </p:cNvPr>
          <p:cNvCxnSpPr>
            <a:cxnSpLocks/>
          </p:cNvCxnSpPr>
          <p:nvPr/>
        </p:nvCxnSpPr>
        <p:spPr>
          <a:xfrm>
            <a:off x="3501527" y="1465244"/>
            <a:ext cx="101538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A348784C-D3CB-48AA-BC17-D27BB4FBAD8B}"/>
              </a:ext>
            </a:extLst>
          </p:cNvPr>
          <p:cNvCxnSpPr/>
          <p:nvPr/>
        </p:nvCxnSpPr>
        <p:spPr>
          <a:xfrm>
            <a:off x="6797407" y="1454228"/>
            <a:ext cx="440675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94E15282-5A70-4F48-B6DB-4B1F4A62BDFC}"/>
              </a:ext>
            </a:extLst>
          </p:cNvPr>
          <p:cNvCxnSpPr>
            <a:cxnSpLocks/>
          </p:cNvCxnSpPr>
          <p:nvPr/>
        </p:nvCxnSpPr>
        <p:spPr>
          <a:xfrm>
            <a:off x="1586429" y="1828800"/>
            <a:ext cx="4142342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occer">
            <a:extLst>
              <a:ext uri="{FF2B5EF4-FFF2-40B4-BE49-F238E27FC236}">
                <a16:creationId xmlns:a16="http://schemas.microsoft.com/office/drawing/2014/main" id="{AB6B19FC-FACC-4E42-B7C2-FC07A014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68" y="257685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B5713AE4-BEAA-488E-87F4-A53FE6D856ED}"/>
              </a:ext>
            </a:extLst>
          </p:cNvPr>
          <p:cNvSpPr/>
          <p:nvPr/>
        </p:nvSpPr>
        <p:spPr>
          <a:xfrm>
            <a:off x="5706737" y="817429"/>
            <a:ext cx="5761821" cy="2699132"/>
          </a:xfrm>
          <a:prstGeom prst="wedgeEllipseCallout">
            <a:avLst>
              <a:gd name="adj1" fmla="val -92726"/>
              <a:gd name="adj2" fmla="val 2290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3">
                    <a:lumMod val="50000"/>
                  </a:schemeClr>
                </a:solidFill>
              </a:rPr>
              <a:t>Sedaj pa malo potelovadi, nato pa reši naloge v DZ. Pri delu ti želim veliko uspeha. Potrudi se, vem da zmoreš </a:t>
            </a:r>
            <a:r>
              <a:rPr lang="sl-SI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.</a:t>
            </a:r>
            <a:endParaRPr lang="sl-SI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2" descr="Bitmoji Image">
            <a:extLst>
              <a:ext uri="{FF2B5EF4-FFF2-40B4-BE49-F238E27FC236}">
                <a16:creationId xmlns:a16="http://schemas.microsoft.com/office/drawing/2014/main" id="{FF66CC63-DE13-445C-AD8C-A16BA391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470" y="15335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90574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674</TotalTime>
  <Words>80</Words>
  <Application>Microsoft Office PowerPoint</Application>
  <PresentationFormat>Širokozaslonsko</PresentationFormat>
  <Paragraphs>13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Tahoma</vt:lpstr>
      <vt:lpstr>Wingdings</vt:lpstr>
      <vt:lpstr>Sled pare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</dc:title>
  <dc:creator>suzan</dc:creator>
  <cp:lastModifiedBy>sdajc</cp:lastModifiedBy>
  <cp:revision>39</cp:revision>
  <dcterms:created xsi:type="dcterms:W3CDTF">2020-12-01T20:04:24Z</dcterms:created>
  <dcterms:modified xsi:type="dcterms:W3CDTF">2020-12-03T15:55:30Z</dcterms:modified>
</cp:coreProperties>
</file>