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Obvladaj Svoje občutke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Kartice za razmišljanje o občutkih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09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8811" t="17882" r="29110" b="6076"/>
          <a:stretch/>
        </p:blipFill>
        <p:spPr>
          <a:xfrm>
            <a:off x="1993900" y="787400"/>
            <a:ext cx="8077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2741"/>
      </p:ext>
    </p:extLst>
  </p:cSld>
  <p:clrMapOvr>
    <a:masterClrMapping/>
  </p:clrMapOvr>
  <p:transition spd="med">
    <p:pull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7931" t="18229" r="29502" b="9376"/>
          <a:stretch/>
        </p:blipFill>
        <p:spPr>
          <a:xfrm>
            <a:off x="2197100" y="673100"/>
            <a:ext cx="81407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8127" t="18750" r="29307" b="7639"/>
          <a:stretch/>
        </p:blipFill>
        <p:spPr>
          <a:xfrm>
            <a:off x="1739899" y="889000"/>
            <a:ext cx="8140701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9101" t="17534" r="30675" b="11806"/>
          <a:stretch/>
        </p:blipFill>
        <p:spPr>
          <a:xfrm>
            <a:off x="2197099" y="723900"/>
            <a:ext cx="7835901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3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8126" t="17361" r="29795" b="7465"/>
          <a:stretch/>
        </p:blipFill>
        <p:spPr>
          <a:xfrm>
            <a:off x="1841500" y="787400"/>
            <a:ext cx="80772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4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8401" t="17625" r="29308" b="6598"/>
          <a:stretch/>
        </p:blipFill>
        <p:spPr>
          <a:xfrm>
            <a:off x="1934817" y="622852"/>
            <a:ext cx="8104809" cy="55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7444" t="17362" r="29697" b="9028"/>
          <a:stretch/>
        </p:blipFill>
        <p:spPr>
          <a:xfrm>
            <a:off x="2044700" y="685800"/>
            <a:ext cx="81788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85407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9</TotalTime>
  <Words>8</Words>
  <Application>Microsoft Office PowerPoint</Application>
  <PresentationFormat>Širokozaslonsko</PresentationFormat>
  <Paragraphs>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Tw Cen MT</vt:lpstr>
      <vt:lpstr>Kapljica</vt:lpstr>
      <vt:lpstr>Obvladaj Svoje občutke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Obvladaj Svoje občutke</dc:title>
  <dc:creator>user</dc:creator>
  <cp:lastModifiedBy>user</cp:lastModifiedBy>
  <cp:revision>1</cp:revision>
  <dcterms:created xsi:type="dcterms:W3CDTF">2020-04-23T11:57:10Z</dcterms:created>
  <dcterms:modified xsi:type="dcterms:W3CDTF">2020-04-23T12:06:16Z</dcterms:modified>
</cp:coreProperties>
</file>