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58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99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15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55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16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79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54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57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94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63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9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89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C28C-3EA8-4B04-98FC-532971AB63A5}" type="datetimeFigureOut">
              <a:rPr lang="sl-SI" smtClean="0"/>
              <a:t>3. 04. 2021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i="1" dirty="0"/>
              <a:t>DZ, str. </a:t>
            </a:r>
            <a:r>
              <a:rPr lang="sl-SI" b="1" i="1"/>
              <a:t>91</a:t>
            </a:r>
            <a:br>
              <a:rPr lang="sl-SI" b="1" i="1" dirty="0"/>
            </a:br>
            <a:r>
              <a:rPr lang="sl-SI" b="1" i="1" dirty="0"/>
              <a:t>1. 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88640"/>
            <a:ext cx="7776864" cy="20162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-2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ŠTEVILSKI IZRAZI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4" y="3933056"/>
            <a:ext cx="2813265" cy="281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956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Pripravili Eliza Štromajer in Edita Logar</a:t>
            </a:r>
          </a:p>
        </p:txBody>
      </p:sp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C60214F7-06EF-490F-8B87-60086389C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0"/>
    </mc:Choice>
    <mc:Fallback>
      <p:transition spd="slow" advTm="14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387" y="4309292"/>
            <a:ext cx="4523251" cy="1143000"/>
          </a:xfrm>
        </p:spPr>
        <p:txBody>
          <a:bodyPr>
            <a:normAutofit/>
          </a:bodyPr>
          <a:lstStyle/>
          <a:p>
            <a:r>
              <a:rPr lang="sl-SI" sz="5400" dirty="0"/>
              <a:t>4 + 4 = 8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9906"/>
            <a:ext cx="2735945" cy="27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5" y="1124744"/>
            <a:ext cx="2966240" cy="26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21FC26-E5F2-4389-8FB4-21C9276CA890}"/>
              </a:ext>
            </a:extLst>
          </p:cNvPr>
          <p:cNvSpPr txBox="1"/>
          <p:nvPr/>
        </p:nvSpPr>
        <p:spPr>
          <a:xfrm>
            <a:off x="2915816" y="5271591"/>
            <a:ext cx="423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2 x 4 = 8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7F0EEB7F-5AE1-404F-9DF7-3D322EEB2E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12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53"/>
    </mc:Choice>
    <mc:Fallback>
      <p:transition spd="slow" advTm="25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723" y="3080464"/>
            <a:ext cx="6079474" cy="1143000"/>
          </a:xfrm>
        </p:spPr>
        <p:txBody>
          <a:bodyPr>
            <a:normAutofit/>
          </a:bodyPr>
          <a:lstStyle/>
          <a:p>
            <a:r>
              <a:rPr lang="sl-SI" sz="5400" dirty="0"/>
              <a:t>4 + 4 + 1 = 9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332656"/>
            <a:ext cx="2735945" cy="27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3" y="332656"/>
            <a:ext cx="2966240" cy="26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76" y="764704"/>
            <a:ext cx="2767824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0285" y="4099334"/>
            <a:ext cx="607947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dirty="0"/>
              <a:t>2 x 4 + 1 = 8 + 1 = </a:t>
            </a:r>
            <a:r>
              <a:rPr lang="sl-SI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7C439A2B-96B0-4775-93F5-A5F3E30349E1}"/>
              </a:ext>
            </a:extLst>
          </p:cNvPr>
          <p:cNvSpPr/>
          <p:nvPr/>
        </p:nvSpPr>
        <p:spPr>
          <a:xfrm>
            <a:off x="755576" y="5382345"/>
            <a:ext cx="5620600" cy="1143000"/>
          </a:xfrm>
          <a:prstGeom prst="wedgeEllipseCallout">
            <a:avLst>
              <a:gd name="adj1" fmla="val -428"/>
              <a:gd name="adj2" fmla="val -8544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i="1" dirty="0">
                <a:solidFill>
                  <a:schemeClr val="accent5">
                    <a:lumMod val="50000"/>
                  </a:schemeClr>
                </a:solidFill>
              </a:rPr>
              <a:t>SESTAVLJENI RAČUNI – ŠTEVILSKI IZRAZI</a:t>
            </a:r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DCDCEA5D-33CC-42FC-84BC-B41735D71D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49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03"/>
    </mc:Choice>
    <mc:Fallback>
      <p:transition spd="slow" advTm="59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sl-SI" dirty="0"/>
              <a:t>1 + 4 + 4 = 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96" y="260648"/>
            <a:ext cx="27368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69009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9" y="476672"/>
            <a:ext cx="27686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3530" y="4293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/>
              <a:t>1 + 2 x 4 = </a:t>
            </a:r>
            <a:r>
              <a:rPr lang="sl-SI" b="1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60414"/>
            <a:ext cx="3408363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69E1C161-F5ED-40DA-ACE7-B4612271B5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99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97"/>
    </mc:Choice>
    <mc:Fallback>
      <p:transition spd="slow" advTm="7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r="23058" b="24728"/>
          <a:stretch/>
        </p:blipFill>
        <p:spPr>
          <a:xfrm>
            <a:off x="107504" y="2052732"/>
            <a:ext cx="2801951" cy="4805268"/>
          </a:xfrm>
        </p:spPr>
      </p:pic>
      <p:grpSp>
        <p:nvGrpSpPr>
          <p:cNvPr id="5" name="Group 4"/>
          <p:cNvGrpSpPr/>
          <p:nvPr/>
        </p:nvGrpSpPr>
        <p:grpSpPr>
          <a:xfrm>
            <a:off x="2033718" y="188640"/>
            <a:ext cx="6651732" cy="3826009"/>
            <a:chOff x="2033718" y="188640"/>
            <a:chExt cx="6651732" cy="3826009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033718" y="188640"/>
              <a:ext cx="6651732" cy="3312368"/>
            </a:xfrm>
            <a:prstGeom prst="wedgeRoundRectCallout">
              <a:avLst>
                <a:gd name="adj1" fmla="val -45555"/>
                <a:gd name="adj2" fmla="val 99845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5985" y="413663"/>
              <a:ext cx="603966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/>
                <a:t>Ugotovili smo, da moramo pri sestavljenih računih NAJPREJ MNOŽITI, šele nato seštevati! </a:t>
              </a:r>
            </a:p>
            <a:p>
              <a:endPara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sl-SI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MNOŽENJE IMA PREDNOST PRED SEŠTEVANJEM!</a:t>
              </a:r>
            </a:p>
            <a:p>
              <a:endParaRPr lang="sl-SI" dirty="0"/>
            </a:p>
            <a:p>
              <a:endParaRPr lang="sl-SI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51920" y="43992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Da tega ne pozabimo, v takšnih računih PODČRTAMO, kaj moramo najprej izračunati!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3649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PRIMER:</a:t>
            </a:r>
          </a:p>
          <a:p>
            <a:r>
              <a:rPr lang="sl-SI" sz="2400" b="1" dirty="0"/>
              <a:t>3 + </a:t>
            </a:r>
            <a:r>
              <a:rPr lang="sl-SI" sz="2400" b="1" u="sng" dirty="0"/>
              <a:t>4 x 2 </a:t>
            </a:r>
            <a:r>
              <a:rPr lang="sl-SI" sz="2400" b="1" dirty="0"/>
              <a:t>= 3 + 8 = 11</a:t>
            </a:r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079775A4-BE0B-4D04-84D5-FA180A8B09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01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09"/>
    </mc:Choice>
    <mc:Fallback>
      <p:transition spd="slow" advTm="72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Zapis v zvezek:</a:t>
            </a:r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ŠTEVILSKI IZRAZI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1" b="27585"/>
          <a:stretch/>
        </p:blipFill>
        <p:spPr bwMode="auto">
          <a:xfrm rot="16200000">
            <a:off x="77572" y="2409299"/>
            <a:ext cx="2381250" cy="10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1986"/>
            <a:ext cx="1024217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11617" r="25907" b="10885"/>
          <a:stretch/>
        </p:blipFill>
        <p:spPr bwMode="auto">
          <a:xfrm>
            <a:off x="4879122" y="1844824"/>
            <a:ext cx="1058829" cy="228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71600" y="4293096"/>
            <a:ext cx="5400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3 + 3 + 3 + 4 = 13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6773" y="5589240"/>
            <a:ext cx="6264697" cy="11430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u="sng" dirty="0">
                <a:solidFill>
                  <a:srgbClr val="FF0000"/>
                </a:solidFill>
              </a:rPr>
              <a:t>3 x 3 </a:t>
            </a:r>
            <a:r>
              <a:rPr lang="sl-SI" dirty="0"/>
              <a:t>+ 4 = </a:t>
            </a:r>
            <a:r>
              <a:rPr lang="sl-SI" dirty="0">
                <a:solidFill>
                  <a:srgbClr val="FF0000"/>
                </a:solidFill>
              </a:rPr>
              <a:t>9</a:t>
            </a:r>
            <a:r>
              <a:rPr lang="sl-SI" dirty="0"/>
              <a:t> + 4 = 13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21" y="1731292"/>
            <a:ext cx="10239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C0A9D7B2-0D4D-4472-998F-6CE366814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59"/>
    </mc:Choice>
    <mc:Fallback>
      <p:transition spd="slow" advTm="40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7.3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9.4|3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5|1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140</Words>
  <Application>Microsoft Office PowerPoint</Application>
  <PresentationFormat>Diaprojekcija na zaslonu (4:3)</PresentationFormat>
  <Paragraphs>19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DZ, str. 91 1. del</vt:lpstr>
      <vt:lpstr>4 + 4 = 8</vt:lpstr>
      <vt:lpstr>4 + 4 + 1 = 9</vt:lpstr>
      <vt:lpstr>1 + 4 + 4 = 9</vt:lpstr>
      <vt:lpstr>PowerPointova predstavitev</vt:lpstr>
      <vt:lpstr>Zapis v zvezek: ŠTEVILSKI IZRAZI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</dc:creator>
  <cp:lastModifiedBy>Eliza</cp:lastModifiedBy>
  <cp:revision>24</cp:revision>
  <dcterms:created xsi:type="dcterms:W3CDTF">2020-04-29T16:29:18Z</dcterms:created>
  <dcterms:modified xsi:type="dcterms:W3CDTF">2021-04-04T10:23:08Z</dcterms:modified>
</cp:coreProperties>
</file>