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71" r:id="rId12"/>
    <p:sldId id="269" r:id="rId13"/>
    <p:sldId id="266" r:id="rId14"/>
    <p:sldId id="267" r:id="rId15"/>
    <p:sldId id="270" r:id="rId16"/>
    <p:sldId id="272" r:id="rId17"/>
    <p:sldId id="268" r:id="rId1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493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05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8948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437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65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1074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158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5078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551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16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2117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EFD41-C640-4360-8055-B091EF82BC34}" type="datetimeFigureOut">
              <a:rPr lang="sl-SI" smtClean="0"/>
              <a:t>3.10.2019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D78C-D6F3-4A1E-99DE-B75F7A16A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00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9880" y="432816"/>
            <a:ext cx="11827239" cy="2387600"/>
          </a:xfrm>
        </p:spPr>
        <p:txBody>
          <a:bodyPr>
            <a:noAutofit/>
          </a:bodyPr>
          <a:lstStyle/>
          <a:p>
            <a:r>
              <a:rPr lang="sl-SI" sz="8800" dirty="0" smtClean="0">
                <a:latin typeface="Janda Closer To Free" panose="02000503000000020003" pitchFamily="2" charset="-18"/>
              </a:rPr>
              <a:t>RAČUNSKI  KVIZ</a:t>
            </a:r>
            <a:endParaRPr lang="sl-SI" sz="8800" dirty="0">
              <a:latin typeface="Janda Closer To Free" panose="02000503000000020003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299" y="2820416"/>
            <a:ext cx="10058400" cy="3533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576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33 + 8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41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43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44 + 8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51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52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</p:spTree>
    <p:extLst>
      <p:ext uri="{BB962C8B-B14F-4D97-AF65-F5344CB8AC3E}">
        <p14:creationId xmlns:p14="http://schemas.microsoft.com/office/powerpoint/2010/main" val="550727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93 - 13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83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64 - 14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6000" dirty="0" smtClean="0">
                <a:solidFill>
                  <a:prstClr val="white"/>
                </a:solidFill>
                <a:latin typeface="Calibri" panose="020F0502020204030204"/>
              </a:rPr>
              <a:t>54</a:t>
            </a:r>
            <a:endParaRPr kumimoji="0" lang="sl-SI" sz="6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038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 </a:t>
            </a:r>
            <a:r>
              <a:rPr lang="sl-SI" sz="8000" dirty="0">
                <a:solidFill>
                  <a:prstClr val="black"/>
                </a:solidFill>
                <a:latin typeface="Calibri" panose="020F0502020204030204"/>
              </a:rPr>
              <a:t>-</a:t>
            </a: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6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 </a:t>
            </a:r>
            <a:r>
              <a:rPr lang="sl-SI" sz="8000" dirty="0">
                <a:solidFill>
                  <a:prstClr val="black"/>
                </a:solidFill>
                <a:latin typeface="Calibri" panose="020F0502020204030204"/>
              </a:rPr>
              <a:t>-</a:t>
            </a: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7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6000" dirty="0" smtClean="0">
                <a:solidFill>
                  <a:prstClr val="white"/>
                </a:solidFill>
                <a:latin typeface="Calibri" panose="020F0502020204030204"/>
              </a:rPr>
              <a:t>19</a:t>
            </a:r>
            <a:endParaRPr kumimoji="0" lang="sl-SI" sz="6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877331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 + 16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61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63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72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74 + 19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93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89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94</a:t>
            </a:r>
          </a:p>
        </p:txBody>
      </p:sp>
    </p:spTree>
    <p:extLst>
      <p:ext uri="{BB962C8B-B14F-4D97-AF65-F5344CB8AC3E}">
        <p14:creationId xmlns:p14="http://schemas.microsoft.com/office/powerpoint/2010/main" val="1825146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62 + 29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92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91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78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8000" dirty="0">
                <a:solidFill>
                  <a:prstClr val="black"/>
                </a:solidFill>
                <a:latin typeface="Calibri" panose="020F0502020204030204"/>
              </a:rPr>
              <a:t>4</a:t>
            </a: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+ 29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72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71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</p:spTree>
    <p:extLst>
      <p:ext uri="{BB962C8B-B14F-4D97-AF65-F5344CB8AC3E}">
        <p14:creationId xmlns:p14="http://schemas.microsoft.com/office/powerpoint/2010/main" val="2627531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62 - 20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74 - 30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1980630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76 - 28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48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58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8000" dirty="0" smtClean="0">
                <a:solidFill>
                  <a:prstClr val="black"/>
                </a:solidFill>
                <a:latin typeface="Calibri" panose="020F0502020204030204"/>
              </a:rPr>
              <a:t>56</a:t>
            </a: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- 17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</a:t>
            </a:r>
            <a:endParaRPr kumimoji="0" lang="sl-SI" sz="6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39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2572582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35" b="15734"/>
          <a:stretch/>
        </p:blipFill>
        <p:spPr>
          <a:xfrm>
            <a:off x="3181350" y="2915587"/>
            <a:ext cx="5829300" cy="3942413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-40663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latin typeface="Janda Closer To Free" panose="02000503000000020003" pitchFamily="2" charset="-18"/>
              </a:rPr>
              <a:t>Čestitam. </a:t>
            </a:r>
            <a:br>
              <a:rPr lang="sl-SI" dirty="0" smtClean="0">
                <a:latin typeface="Janda Closer To Free" panose="02000503000000020003" pitchFamily="2" charset="-18"/>
              </a:rPr>
            </a:br>
            <a:r>
              <a:rPr lang="sl-SI" dirty="0" smtClean="0">
                <a:latin typeface="Janda Closer To Free" panose="02000503000000020003" pitchFamily="2" charset="-18"/>
              </a:rPr>
              <a:t>ODLIČNO sta se odrezala!</a:t>
            </a:r>
            <a:endParaRPr lang="sl-SI" dirty="0">
              <a:latin typeface="Janda Closer To Free" panose="02000503000000020003" pitchFamily="2" charset="-18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1980967"/>
            <a:ext cx="9144000" cy="16557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l-SI" dirty="0" smtClean="0">
                <a:latin typeface="Janda Closer To Free" panose="02000503000000020003" pitchFamily="2" charset="-18"/>
              </a:rPr>
              <a:t>ZAHVALI SE SVOJEMU SOTEKMOVALCU/KI  ZA POŠTENO ODIGRAN RAČUNSKI KVIZ</a:t>
            </a:r>
            <a:r>
              <a:rPr lang="sl-SI" dirty="0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86809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8000" dirty="0" smtClean="0">
                <a:solidFill>
                  <a:schemeClr val="tx1"/>
                </a:solidFill>
              </a:rPr>
              <a:t>12 + 13</a:t>
            </a:r>
            <a:endParaRPr lang="sl-SI" sz="80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 smtClean="0">
                <a:latin typeface="Janda Closer To Free" panose="02000503000000020003" pitchFamily="2" charset="-18"/>
              </a:rPr>
              <a:t>IGRALEC  1</a:t>
            </a:r>
            <a:endParaRPr lang="sl-SI" sz="3600" dirty="0">
              <a:latin typeface="Janda Closer To Free" panose="02000503000000020003" pitchFamily="2" charset="-18"/>
            </a:endParaRP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000" dirty="0" smtClean="0"/>
              <a:t>24</a:t>
            </a:r>
            <a:endParaRPr lang="sl-SI" sz="6000" dirty="0"/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000" dirty="0" smtClean="0"/>
              <a:t>21</a:t>
            </a:r>
            <a:endParaRPr lang="sl-SI" sz="6000" dirty="0"/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000" dirty="0" smtClean="0"/>
              <a:t>25</a:t>
            </a:r>
            <a:endParaRPr lang="sl-SI" sz="6000" dirty="0"/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 smtClean="0">
                <a:latin typeface="Janda Closer To Free" panose="02000503000000020003" pitchFamily="2" charset="-18"/>
              </a:rPr>
              <a:t>IGRALEC  2</a:t>
            </a:r>
            <a:endParaRPr lang="sl-SI" sz="3600" dirty="0">
              <a:latin typeface="Janda Closer To Free" panose="02000503000000020003" pitchFamily="2" charset="-18"/>
            </a:endParaRP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8000" dirty="0" smtClean="0">
                <a:solidFill>
                  <a:schemeClr val="tx1"/>
                </a:solidFill>
              </a:rPr>
              <a:t>16 + 11</a:t>
            </a:r>
            <a:endParaRPr lang="sl-SI" sz="8000" dirty="0">
              <a:solidFill>
                <a:schemeClr val="tx1"/>
              </a:solidFill>
            </a:endParaRP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000" dirty="0" smtClean="0"/>
              <a:t>25</a:t>
            </a:r>
            <a:endParaRPr lang="sl-SI" sz="6000" dirty="0"/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000" dirty="0" smtClean="0"/>
              <a:t>26</a:t>
            </a:r>
            <a:endParaRPr lang="sl-SI" sz="6000" dirty="0"/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000" dirty="0" smtClean="0"/>
              <a:t>27</a:t>
            </a:r>
            <a:endParaRPr lang="sl-SI" sz="6000" dirty="0"/>
          </a:p>
        </p:txBody>
      </p:sp>
    </p:spTree>
    <p:extLst>
      <p:ext uri="{BB962C8B-B14F-4D97-AF65-F5344CB8AC3E}">
        <p14:creationId xmlns:p14="http://schemas.microsoft.com/office/powerpoint/2010/main" val="860134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 + 13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 + 12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70146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 + 13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33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 + 11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819772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22 + 24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43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46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23 + 24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44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46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34630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 + 20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66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65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 + 30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87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84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343785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76 + 5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82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81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87 + 4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93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91</a:t>
            </a:r>
          </a:p>
        </p:txBody>
      </p:sp>
    </p:spTree>
    <p:extLst>
      <p:ext uri="{BB962C8B-B14F-4D97-AF65-F5344CB8AC3E}">
        <p14:creationId xmlns:p14="http://schemas.microsoft.com/office/powerpoint/2010/main" val="3776504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 + 35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 + 45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</p:spTree>
    <p:extLst>
      <p:ext uri="{BB962C8B-B14F-4D97-AF65-F5344CB8AC3E}">
        <p14:creationId xmlns:p14="http://schemas.microsoft.com/office/powerpoint/2010/main" val="2993625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19461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1169232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44 + 20</a:t>
            </a:r>
          </a:p>
        </p:txBody>
      </p:sp>
      <p:sp>
        <p:nvSpPr>
          <p:cNvPr id="8" name="Elipsa 7"/>
          <p:cNvSpPr/>
          <p:nvPr/>
        </p:nvSpPr>
        <p:spPr>
          <a:xfrm>
            <a:off x="1251678" y="314792"/>
            <a:ext cx="4317166" cy="16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1</a:t>
            </a:r>
          </a:p>
        </p:txBody>
      </p:sp>
      <p:sp>
        <p:nvSpPr>
          <p:cNvPr id="9" name="Elipsa 8"/>
          <p:cNvSpPr/>
          <p:nvPr/>
        </p:nvSpPr>
        <p:spPr>
          <a:xfrm>
            <a:off x="1169232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64</a:t>
            </a:r>
          </a:p>
        </p:txBody>
      </p:sp>
      <p:sp>
        <p:nvSpPr>
          <p:cNvPr id="10" name="Elipsa 9"/>
          <p:cNvSpPr/>
          <p:nvPr/>
        </p:nvSpPr>
        <p:spPr>
          <a:xfrm>
            <a:off x="2749445" y="468864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11" name="Elipsa 10"/>
          <p:cNvSpPr/>
          <p:nvPr/>
        </p:nvSpPr>
        <p:spPr>
          <a:xfrm>
            <a:off x="4329658" y="4723771"/>
            <a:ext cx="1409075" cy="1290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76</a:t>
            </a:r>
          </a:p>
        </p:txBody>
      </p:sp>
      <p:sp>
        <p:nvSpPr>
          <p:cNvPr id="12" name="Elipsa 11"/>
          <p:cNvSpPr/>
          <p:nvPr/>
        </p:nvSpPr>
        <p:spPr>
          <a:xfrm>
            <a:off x="7090345" y="262328"/>
            <a:ext cx="4317166" cy="169389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anda Closer To Free" panose="02000503000000020003" pitchFamily="2" charset="-18"/>
                <a:ea typeface="+mn-ea"/>
                <a:cs typeface="+mn-cs"/>
              </a:rPr>
              <a:t>IGRALEC  2</a:t>
            </a:r>
          </a:p>
        </p:txBody>
      </p:sp>
      <p:sp>
        <p:nvSpPr>
          <p:cNvPr id="13" name="Označba mesta vsebine 2"/>
          <p:cNvSpPr>
            <a:spLocks noGrp="1"/>
          </p:cNvSpPr>
          <p:nvPr>
            <p:ph sz="half" idx="1"/>
          </p:nvPr>
        </p:nvSpPr>
        <p:spPr>
          <a:xfrm>
            <a:off x="6658128" y="2158584"/>
            <a:ext cx="5181600" cy="40183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dirty="0" smtClean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>
              <a:latin typeface="Janda Closer To Free" panose="02000503000000020003" pitchFamily="2" charset="-18"/>
            </a:endParaRPr>
          </a:p>
          <a:p>
            <a:pPr marL="0" indent="0" algn="ctr">
              <a:buNone/>
            </a:pPr>
            <a:endParaRPr lang="sl-SI" sz="6000" dirty="0" smtClean="0">
              <a:latin typeface="Janda Closer To Free" panose="02000503000000020003" pitchFamily="2" charset="-18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14" name="Zaobljeni pravokotnik 13"/>
          <p:cNvSpPr/>
          <p:nvPr/>
        </p:nvSpPr>
        <p:spPr>
          <a:xfrm>
            <a:off x="7089096" y="2391866"/>
            <a:ext cx="4482059" cy="20986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65 + 10</a:t>
            </a:r>
          </a:p>
        </p:txBody>
      </p:sp>
      <p:sp>
        <p:nvSpPr>
          <p:cNvPr id="15" name="Elipsa 14"/>
          <p:cNvSpPr/>
          <p:nvPr/>
        </p:nvSpPr>
        <p:spPr>
          <a:xfrm>
            <a:off x="6974169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16" name="Elipsa 15"/>
          <p:cNvSpPr/>
          <p:nvPr/>
        </p:nvSpPr>
        <p:spPr>
          <a:xfrm>
            <a:off x="8544391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</a:t>
            </a:r>
          </a:p>
        </p:txBody>
      </p:sp>
      <p:sp>
        <p:nvSpPr>
          <p:cNvPr id="17" name="Elipsa 16"/>
          <p:cNvSpPr/>
          <p:nvPr/>
        </p:nvSpPr>
        <p:spPr>
          <a:xfrm>
            <a:off x="10165204" y="4723770"/>
            <a:ext cx="1409075" cy="129016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2201841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254</Words>
  <Application>Microsoft Office PowerPoint</Application>
  <PresentationFormat>Širokozaslonsko</PresentationFormat>
  <Paragraphs>393</Paragraphs>
  <Slides>17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Janda Closer To Free</vt:lpstr>
      <vt:lpstr>Officeova tema</vt:lpstr>
      <vt:lpstr>RAČUNSKI  KVIZ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Čestitam.  ODLIČNO sta se odrezala!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Uporabnik sistema Windows</dc:creator>
  <cp:lastModifiedBy>Uporabnik sistema Windows</cp:lastModifiedBy>
  <cp:revision>7</cp:revision>
  <dcterms:created xsi:type="dcterms:W3CDTF">2019-10-02T18:18:41Z</dcterms:created>
  <dcterms:modified xsi:type="dcterms:W3CDTF">2019-10-03T12:51:12Z</dcterms:modified>
</cp:coreProperties>
</file>