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647" r:id="rId3"/>
    <p:sldId id="648" r:id="rId4"/>
    <p:sldId id="649" r:id="rId5"/>
    <p:sldId id="650" r:id="rId6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da uredite slog podnaslova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35709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95920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061634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1E81650E-DA88-4C7F-BEEB-FD9D9AA46298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5" name="Rectangle 3">
              <a:extLst>
                <a:ext uri="{FF2B5EF4-FFF2-40B4-BE49-F238E27FC236}">
                  <a16:creationId xmlns:a16="http://schemas.microsoft.com/office/drawing/2014/main" id="{430B1C2C-322E-4CBC-9A66-8A168FC9EEF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6" name="Rectangle 4">
              <a:extLst>
                <a:ext uri="{FF2B5EF4-FFF2-40B4-BE49-F238E27FC236}">
                  <a16:creationId xmlns:a16="http://schemas.microsoft.com/office/drawing/2014/main" id="{91D919D0-7043-4C79-95A6-BB6C26C7DEE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grpSp>
          <p:nvGrpSpPr>
            <p:cNvPr id="7" name="Group 5">
              <a:extLst>
                <a:ext uri="{FF2B5EF4-FFF2-40B4-BE49-F238E27FC236}">
                  <a16:creationId xmlns:a16="http://schemas.microsoft.com/office/drawing/2014/main" id="{AB118BE1-0CE6-43D7-8782-1759D7446B4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>
                <a:extLst>
                  <a:ext uri="{FF2B5EF4-FFF2-40B4-BE49-F238E27FC236}">
                    <a16:creationId xmlns:a16="http://schemas.microsoft.com/office/drawing/2014/main" id="{468DAE33-0EEB-4E9C-8971-A5D304331FFC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9" name="Rectangle 7">
                <a:extLst>
                  <a:ext uri="{FF2B5EF4-FFF2-40B4-BE49-F238E27FC236}">
                    <a16:creationId xmlns:a16="http://schemas.microsoft.com/office/drawing/2014/main" id="{6375ABFB-C833-4BE4-B3C0-58518143642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0" name="Rectangle 8">
                <a:extLst>
                  <a:ext uri="{FF2B5EF4-FFF2-40B4-BE49-F238E27FC236}">
                    <a16:creationId xmlns:a16="http://schemas.microsoft.com/office/drawing/2014/main" id="{7458C301-1BDE-4864-9767-0F700341C6FA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9">
                <a:extLst>
                  <a:ext uri="{FF2B5EF4-FFF2-40B4-BE49-F238E27FC236}">
                    <a16:creationId xmlns:a16="http://schemas.microsoft.com/office/drawing/2014/main" id="{F801E758-BA9D-4652-8A59-02956772E6CF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2" name="Rectangle 10">
                <a:extLst>
                  <a:ext uri="{FF2B5EF4-FFF2-40B4-BE49-F238E27FC236}">
                    <a16:creationId xmlns:a16="http://schemas.microsoft.com/office/drawing/2014/main" id="{3BE4AC26-3D51-470B-8EF2-BE334EAA4CA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3" name="Rectangle 11">
                <a:extLst>
                  <a:ext uri="{FF2B5EF4-FFF2-40B4-BE49-F238E27FC236}">
                    <a16:creationId xmlns:a16="http://schemas.microsoft.com/office/drawing/2014/main" id="{CEA1A582-0764-4C8A-9191-C7249B66B24C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4" name="Rectangle 12">
                <a:extLst>
                  <a:ext uri="{FF2B5EF4-FFF2-40B4-BE49-F238E27FC236}">
                    <a16:creationId xmlns:a16="http://schemas.microsoft.com/office/drawing/2014/main" id="{2B725A3D-212C-4E27-BD95-835C72BB51DD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5" name="Rectangle 13">
                <a:extLst>
                  <a:ext uri="{FF2B5EF4-FFF2-40B4-BE49-F238E27FC236}">
                    <a16:creationId xmlns:a16="http://schemas.microsoft.com/office/drawing/2014/main" id="{AB0D9704-5841-4949-9107-7335AFF8473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6" name="Rectangle 14">
                <a:extLst>
                  <a:ext uri="{FF2B5EF4-FFF2-40B4-BE49-F238E27FC236}">
                    <a16:creationId xmlns:a16="http://schemas.microsoft.com/office/drawing/2014/main" id="{D12BD3DA-48FB-480A-9BA4-853831A00D4D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7" name="Rectangle 15">
                <a:extLst>
                  <a:ext uri="{FF2B5EF4-FFF2-40B4-BE49-F238E27FC236}">
                    <a16:creationId xmlns:a16="http://schemas.microsoft.com/office/drawing/2014/main" id="{6850474B-C1B4-47BB-9F39-154854206B79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1640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3962400" y="1828800"/>
            <a:ext cx="80264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1640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3962400" y="4267200"/>
            <a:ext cx="80264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18" name="Rectangle 16">
            <a:extLst>
              <a:ext uri="{FF2B5EF4-FFF2-40B4-BE49-F238E27FC236}">
                <a16:creationId xmlns:a16="http://schemas.microsoft.com/office/drawing/2014/main" id="{E98E83B6-5FF0-484D-A3AD-63586B54ADE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383764-7F37-4998-BFF0-40B7BD527D29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  <p:sp>
        <p:nvSpPr>
          <p:cNvPr id="19" name="Rectangle 17">
            <a:extLst>
              <a:ext uri="{FF2B5EF4-FFF2-40B4-BE49-F238E27FC236}">
                <a16:creationId xmlns:a16="http://schemas.microsoft.com/office/drawing/2014/main" id="{85AC68CB-03F0-4D55-B8F7-8C6303B8E2A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20" name="Rectangle 18">
            <a:extLst>
              <a:ext uri="{FF2B5EF4-FFF2-40B4-BE49-F238E27FC236}">
                <a16:creationId xmlns:a16="http://schemas.microsoft.com/office/drawing/2014/main" id="{58F4C6F3-0DFB-4762-8D46-7353283C864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2701E2-71BF-4B94-BBBC-760B0E4A39A1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4986608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48983CD3-CDC7-408B-B96F-206E6A21BF2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2E3B659C-F8EE-4673-901C-9F5CDCD3876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130988-51F9-4249-9B08-378C2365CB59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77D36F60-4EC2-4C30-A0D3-955581ADC088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FC010D-ED3D-4277-BAA4-08F0F55B2BD2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070835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E7BD21CC-3724-4117-B7DA-2505E151651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4C78775E-7AFB-4C15-BDFB-D8B353CD6AB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6F935E-7284-4DFB-A4E4-05B82DB1A97F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DB3D1E53-F9A3-4257-908A-44A5E7E0A431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1A6CAF-E3DE-4B8C-9436-9CCD94522BDC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321221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6D4A3366-DECC-4E45-AE52-B81B52EB531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540D0E05-FF6B-4A36-BFCF-FA669DB3CAD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37B989-6396-44BA-89BF-03F8AF328E02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835CF3FC-75E7-45F9-9EFC-91067D02D066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7F021D-E11D-414F-9EA9-FF071276D41A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823283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BD0B3E2C-2131-4D96-847A-65A98EBF018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CD12471B-F1BB-4DD7-A4D5-368C480FED5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84A3F5-9838-4418-9EE5-2CC9D34C5F55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9" name="Rectangle 16">
            <a:extLst>
              <a:ext uri="{FF2B5EF4-FFF2-40B4-BE49-F238E27FC236}">
                <a16:creationId xmlns:a16="http://schemas.microsoft.com/office/drawing/2014/main" id="{C71AB8E4-67C4-4DC5-B7D0-A5001E732204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E57154-70B4-4EFE-9AE0-07A85E50FB9E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889034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AF53ABC-DF6D-4D1D-9256-BB375BC54E4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B785EAC-5D74-4D71-B963-B536B6901BA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997D8F-9412-435F-B575-310B916E95B8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27CC391E-461B-4084-BB1E-CCDEA70F963B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0C206E-1BD4-4251-BCF3-C9603E7D2C36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3703176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BFDB8EB5-C003-4D9B-B30F-CDB13DB8EA46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618CD77D-67A2-41BA-9A0E-395BB730352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8F5DCC-4CC8-42B2-A3D5-C45FBC06FF16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4" name="Rectangle 16">
            <a:extLst>
              <a:ext uri="{FF2B5EF4-FFF2-40B4-BE49-F238E27FC236}">
                <a16:creationId xmlns:a16="http://schemas.microsoft.com/office/drawing/2014/main" id="{DB8C436C-5E5F-420B-818C-61F438C5E2AB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C507A6-743B-4DC5-B7CA-1F825B2D9123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3916992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9046BEB6-56B0-427F-9F8B-ABFD6C74BCE3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A14A1480-E7BB-491B-A8E4-ECEFA91EC80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75F4F5-C9EE-4532-97A0-CF829A097C28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94268AD3-ED2E-4C31-B8EF-31F1CB37ACCF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537962-F4EA-4426-8D25-94A30D7C6B20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30719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887645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53AD5145-8611-4B30-B8E3-60D0C24B3BC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F66344F6-863A-402F-A01A-97ABBCE98FF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8980E3-9DE0-4013-8252-E9C4980BBEB0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1CE1DD98-676A-4A61-8492-DE6D9A062BF6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90B1D1-7A9A-4439-B2EA-855D511F8E30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12136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AE38EE54-537A-49E8-8730-2B4279B8921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C958BD49-B979-4637-84BE-98ACE6533FC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D6C6D45-C906-44AE-888A-E8F0416A4B8C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B7B32E5C-9F85-48B6-920B-260AB3D98A5B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0A0262-9E69-4A87-B335-EE648C1A07B5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2316143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839200" y="457200"/>
            <a:ext cx="2743200" cy="5410200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609600" y="457200"/>
            <a:ext cx="8026400" cy="5410200"/>
          </a:xfrm>
        </p:spPr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8CDC39AD-4908-4727-8C89-7751E440D11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FA46471B-6370-4075-925D-876BFEB4052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4BEFAE-8D93-4CCF-BF0C-CA2073C1FB7D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3AC70782-2ACC-4EEF-8A05-CEDB97884FB0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88FBDD-C5AA-43EE-BDCD-DB32F0E93462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2663816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slov, besedilo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85E7DA64-80AA-47D8-AE59-0DB77723CDB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5DE361F1-2FBB-4DCE-A479-5519A0EFD1C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344A0E-EE43-4CED-8710-F76FAF1FF51F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9479B657-93DA-4C9F-9A32-FF84A2C75B7A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98DC65-F127-4E2B-ADB7-7DB02762A5B2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8522812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slov in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tabele 2"/>
          <p:cNvSpPr>
            <a:spLocks noGrp="1"/>
          </p:cNvSpPr>
          <p:nvPr>
            <p:ph type="tbl" idx="1"/>
          </p:nvPr>
        </p:nvSpPr>
        <p:spPr>
          <a:xfrm>
            <a:off x="609600" y="1981200"/>
            <a:ext cx="10972800" cy="3886200"/>
          </a:xfrm>
        </p:spPr>
        <p:txBody>
          <a:bodyPr/>
          <a:lstStyle/>
          <a:p>
            <a:pPr lvl="0"/>
            <a:endParaRPr lang="sl-SI" noProof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5F035CF7-46BD-4C85-9E78-2C07D43DC09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C8307652-E399-42A1-A61C-85615D2F9B0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EECA96-7D22-42A2-9195-DFDD977BA3E5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050C0BF5-6EF8-4F34-94E3-3CB324F5149F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9158AE-817A-4202-9A00-0D0DD57FA1B6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3381782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Naslov, besedilo in 2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quarter" idx="2"/>
          </p:nvPr>
        </p:nvSpPr>
        <p:spPr>
          <a:xfrm>
            <a:off x="6197600" y="19812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3"/>
          </p:nvPr>
        </p:nvSpPr>
        <p:spPr>
          <a:xfrm>
            <a:off x="6197600" y="40005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F6F82CA-E858-43FE-BCA2-94381E34C08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34005D41-525B-4AF9-9110-DBC39B421E6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0635CC-6DF7-4FB0-A085-5DC6BCB0056F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8" name="Rectangle 16">
            <a:extLst>
              <a:ext uri="{FF2B5EF4-FFF2-40B4-BE49-F238E27FC236}">
                <a16:creationId xmlns:a16="http://schemas.microsoft.com/office/drawing/2014/main" id="{F2A4E06A-91A0-4A1C-96D0-53DC742455D5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45584C-62D0-46C3-A541-B8F36ECD9246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9440701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/>
          </p:nvPr>
        </p:nvSpPr>
        <p:spPr>
          <a:xfrm>
            <a:off x="609600" y="457200"/>
            <a:ext cx="10972800" cy="5410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852A1F0-D2EB-451C-952E-3E80DEC6F60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D4A08E4-CEE3-4F20-AF30-2022E140752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B24340-8EFF-41A5-9D4E-AACA5629264C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43FAF07B-AD8D-4FCB-9566-7B7BF0D6428D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05AC65-92B5-494F-B6D1-8345C4287122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25916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45336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38177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89764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13399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47255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4897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42065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11018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C0D3DD03-E2D9-4F7A-A147-D83A9B4F91D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23C9180D-6726-4D52-9D6F-64601A3CD06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anose="020B0A04020102020204" pitchFamily="34" charset="0"/>
              </a:defRPr>
            </a:lvl1pPr>
          </a:lstStyle>
          <a:p>
            <a:fld id="{0D65A4B5-AA7D-4E06-A9BC-C5312D1CC9C8}" type="slidenum">
              <a:rPr lang="sl-SI" altLang="sl-SI"/>
              <a:pPr/>
              <a:t>‹#›</a:t>
            </a:fld>
            <a:endParaRPr lang="sl-SI" altLang="sl-SI"/>
          </a:p>
        </p:txBody>
      </p:sp>
      <p:grpSp>
        <p:nvGrpSpPr>
          <p:cNvPr id="1028" name="Group 4">
            <a:extLst>
              <a:ext uri="{FF2B5EF4-FFF2-40B4-BE49-F238E27FC236}">
                <a16:creationId xmlns:a16="http://schemas.microsoft.com/office/drawing/2014/main" id="{1B74D19B-C147-47CF-8803-FEFE589F1887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546100"/>
            <a:chOff x="0" y="0"/>
            <a:chExt cx="5760" cy="344"/>
          </a:xfrm>
        </p:grpSpPr>
        <p:sp>
          <p:nvSpPr>
            <p:cNvPr id="1032" name="Rectangle 5">
              <a:extLst>
                <a:ext uri="{FF2B5EF4-FFF2-40B4-BE49-F238E27FC236}">
                  <a16:creationId xmlns:a16="http://schemas.microsoft.com/office/drawing/2014/main" id="{BDAE0886-7042-45B7-B333-9560450689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1033" name="Rectangle 6">
              <a:extLst>
                <a:ext uri="{FF2B5EF4-FFF2-40B4-BE49-F238E27FC236}">
                  <a16:creationId xmlns:a16="http://schemas.microsoft.com/office/drawing/2014/main" id="{CFF8004E-8A5F-4B5E-99AA-D713FEBB84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1034" name="Rectangle 7">
              <a:extLst>
                <a:ext uri="{FF2B5EF4-FFF2-40B4-BE49-F238E27FC236}">
                  <a16:creationId xmlns:a16="http://schemas.microsoft.com/office/drawing/2014/main" id="{7C1C9104-1FA6-4424-8AD3-8A8853C9D6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hlink"/>
                </a:solidFill>
              </a:endParaRPr>
            </a:p>
          </p:txBody>
        </p:sp>
        <p:sp>
          <p:nvSpPr>
            <p:cNvPr id="1035" name="Rectangle 8">
              <a:extLst>
                <a:ext uri="{FF2B5EF4-FFF2-40B4-BE49-F238E27FC236}">
                  <a16:creationId xmlns:a16="http://schemas.microsoft.com/office/drawing/2014/main" id="{C3FC298A-98F2-425B-8AE2-CAF6193805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hlink"/>
                </a:solidFill>
              </a:endParaRPr>
            </a:p>
          </p:txBody>
        </p:sp>
        <p:sp>
          <p:nvSpPr>
            <p:cNvPr id="1036" name="Rectangle 9">
              <a:extLst>
                <a:ext uri="{FF2B5EF4-FFF2-40B4-BE49-F238E27FC236}">
                  <a16:creationId xmlns:a16="http://schemas.microsoft.com/office/drawing/2014/main" id="{A3D2BC28-BBAC-4E56-AD67-3594E88FBF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accent2"/>
                </a:solidFill>
              </a:endParaRPr>
            </a:p>
          </p:txBody>
        </p:sp>
        <p:sp>
          <p:nvSpPr>
            <p:cNvPr id="1037" name="Rectangle 10">
              <a:extLst>
                <a:ext uri="{FF2B5EF4-FFF2-40B4-BE49-F238E27FC236}">
                  <a16:creationId xmlns:a16="http://schemas.microsoft.com/office/drawing/2014/main" id="{3E50C6FE-9E08-4FEA-946B-CED7E9134F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hlink"/>
                </a:solidFill>
              </a:endParaRPr>
            </a:p>
          </p:txBody>
        </p:sp>
        <p:sp>
          <p:nvSpPr>
            <p:cNvPr id="1038" name="Rectangle 11">
              <a:extLst>
                <a:ext uri="{FF2B5EF4-FFF2-40B4-BE49-F238E27FC236}">
                  <a16:creationId xmlns:a16="http://schemas.microsoft.com/office/drawing/2014/main" id="{D36D7CCF-E3BD-4A5F-8131-843F765C0B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1039" name="Rectangle 12">
              <a:extLst>
                <a:ext uri="{FF2B5EF4-FFF2-40B4-BE49-F238E27FC236}">
                  <a16:creationId xmlns:a16="http://schemas.microsoft.com/office/drawing/2014/main" id="{E878FAD3-96DE-4573-A22A-F381FE36EF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accent2"/>
                </a:solidFill>
              </a:endParaRPr>
            </a:p>
          </p:txBody>
        </p:sp>
        <p:sp>
          <p:nvSpPr>
            <p:cNvPr id="1040" name="Rectangle 13">
              <a:extLst>
                <a:ext uri="{FF2B5EF4-FFF2-40B4-BE49-F238E27FC236}">
                  <a16:creationId xmlns:a16="http://schemas.microsoft.com/office/drawing/2014/main" id="{D3190C52-5708-42A9-9305-2D9F389106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accent2"/>
                </a:solidFill>
              </a:endParaRPr>
            </a:p>
          </p:txBody>
        </p:sp>
      </p:grpSp>
      <p:sp>
        <p:nvSpPr>
          <p:cNvPr id="1029" name="Rectangle 14">
            <a:extLst>
              <a:ext uri="{FF2B5EF4-FFF2-40B4-BE49-F238E27FC236}">
                <a16:creationId xmlns:a16="http://schemas.microsoft.com/office/drawing/2014/main" id="{D37D1905-FC1B-476A-AB0F-ABA7D4C890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457200"/>
            <a:ext cx="10972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/>
              <a:t>Kliknite, če želite urediti slog naslova matrice</a:t>
            </a:r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F4E01226-84A8-4286-8216-668DE4510A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109728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/>
              <a:t>Kliknite, če želite urediti sloge besedila matrice</a:t>
            </a:r>
          </a:p>
          <a:p>
            <a:pPr lvl="1"/>
            <a:r>
              <a:rPr lang="sl-SI" altLang="sl-SI"/>
              <a:t>Druga raven</a:t>
            </a:r>
          </a:p>
          <a:p>
            <a:pPr lvl="2"/>
            <a:r>
              <a:rPr lang="sl-SI" altLang="sl-SI"/>
              <a:t>Tretja raven</a:t>
            </a:r>
          </a:p>
          <a:p>
            <a:pPr lvl="3"/>
            <a:r>
              <a:rPr lang="sl-SI" altLang="sl-SI"/>
              <a:t>Četrta raven</a:t>
            </a:r>
          </a:p>
          <a:p>
            <a:pPr lvl="4"/>
            <a:r>
              <a:rPr lang="sl-SI" altLang="sl-SI"/>
              <a:t>Peta raven</a:t>
            </a:r>
          </a:p>
        </p:txBody>
      </p:sp>
      <p:sp>
        <p:nvSpPr>
          <p:cNvPr id="15376" name="Rectangle 16">
            <a:extLst>
              <a:ext uri="{FF2B5EF4-FFF2-40B4-BE49-F238E27FC236}">
                <a16:creationId xmlns:a16="http://schemas.microsoft.com/office/drawing/2014/main" id="{9FB4E942-7BA3-4862-933D-C13B5F77B00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27C5F9C1-66C1-4DF7-B991-E0925AE35BE8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07134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Naslov 1">
            <a:extLst>
              <a:ext uri="{FF2B5EF4-FFF2-40B4-BE49-F238E27FC236}">
                <a16:creationId xmlns:a16="http://schemas.microsoft.com/office/drawing/2014/main" id="{6D290FC4-B54C-4B24-9F09-E4B47CF87E7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457201"/>
            <a:ext cx="8229600" cy="595313"/>
          </a:xfrm>
        </p:spPr>
        <p:txBody>
          <a:bodyPr/>
          <a:lstStyle/>
          <a:p>
            <a:r>
              <a:rPr lang="sl-SI" altLang="sl-SI"/>
              <a:t>Dodatne naloge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4A1A402F-70D3-47BB-B625-72EBBE3E2533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1981200" y="1340768"/>
            <a:ext cx="8229600" cy="5112568"/>
          </a:xfrm>
          <a:blipFill>
            <a:blip r:embed="rId2"/>
            <a:stretch>
              <a:fillRect l="-963" t="-715"/>
            </a:stretch>
          </a:blipFill>
        </p:spPr>
        <p:txBody>
          <a:bodyPr/>
          <a:lstStyle/>
          <a:p>
            <a:pPr>
              <a:defRPr/>
            </a:pPr>
            <a:r>
              <a:rPr lang="sl-SI">
                <a:noFill/>
              </a:rPr>
              <a:t> </a:t>
            </a:r>
          </a:p>
        </p:txBody>
      </p:sp>
      <p:sp>
        <p:nvSpPr>
          <p:cNvPr id="70660" name="Označba mesta številke diapozitiva 3">
            <a:extLst>
              <a:ext uri="{FF2B5EF4-FFF2-40B4-BE49-F238E27FC236}">
                <a16:creationId xmlns:a16="http://schemas.microsoft.com/office/drawing/2014/main" id="{89F73229-D377-4D59-9F17-FAB02DA2C1D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6A58BCDB-7F68-4E66-95AE-C536D3E1D7C3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DE1A497A-EFCF-4EDC-8EF1-376DABF2F7B0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1981200" y="620688"/>
            <a:ext cx="8229600" cy="5832648"/>
          </a:xfrm>
          <a:blipFill>
            <a:blip r:embed="rId2"/>
            <a:stretch>
              <a:fillRect l="-963" t="-627" r="-296"/>
            </a:stretch>
          </a:blipFill>
        </p:spPr>
        <p:txBody>
          <a:bodyPr/>
          <a:lstStyle/>
          <a:p>
            <a:pPr>
              <a:defRPr/>
            </a:pPr>
            <a:r>
              <a:rPr lang="sl-SI">
                <a:noFill/>
              </a:rPr>
              <a:t> </a:t>
            </a:r>
          </a:p>
        </p:txBody>
      </p:sp>
      <p:sp>
        <p:nvSpPr>
          <p:cNvPr id="71683" name="Označba mesta številke diapozitiva 3">
            <a:extLst>
              <a:ext uri="{FF2B5EF4-FFF2-40B4-BE49-F238E27FC236}">
                <a16:creationId xmlns:a16="http://schemas.microsoft.com/office/drawing/2014/main" id="{B8A66C82-7D2E-4A15-BB2B-3C5BFA7500A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2E624CBE-AE14-4338-AFF1-91C4367581AD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0612001E-0E56-4CA2-8870-25998F6A4684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1981200" y="620688"/>
            <a:ext cx="8229600" cy="5627712"/>
          </a:xfrm>
          <a:blipFill>
            <a:blip r:embed="rId2"/>
            <a:stretch>
              <a:fillRect l="-963" t="-650" r="-1259"/>
            </a:stretch>
          </a:blipFill>
        </p:spPr>
        <p:txBody>
          <a:bodyPr/>
          <a:lstStyle/>
          <a:p>
            <a:pPr>
              <a:defRPr/>
            </a:pPr>
            <a:r>
              <a:rPr lang="sl-SI">
                <a:noFill/>
              </a:rPr>
              <a:t> </a:t>
            </a:r>
          </a:p>
        </p:txBody>
      </p:sp>
      <p:sp>
        <p:nvSpPr>
          <p:cNvPr id="72707" name="Označba mesta številke diapozitiva 3">
            <a:extLst>
              <a:ext uri="{FF2B5EF4-FFF2-40B4-BE49-F238E27FC236}">
                <a16:creationId xmlns:a16="http://schemas.microsoft.com/office/drawing/2014/main" id="{3061A602-2357-40E3-8EFA-3F39F14277C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6C27805D-C064-44FD-9BD6-0FB4FCC9A067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3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397FA33C-3894-49C6-9264-BADA62C484D9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1981200" y="620688"/>
            <a:ext cx="8229600" cy="6237312"/>
          </a:xfrm>
          <a:blipFill>
            <a:blip r:embed="rId2"/>
            <a:stretch>
              <a:fillRect l="-963" t="-587" r="-1704"/>
            </a:stretch>
          </a:blipFill>
        </p:spPr>
        <p:txBody>
          <a:bodyPr/>
          <a:lstStyle/>
          <a:p>
            <a:pPr>
              <a:defRPr/>
            </a:pPr>
            <a:r>
              <a:rPr lang="sl-SI">
                <a:noFill/>
              </a:rPr>
              <a:t> </a:t>
            </a:r>
          </a:p>
        </p:txBody>
      </p:sp>
      <p:sp>
        <p:nvSpPr>
          <p:cNvPr id="73731" name="Označba mesta številke diapozitiva 3">
            <a:extLst>
              <a:ext uri="{FF2B5EF4-FFF2-40B4-BE49-F238E27FC236}">
                <a16:creationId xmlns:a16="http://schemas.microsoft.com/office/drawing/2014/main" id="{0CBC5E28-3A88-40ED-A660-1CC2FF6E1DF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6711BC7F-4F21-4BBC-9DF7-79D1FBBF95FA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4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ika">
  <a:themeElements>
    <a:clrScheme name="Pika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ka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ika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10</Words>
  <Application>Microsoft Office PowerPoint</Application>
  <PresentationFormat>Širokozaslonsko</PresentationFormat>
  <Paragraphs>9</Paragraphs>
  <Slides>4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6</vt:i4>
      </vt:variant>
      <vt:variant>
        <vt:lpstr>Tema</vt:lpstr>
      </vt:variant>
      <vt:variant>
        <vt:i4>2</vt:i4>
      </vt:variant>
      <vt:variant>
        <vt:lpstr>Naslovi diapozitivov</vt:lpstr>
      </vt:variant>
      <vt:variant>
        <vt:i4>4</vt:i4>
      </vt:variant>
    </vt:vector>
  </HeadingPairs>
  <TitlesOfParts>
    <vt:vector size="12" baseType="lpstr">
      <vt:lpstr>Arial</vt:lpstr>
      <vt:lpstr>Arial Black</vt:lpstr>
      <vt:lpstr>Calibri</vt:lpstr>
      <vt:lpstr>Calibri Light</vt:lpstr>
      <vt:lpstr>Times New Roman</vt:lpstr>
      <vt:lpstr>Wingdings</vt:lpstr>
      <vt:lpstr>Officeova tema</vt:lpstr>
      <vt:lpstr>Pika</vt:lpstr>
      <vt:lpstr>Dodatne naloge</vt:lpstr>
      <vt:lpstr>PowerPointova predstavitev</vt:lpstr>
      <vt:lpstr>PowerPointova predstavitev</vt:lpstr>
      <vt:lpstr>PowerPointova predstavitev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OSNOVNE TERMODINAMIČNE VELIČINE</dc:title>
  <dc:creator>Tanja</dc:creator>
  <cp:lastModifiedBy>Vouk, Gaja</cp:lastModifiedBy>
  <cp:revision>32</cp:revision>
  <dcterms:created xsi:type="dcterms:W3CDTF">2021-09-26T19:56:46Z</dcterms:created>
  <dcterms:modified xsi:type="dcterms:W3CDTF">2022-01-24T19:54:12Z</dcterms:modified>
</cp:coreProperties>
</file>