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PLOSKEV IN PROSTOR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2021/22</a:t>
            </a:r>
          </a:p>
        </p:txBody>
      </p:sp>
    </p:spTree>
    <p:extLst>
      <p:ext uri="{BB962C8B-B14F-4D97-AF65-F5344CB8AC3E}">
        <p14:creationId xmlns:p14="http://schemas.microsoft.com/office/powerpoint/2010/main" val="311063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01AEEF-E3AF-6E43-8408-66F31CBA8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VRSTE PROSTOROV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DEF0EF-4D0B-6243-A2F2-1A37F48B3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Prostorski križ ni fizičen temveč psihološki</a:t>
            </a:r>
          </a:p>
          <a:p>
            <a:r>
              <a:rPr lang="sl-SI"/>
              <a:t>Kulturno okolje, družba, interesni stil</a:t>
            </a:r>
          </a:p>
        </p:txBody>
      </p:sp>
    </p:spTree>
    <p:extLst>
      <p:ext uri="{BB962C8B-B14F-4D97-AF65-F5344CB8AC3E}">
        <p14:creationId xmlns:p14="http://schemas.microsoft.com/office/powerpoint/2010/main" val="289014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47BA31-577C-C346-8649-2EB2501D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PROSTORSKI KLJUČI ALI GLOBINSKA VODILA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964E38-9A2C-B94D-8CBB-281D61D86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Usvarjajo iluzijo globine prostora</a:t>
            </a:r>
          </a:p>
          <a:p>
            <a:r>
              <a:rPr lang="sl-SI"/>
              <a:t>Konvergenca linij ustvari videz globina prostora</a:t>
            </a:r>
          </a:p>
          <a:p>
            <a:endParaRPr lang="sl-SI"/>
          </a:p>
          <a:p>
            <a:endParaRPr lang="sl-SI"/>
          </a:p>
          <a:p>
            <a:endParaRPr lang="sl-SI"/>
          </a:p>
          <a:p>
            <a:r>
              <a:rPr lang="sl-SI"/>
              <a:t>Manjšanje razdalj na sliki ustvarja prostorski videz</a:t>
            </a: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063DC15B-92FF-BF4F-81C8-E14E2E84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111" y="2335125"/>
            <a:ext cx="2187749" cy="2187749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7BB4D314-9CAC-A245-BAB5-7D0150179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945" y="4686249"/>
            <a:ext cx="2222915" cy="1515624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id="{C3CEA94C-8777-0F4B-9D2F-6E9585D2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6322" y="2926784"/>
            <a:ext cx="2193813" cy="281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4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136" y="294132"/>
            <a:ext cx="7729728" cy="655102"/>
          </a:xfrm>
        </p:spPr>
        <p:txBody>
          <a:bodyPr>
            <a:normAutofit fontScale="90000"/>
          </a:bodyPr>
          <a:lstStyle/>
          <a:p>
            <a:r>
              <a:rPr lang="sl-SI" dirty="0"/>
              <a:t>PLOSKEV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15845" y="2472582"/>
            <a:ext cx="7729728" cy="3101983"/>
          </a:xfrm>
        </p:spPr>
        <p:txBody>
          <a:bodyPr>
            <a:normAutofit lnSpcReduction="10000"/>
          </a:bodyPr>
          <a:lstStyle/>
          <a:p>
            <a:r>
              <a:rPr lang="sl-SI" dirty="0"/>
              <a:t>Je dvodimenzionalna tvorba omejena z linijo</a:t>
            </a:r>
          </a:p>
          <a:p>
            <a:r>
              <a:rPr lang="sl-SI" dirty="0"/>
              <a:t>Je lahko aktivna ali pasivna</a:t>
            </a:r>
          </a:p>
          <a:p>
            <a:r>
              <a:rPr lang="sl-SI" dirty="0"/>
              <a:t>Linije ustvarjajo ravninske like (mnogokotniki, štirikotniki, trikotniki, krog, kvadrat)</a:t>
            </a:r>
          </a:p>
          <a:p>
            <a:r>
              <a:rPr lang="sl-SI" dirty="0"/>
              <a:t>Lahko jo krivimo, vendar le nekoliko, kajti z usmerjenim gibanjem ploskve ali s spremembo svetilnosti ustvarimo tretjo dimenzijo. </a:t>
            </a:r>
          </a:p>
          <a:p>
            <a:r>
              <a:rPr lang="sl-SI" dirty="0"/>
              <a:t>V nekaterih primerih, na ovalnih predmetih (poslikana vaza), njihovo površino vseeno dojamemo kakor ploskev</a:t>
            </a:r>
          </a:p>
          <a:p>
            <a:r>
              <a:rPr lang="sl-SI" dirty="0"/>
              <a:t>LASTNOSTI: oblika, svetlost, barva, tekstura, velikost, 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242" y="2037153"/>
            <a:ext cx="2552700" cy="22193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592" y="4617367"/>
            <a:ext cx="1050717" cy="9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3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44347" y="416052"/>
            <a:ext cx="7729728" cy="672519"/>
          </a:xfrm>
        </p:spPr>
        <p:txBody>
          <a:bodyPr>
            <a:normAutofit fontScale="90000"/>
          </a:bodyPr>
          <a:lstStyle/>
          <a:p>
            <a:r>
              <a:rPr lang="sl-SI" dirty="0"/>
              <a:t>PLOSKVE V PROSTORU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13719" y="1410136"/>
            <a:ext cx="7729728" cy="3101983"/>
          </a:xfrm>
        </p:spPr>
        <p:txBody>
          <a:bodyPr/>
          <a:lstStyle/>
          <a:p>
            <a:r>
              <a:rPr lang="sl-SI" dirty="0"/>
              <a:t>Pri opazovanju ploskev v prostoru, jih zaradi sistema vizualnega zaznavanja vidimo spremenjene.</a:t>
            </a:r>
          </a:p>
          <a:p>
            <a:r>
              <a:rPr lang="sl-SI" dirty="0"/>
              <a:t>Krog je videti kot elipsa (risanje valja)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Kvadrat pa je videti kot romboid ali trapez (risanje kocke)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819" y="2268301"/>
            <a:ext cx="1696947" cy="9828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179" y="2186245"/>
            <a:ext cx="1256542" cy="11469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864" y="1977426"/>
            <a:ext cx="1177398" cy="1564596"/>
          </a:xfrm>
          <a:prstGeom prst="rect">
            <a:avLst/>
          </a:prstGeom>
        </p:spPr>
      </p:pic>
      <p:sp>
        <p:nvSpPr>
          <p:cNvPr id="10" name="Paralelogram 9"/>
          <p:cNvSpPr/>
          <p:nvPr/>
        </p:nvSpPr>
        <p:spPr>
          <a:xfrm>
            <a:off x="3847403" y="4512119"/>
            <a:ext cx="1543204" cy="113103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rapezoid 10"/>
          <p:cNvSpPr/>
          <p:nvPr/>
        </p:nvSpPr>
        <p:spPr>
          <a:xfrm>
            <a:off x="6078583" y="4512119"/>
            <a:ext cx="1654628" cy="113103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2137911" y="4463128"/>
            <a:ext cx="1365504" cy="1229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2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31136" y="337675"/>
            <a:ext cx="7729728" cy="733479"/>
          </a:xfrm>
        </p:spPr>
        <p:txBody>
          <a:bodyPr>
            <a:normAutofit fontScale="90000"/>
          </a:bodyPr>
          <a:lstStyle/>
          <a:p>
            <a:r>
              <a:rPr lang="sl-SI" dirty="0"/>
              <a:t>OBLIKE PLOSKEV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17925" y="1305632"/>
            <a:ext cx="7729728" cy="3101983"/>
          </a:xfrm>
        </p:spPr>
        <p:txBody>
          <a:bodyPr/>
          <a:lstStyle/>
          <a:p>
            <a:r>
              <a:rPr lang="sl-SI" dirty="0"/>
              <a:t>Ravne</a:t>
            </a:r>
          </a:p>
          <a:p>
            <a:r>
              <a:rPr lang="sl-SI" dirty="0"/>
              <a:t>Ukrivljene</a:t>
            </a:r>
          </a:p>
          <a:p>
            <a:r>
              <a:rPr lang="sl-SI" dirty="0"/>
              <a:t>Geometrijske</a:t>
            </a:r>
          </a:p>
          <a:p>
            <a:r>
              <a:rPr lang="sl-SI" dirty="0"/>
              <a:t>Nepravilne</a:t>
            </a:r>
          </a:p>
          <a:p>
            <a:r>
              <a:rPr lang="sl-SI" dirty="0"/>
              <a:t>Oglate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872" y="1305632"/>
            <a:ext cx="4211819" cy="31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0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26633" y="247921"/>
            <a:ext cx="7729728" cy="742188"/>
          </a:xfrm>
        </p:spPr>
        <p:txBody>
          <a:bodyPr>
            <a:normAutofit fontScale="90000"/>
          </a:bodyPr>
          <a:lstStyle/>
          <a:p>
            <a:r>
              <a:rPr lang="sl-SI" dirty="0"/>
              <a:t>PLOSKVE V PROSTORU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26633" y="1148878"/>
            <a:ext cx="7729728" cy="5095168"/>
          </a:xfrm>
        </p:spPr>
        <p:txBody>
          <a:bodyPr>
            <a:normAutofit/>
          </a:bodyPr>
          <a:lstStyle/>
          <a:p>
            <a:r>
              <a:rPr lang="sl-SI" dirty="0"/>
              <a:t>Med seboj se povezujejo z dotikanjem, s prekrivanjem, presekom, prepletanjem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Zaprte ploskve, odprte ploskve, pravilne in nepravilne ploskve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Rotacijske ploskve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43" y="1517123"/>
            <a:ext cx="2398992" cy="17894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25040"/>
            <a:ext cx="2181361" cy="16773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474" y="1672306"/>
            <a:ext cx="2375066" cy="148045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084" y="1672306"/>
            <a:ext cx="2537134" cy="124157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738" y="3278328"/>
            <a:ext cx="2847975" cy="10858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761" y="4897721"/>
            <a:ext cx="2529976" cy="126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6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13422" y="590223"/>
            <a:ext cx="7729728" cy="820565"/>
          </a:xfrm>
        </p:spPr>
        <p:txBody>
          <a:bodyPr/>
          <a:lstStyle/>
          <a:p>
            <a:r>
              <a:rPr lang="sl-SI" dirty="0"/>
              <a:t>PLOSKVE V ARHITEKTURI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43753" y="1784604"/>
            <a:ext cx="7729728" cy="3101983"/>
          </a:xfrm>
        </p:spPr>
        <p:txBody>
          <a:bodyPr/>
          <a:lstStyle/>
          <a:p>
            <a:r>
              <a:rPr lang="sl-SI" dirty="0"/>
              <a:t>SKLEDASTE PLOSKVE (kupole </a:t>
            </a:r>
            <a:r>
              <a:rPr lang="sl-SI"/>
              <a:t>in sklede)</a:t>
            </a:r>
          </a:p>
          <a:p>
            <a:r>
              <a:rPr lang="sl-SI"/>
              <a:t>KONOIDNE PLOSKVE (krožne, palabolične, eliptične)</a:t>
            </a:r>
          </a:p>
          <a:p>
            <a:r>
              <a:rPr lang="sl-SI"/>
              <a:t>Oblika ploskve je odvisna od konstrukcije</a:t>
            </a:r>
          </a:p>
          <a:p>
            <a:pPr marL="0" indent="0">
              <a:buNone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736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B8E6E6-79D7-7843-B8F3-07815179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SLIKOVNA PLOSKEV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DB5510-0DC9-7A48-B3A6-28E8B9726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Kiparstvo, fotografija, grafična umetnost slikarstvo</a:t>
            </a:r>
          </a:p>
          <a:p>
            <a:endParaRPr lang="sl-SI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AB27A90E-8708-5646-B489-0D0A46677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551246"/>
            <a:ext cx="4960470" cy="2810933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2AF35265-A902-4A43-BDEF-6CA8AB726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5" t="9053" r="4320" b="4521"/>
          <a:stretch/>
        </p:blipFill>
        <p:spPr>
          <a:xfrm>
            <a:off x="8471647" y="2747021"/>
            <a:ext cx="2595158" cy="36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9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B5E8A-6115-BF4F-9F85-FCE14D86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PROSTOR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D7B04D-1ED7-4C4E-8DF3-10BE9DF81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Orisna likovna prvina</a:t>
            </a:r>
          </a:p>
          <a:p>
            <a:r>
              <a:rPr lang="sl-SI"/>
              <a:t>V arhitekturi je prostor trirasežna tvorba</a:t>
            </a:r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577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D04A3C-F9C9-E14F-B3CA-EC6A4EF2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PROSTORSKI KRIŽ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BD46D8-16CB-B746-BB58-E6AF19139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Sistem namišljenih med seboj pravokotnih ravnin</a:t>
            </a:r>
          </a:p>
          <a:p>
            <a:r>
              <a:rPr lang="sl-SI"/>
              <a:t>Človekovo vidno zaznavanje okolja</a:t>
            </a:r>
          </a:p>
          <a:p>
            <a:endParaRPr lang="sl-SI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A3EC38C8-365A-664D-A120-8E2A960F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935" y="2642426"/>
            <a:ext cx="3456836" cy="37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9940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47</TotalTime>
  <Words>248</Words>
  <Application>Microsoft Office PowerPoint</Application>
  <PresentationFormat>Širokozaslonsko</PresentationFormat>
  <Paragraphs>57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PLOSKEV IN PROSTOR</vt:lpstr>
      <vt:lpstr>PLOSKEV</vt:lpstr>
      <vt:lpstr>PLOSKVE V PROSTORU</vt:lpstr>
      <vt:lpstr>OBLIKE PLOSKEV</vt:lpstr>
      <vt:lpstr>PLOSKVE V PROSTORU</vt:lpstr>
      <vt:lpstr>PLOSKVE V ARHITEKTURI</vt:lpstr>
      <vt:lpstr>SLIKOVNA PLOSKEV</vt:lpstr>
      <vt:lpstr>PROSTOR</vt:lpstr>
      <vt:lpstr>PROSTORSKI KRIŽ</vt:lpstr>
      <vt:lpstr>VRSTE PROSTOROV</vt:lpstr>
      <vt:lpstr>PROSTORSKI KLJUČI ALI GLOBINSKA VODILA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PLOSKEV IN PROSTOR</dc:title>
  <dc:creator>SIO-2020_2</dc:creator>
  <cp:lastModifiedBy>Rebeka Lukačič</cp:lastModifiedBy>
  <cp:revision>7</cp:revision>
  <dcterms:created xsi:type="dcterms:W3CDTF">2021-12-08T20:19:29Z</dcterms:created>
  <dcterms:modified xsi:type="dcterms:W3CDTF">2022-01-06T10:51:22Z</dcterms:modified>
</cp:coreProperties>
</file>