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6215B9-BE2D-32EE-8ACF-73BF3CA9C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CC47FF3-EAB9-F224-F8D2-73EA2A682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23AA768-3D39-6DE1-2789-E768289D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0523BD-6C62-BA92-2F6C-5B7C2785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8B6BA25-50C0-9E74-30BA-AE8DC369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53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BD4C13-E2DC-C12C-080F-37367A71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7F6DCD3-2030-67C4-F606-D7269FD3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838239C-38C7-E878-331B-F6ABCB43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03D0D2-14CE-C0F0-8BD5-B26CCEA3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92AC9D-F979-131E-85B6-C1D3F87E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499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C508325-360A-EA73-6E44-409E1AB4F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1C03529-62CC-D00B-91A7-DB8B5623F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478C00-DCF1-1FDA-B38B-050637A8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779B070-8CD0-05FD-60F8-D8C57352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E16B226-A875-4B27-466F-457532CD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2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015FA4-BA24-2E33-11CF-E47B1EFF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B2491C-9716-2F44-3A8E-2985D6C62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E802E2A-98C2-4185-66DC-659E96A71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A47685-00A7-D826-D892-E3FDA825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E9DEFF0-616C-9A35-3EE3-1FDE293C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82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C6C502-04BA-744E-77D7-BB75A150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507BF8A-C183-BA57-B74F-8C87AE848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1795523-AE2A-AE89-1698-874D945F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24A63B-4410-C140-4FFA-5F7E498C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F943E07-A9D0-4C36-921C-006DB388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140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A75B37-8A63-A4AD-3C6E-8CFA18B3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0D1CD6-A97D-6A53-923C-ECC5041CB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4CDAC9C-731E-8106-22A2-36FA391E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923153E-BD1F-90BD-0015-80710D9E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353A26B-4C5D-0C8C-7FD7-1DE3918E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61A7049-D46F-A920-83EA-36FECA9B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210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CCECC7-272F-1246-F830-22EC4D8C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238739D-53FD-4240-488A-6F8324A09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D0448A6-1916-1F63-EE43-9B3B14C0C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3B0744E-81AA-7A35-8613-DDA7397B7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57662AD-D400-53C4-DCEB-1521064A7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BB1AB24-3E66-112D-CB21-88853C07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B2590ED-7A8F-ECDF-2048-DB455FA8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A8422CEB-33D7-9423-8512-B5BCBDBA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390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FC6092-D775-233F-126F-CD0BAFF7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6A1C67BD-DA11-2170-1376-EA7E74FB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170BBE8-6966-1485-0964-70E13B92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3125DCD-C80D-5C0C-C64C-C65A7242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151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DC1CE6F-BCD4-7451-0E8A-CEBCAFD0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78E562C-4E98-374C-58F1-D8B5AAE6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A030EE1-868F-11C1-F2D1-94ED2646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330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2A2098-E71E-A99A-5073-FA2A3D22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8D4254A-C3CE-CCFA-A6FA-73FD397F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3566F63-050D-1553-3F7B-203AF824A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75EEBFF-DFD6-08E3-5E6C-9DB8E7B6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C0DC1D9-0C55-F5F8-4779-FE5B960B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584DAE1-5077-B3FD-EE46-A8ED6F59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922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ECB51A-42EF-0883-D40A-539F332C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84C73D1-6EF6-9E8D-68DB-3C660CDA9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0BA04F1-CCDB-A48F-6C71-DBDD6BA23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9073FD1-11FC-5A5D-D889-6BD1C82B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2B5A76A-6877-160C-489D-19137EDA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B6BE901-0C43-917D-453D-89FFE5AC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51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5C476BB-2FA9-BA09-73D1-D7B6401D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875047C-E7B5-453E-27A3-C51E66395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4E75D26-4177-B487-3BC6-7D07D2677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0D98-4739-460D-B9F1-5CC45A09D953}" type="datetimeFigureOut">
              <a:rPr lang="sl-SI" smtClean="0"/>
              <a:t>12. 10. 2023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D51FAA5-6419-89EB-1C1F-14B9136925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6837E98-77B7-4E9B-C250-82F245D26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A548-3D75-4131-8F2F-5D46E5E354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45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F09FAF-F869-C23F-5038-932FC860A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2763" y="415636"/>
            <a:ext cx="5611091" cy="4211782"/>
          </a:xfrm>
        </p:spPr>
        <p:txBody>
          <a:bodyPr>
            <a:normAutofit/>
          </a:bodyPr>
          <a:lstStyle/>
          <a:p>
            <a:r>
              <a:rPr lang="sl-SI" sz="4800" b="1" dirty="0">
                <a:latin typeface="Comic Sans MS" panose="030F0702030302020204" pitchFamily="66" charset="0"/>
              </a:rPr>
              <a:t>ENERGETSKI SKRBNIK</a:t>
            </a:r>
            <a:br>
              <a:rPr lang="sl-SI" sz="4800" b="1" dirty="0">
                <a:latin typeface="Comic Sans MS" panose="030F0702030302020204" pitchFamily="66" charset="0"/>
              </a:rPr>
            </a:br>
            <a:br>
              <a:rPr lang="sl-SI" sz="4800" b="1" dirty="0">
                <a:latin typeface="Comic Sans MS" panose="030F0702030302020204" pitchFamily="66" charset="0"/>
              </a:rPr>
            </a:br>
            <a:r>
              <a:rPr lang="sl-SI" sz="4800" b="1" dirty="0">
                <a:latin typeface="Comic Sans MS" panose="030F0702030302020204" pitchFamily="66" charset="0"/>
              </a:rPr>
              <a:t>ENERGETSKA SKRBNICA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CEA3DFC-E2F6-8191-F532-48BC122B2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5637"/>
            <a:ext cx="4156364" cy="6303818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F7A596C9-0737-BE94-3B2D-54F0ABA3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2475" y="2382982"/>
            <a:ext cx="5168034" cy="2687782"/>
          </a:xfrm>
        </p:spPr>
        <p:txBody>
          <a:bodyPr>
            <a:normAutofit/>
          </a:bodyPr>
          <a:lstStyle/>
          <a:p>
            <a:endParaRPr lang="sl-SI" sz="4400" b="1" dirty="0">
              <a:latin typeface="Comic Sans MS" panose="030F0702030302020204" pitchFamily="66" charset="0"/>
            </a:endParaRPr>
          </a:p>
          <a:p>
            <a:endParaRPr lang="sl-SI" sz="4800" b="1" dirty="0">
              <a:latin typeface="Comic Sans MS" panose="030F0702030302020204" pitchFamily="66" charset="0"/>
            </a:endParaRPr>
          </a:p>
          <a:p>
            <a:r>
              <a:rPr lang="sl-SI" sz="4800" b="1" dirty="0">
                <a:latin typeface="Comic Sans MS" panose="030F0702030302020204" pitchFamily="66" charset="0"/>
              </a:rPr>
              <a:t> </a:t>
            </a:r>
          </a:p>
          <a:p>
            <a:endParaRPr lang="sl-SI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0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F85B95-8235-CE1A-6E49-F79084DC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b="1" dirty="0">
                <a:latin typeface="Comic Sans MS" panose="030F0702030302020204" pitchFamily="66" charset="0"/>
              </a:rPr>
              <a:t>SKRBEN DO SKUPNE-ŠOLSKE LASTNINE</a:t>
            </a:r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8503CCEF-9C6E-E116-41D5-EC274A528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7F799FEB-32E4-1544-D166-B8EFA8AF32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67220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F0C1E6-5ED2-B8B8-EE7C-3BA18BFB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4" y="387927"/>
            <a:ext cx="6920345" cy="4862946"/>
          </a:xfrm>
        </p:spPr>
        <p:txBody>
          <a:bodyPr>
            <a:normAutofit/>
          </a:bodyPr>
          <a:lstStyle/>
          <a:p>
            <a:r>
              <a:rPr lang="sl-SI" b="1" dirty="0">
                <a:latin typeface="Comic Sans MS" panose="030F0702030302020204" pitchFamily="66" charset="0"/>
              </a:rPr>
              <a:t>ZGLEDEN PRI VARČEVANJU Z ELEKTRIKO, VODO, …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8FBB275-7E6A-5DE9-39A0-275AD527A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230" y="1654211"/>
            <a:ext cx="5151726" cy="3422721"/>
          </a:xfrm>
        </p:spPr>
      </p:pic>
    </p:spTree>
    <p:extLst>
      <p:ext uri="{BB962C8B-B14F-4D97-AF65-F5344CB8AC3E}">
        <p14:creationId xmlns:p14="http://schemas.microsoft.com/office/powerpoint/2010/main" val="379184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72F247-1FF0-1CDC-6F37-D560CEBF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Comic Sans MS" panose="030F0702030302020204" pitchFamily="66" charset="0"/>
              </a:rPr>
              <a:t>POBUDNIK ZA ZBIRALNE AKCIJE: PAPIRJA,BATERIJ,POKROVČKOV,…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3168BF0-7137-1071-6DCE-C1E7B4A34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3890" y="1825625"/>
            <a:ext cx="8659091" cy="4351338"/>
          </a:xfrm>
        </p:spPr>
      </p:pic>
    </p:spTree>
    <p:extLst>
      <p:ext uri="{BB962C8B-B14F-4D97-AF65-F5344CB8AC3E}">
        <p14:creationId xmlns:p14="http://schemas.microsoft.com/office/powerpoint/2010/main" val="88845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DB2571-6212-04C4-500D-C5B0611D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OPOZORI NA PRAVILNO RAZVRŠČANJE ODPADKOV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6C0C7263-FEC1-D9B9-68C5-4A95D45314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259" y="1931464"/>
            <a:ext cx="4458061" cy="4036111"/>
          </a:xfr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E505AACC-D691-4085-EC1E-AB66DECAD2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1720489"/>
            <a:ext cx="5888182" cy="4223905"/>
          </a:xfrm>
        </p:spPr>
      </p:pic>
    </p:spTree>
    <p:extLst>
      <p:ext uri="{BB962C8B-B14F-4D97-AF65-F5344CB8AC3E}">
        <p14:creationId xmlns:p14="http://schemas.microsoft.com/office/powerpoint/2010/main" val="205674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790336-E03F-9F1E-E30E-53DA6D05F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4" y="365124"/>
            <a:ext cx="6040581" cy="5924840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AKTIVNO SODELUJE PRI PREDSTAVITVI IN IZVEDBI PROJEKTNIH DELAVNIC V SVOJEM RAZREDU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F662398-7B71-1F09-A158-6EA93F452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285" y="653517"/>
            <a:ext cx="5033906" cy="5250871"/>
          </a:xfrm>
        </p:spPr>
      </p:pic>
    </p:spTree>
    <p:extLst>
      <p:ext uri="{BB962C8B-B14F-4D97-AF65-F5344CB8AC3E}">
        <p14:creationId xmlns:p14="http://schemas.microsoft.com/office/powerpoint/2010/main" val="226781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</Words>
  <Application>Microsoft Office PowerPoint</Application>
  <PresentationFormat>Širokozaslonsko</PresentationFormat>
  <Paragraphs>9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Officeova tema</vt:lpstr>
      <vt:lpstr>ENERGETSKI SKRBNIK  ENERGETSKA SKRBNICA</vt:lpstr>
      <vt:lpstr>SKRBEN DO SKUPNE-ŠOLSKE LASTNINE</vt:lpstr>
      <vt:lpstr>ZGLEDEN PRI VARČEVANJU Z ELEKTRIKO, VODO, …</vt:lpstr>
      <vt:lpstr>POBUDNIK ZA ZBIRALNE AKCIJE: PAPIRJA,BATERIJ,POKROVČKOV,…</vt:lpstr>
      <vt:lpstr>OPOZORI NA PRAVILNO RAZVRŠČANJE ODPADKOV</vt:lpstr>
      <vt:lpstr>AKTIVNO SODELUJE PRI PREDSTAVITVI IN IZVEDBI PROJEKTNIH DELAVNIC V SVOJEM RAZREDU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ENERGETSKI-A SKRBNIK-CA</dc:title>
  <dc:creator>danica.vergilas@gmail.com</dc:creator>
  <cp:lastModifiedBy>danica.vergilas@gmail.com</cp:lastModifiedBy>
  <cp:revision>6</cp:revision>
  <dcterms:created xsi:type="dcterms:W3CDTF">2023-10-11T18:30:44Z</dcterms:created>
  <dcterms:modified xsi:type="dcterms:W3CDTF">2023-10-12T18:52:53Z</dcterms:modified>
</cp:coreProperties>
</file>