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19F3-AE09-4861-B2DC-6C7ECD9CC6D6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EDCE4-6EA4-479A-A5E8-574C28C0BA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5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DCE4-6EA4-479A-A5E8-574C28C0BACC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753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DCE4-6EA4-479A-A5E8-574C28C0BAC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56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5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78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678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291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024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527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25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924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528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8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609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1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6F0F8-BD9A-4CF6-90BC-1C461F68C2D3}" type="datetimeFigureOut">
              <a:rPr lang="sl-SI" smtClean="0"/>
              <a:t>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8B19-34F5-4EAB-9CDB-ABB276D439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oknavrata.si/ONas.html" TargetMode="External"/><Relationship Id="rId2" Type="http://schemas.openxmlformats.org/officeDocument/2006/relationships/hyperlink" Target="http://www.gozd-les.com/novice/sprehod-skozi-gozd-oktober-20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zarje.si/default-3000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3456384"/>
          </a:xfrm>
        </p:spPr>
        <p:txBody>
          <a:bodyPr>
            <a:noAutofit/>
          </a:bodyPr>
          <a:lstStyle/>
          <a:p>
            <a:r>
              <a:rPr lang="sl-SI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Pridobivanje in predelava lesa </a:t>
            </a:r>
            <a:br>
              <a:rPr lang="sl-SI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sl-SI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ter</a:t>
            </a:r>
            <a:br>
              <a:rPr lang="sl-SI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sl-SI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polizdelki iz lesa</a:t>
            </a:r>
            <a:endParaRPr lang="sl-SI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IVERNA PLOŠČA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Izdelana iz zmletih lesnih ostankov in odrezkov, pomešane z lepilom. Na obeh straneh je gladka (brušenje).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Hitro se navzamejo vlage in razdrobijo. So dokaj težke in trde.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Uporaba: pohištvo in </a:t>
            </a: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   gradbeništvo.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2" t="23592" r="15157" b="46014"/>
          <a:stretch/>
        </p:blipFill>
        <p:spPr bwMode="auto">
          <a:xfrm>
            <a:off x="4499992" y="3789040"/>
            <a:ext cx="4291518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3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>
                    <a:lumMod val="85000"/>
                  </a:schemeClr>
                </a:solidFill>
              </a:rPr>
              <a:t>Literatura:</a:t>
            </a:r>
            <a:endParaRPr lang="sl-SI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chemeClr val="bg1">
                    <a:lumMod val="85000"/>
                  </a:schemeClr>
                </a:solidFill>
                <a:hlinkClick r:id="rId2"/>
              </a:rPr>
              <a:t>http://echo.egradiva.si/learner/</a:t>
            </a:r>
          </a:p>
          <a:p>
            <a:r>
              <a:rPr lang="sl-SI" dirty="0" smtClean="0">
                <a:solidFill>
                  <a:schemeClr val="bg1">
                    <a:lumMod val="85000"/>
                  </a:schemeClr>
                </a:solidFill>
                <a:hlinkClick r:id="rId2"/>
              </a:rPr>
              <a:t>http://www.gozd-les.com/novice/sprehod-skozi-gozd-oktober-2013</a:t>
            </a:r>
            <a:endParaRPr lang="sl-SI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sl-SI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http://www.m-oknavrata.si/ONas.html</a:t>
            </a:r>
            <a:endParaRPr lang="sl-SI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sl-SI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http://www.nazarje.si/default-30000.html</a:t>
            </a:r>
            <a:endParaRPr lang="sl-SI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sl-SI" dirty="0"/>
          </a:p>
          <a:p>
            <a:endParaRPr lang="sl-SI" dirty="0" smtClean="0"/>
          </a:p>
          <a:p>
            <a:pPr marL="0" indent="0" algn="r">
              <a:buNone/>
            </a:pPr>
            <a:r>
              <a:rPr lang="sl-SI" dirty="0" smtClean="0">
                <a:solidFill>
                  <a:schemeClr val="bg1">
                    <a:lumMod val="85000"/>
                  </a:schemeClr>
                </a:solidFill>
              </a:rPr>
              <a:t>datum: 1. 3. 2015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35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Pridobivanje in predelava lesa</a:t>
            </a:r>
            <a:endParaRPr lang="sl-SI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Les je naravno gradivo, ki ga dobimo iz gozdnih dreves.</a:t>
            </a:r>
          </a:p>
        </p:txBody>
      </p:sp>
      <p:pic>
        <p:nvPicPr>
          <p:cNvPr id="1028" name="Picture 4" descr="http://www.gozd-les.com/sites/default/files/u3/novice/G13-10-23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032448" cy="2699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s-hpuhar.si/Logo/goz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25" y="2420888"/>
            <a:ext cx="4305722" cy="2870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Pridobivanje in predelava lesa</a:t>
            </a:r>
            <a:endParaRPr lang="sl-SI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Gozdar odbere in označi drevo ter izmeri njegovo prostornino.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Drevo gospodar požaga,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mu požaga veje in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razžaga na hlode. Nato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olupi lubje (ročno ali z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motornim lupilnikom).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Hlode odpeljejo na žago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ali v tovarno za nadaljnjo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predelavo v polizdelke.</a:t>
            </a:r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7" t="17407" r="13810" b="33287"/>
          <a:stretch/>
        </p:blipFill>
        <p:spPr bwMode="auto">
          <a:xfrm>
            <a:off x="4788024" y="2420888"/>
            <a:ext cx="4119668" cy="3606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9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Pridobivanje in predelava lesa</a:t>
            </a:r>
            <a:endParaRPr lang="sl-SI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Na žagi (jarmeniku) razžagajo hlode v plohe, deske ali grede. Polizdelke zložijo in pustijo, da se posušijo (na prostem do 30 let, umetno pa  v posebnih sušilnih napravah).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3768080" cy="2826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6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Pridobivanje in predelava lesa</a:t>
            </a:r>
            <a:endParaRPr lang="sl-SI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Druge polizdelke (furnir, vezane, panelne, iverne in lesonitne plošče) izdelujejo v tovarnah.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nazarje.si/P/Pix/i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03617"/>
            <a:ext cx="4286250" cy="320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6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FURNIR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7776864" cy="4925144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Furnir je tanka  plast 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sl-SI" sz="3200" dirty="0" smtClean="0">
                <a:solidFill>
                  <a:schemeClr val="bg1"/>
                </a:solidFill>
              </a:rPr>
              <a:t>   lesa, ki ga naredijo v 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sl-SI" sz="3200" dirty="0" smtClean="0">
                <a:solidFill>
                  <a:schemeClr val="bg1"/>
                </a:solidFill>
              </a:rPr>
              <a:t>   tovarni z rezanjem ali 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sl-SI" sz="3200" dirty="0" smtClean="0">
                <a:solidFill>
                  <a:schemeClr val="bg1"/>
                </a:solidFill>
              </a:rPr>
              <a:t>   luščenjem debla. Deblo 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sl-SI" sz="3200" dirty="0" smtClean="0">
                <a:solidFill>
                  <a:schemeClr val="bg1"/>
                </a:solidFill>
              </a:rPr>
              <a:t>   razrežejo na tanke 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sl-SI" sz="3200" dirty="0" smtClean="0">
                <a:solidFill>
                  <a:schemeClr val="bg1"/>
                </a:solidFill>
              </a:rPr>
              <a:t>   lističe.</a:t>
            </a:r>
          </a:p>
          <a:p>
            <a:r>
              <a:rPr lang="sl-SI" sz="3200" dirty="0" smtClean="0">
                <a:solidFill>
                  <a:schemeClr val="bg1"/>
                </a:solidFill>
              </a:rPr>
              <a:t>Debelina je do 5 mm.</a:t>
            </a:r>
          </a:p>
          <a:p>
            <a:r>
              <a:rPr lang="sl-SI" sz="3200" dirty="0" smtClean="0">
                <a:solidFill>
                  <a:schemeClr val="bg1"/>
                </a:solidFill>
              </a:rPr>
              <a:t>Uporaba: pohištvo, vezane in panelne plošče.</a:t>
            </a:r>
            <a:endParaRPr lang="sl-SI" sz="3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3" t="18825" r="16746" b="38635"/>
          <a:stretch/>
        </p:blipFill>
        <p:spPr bwMode="auto">
          <a:xfrm>
            <a:off x="4716017" y="1340768"/>
            <a:ext cx="4286316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VEZANA PLOŠČA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Plošča, ki je narejena iz zlepljenih lističev luščenega furnirja. Vsaka naslednja plast furnirja je položena prečno na prejšnjo plast. Število plasti je neparno.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Debelina: 3 - 25 mm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Uporaba: pohištvo, ki </a:t>
            </a: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   je bolj obremenjeno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    (delovni pulti)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0" t="17605" r="13833" b="36775"/>
          <a:stretch/>
        </p:blipFill>
        <p:spPr bwMode="auto">
          <a:xfrm>
            <a:off x="4580926" y="3356992"/>
            <a:ext cx="4412975" cy="3337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7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PANELNA PLOŠČA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Sestavljena iz treh plasti: zunanji dve iz tanke vezane plošče ali debelejšega bukovega furnirja, srednji sloj pa sestavljajo enako dolge masivne letvice mehkih iglavcev.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Uporaba: </a:t>
            </a: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   pohištvo in različne </a:t>
            </a: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   nosilne konstrukcije.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2" t="17782" r="14037" b="37681"/>
          <a:stretch/>
        </p:blipFill>
        <p:spPr bwMode="auto">
          <a:xfrm>
            <a:off x="4519261" y="3411378"/>
            <a:ext cx="4373219" cy="32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1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LESONITNA PLOŠČA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849390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Sestavljena iz lesnih vlaken (lesovina), lepila in umetnih smol. Zgornja plast je gladka, spodnja pa hrapava. So občutljive na vlago.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Debelina: 3 – 16 mm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Uporaba: hrbtišča omar, embalaža, šolske table.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0" t="21215" r="19196" b="10915"/>
          <a:stretch/>
        </p:blipFill>
        <p:spPr bwMode="auto">
          <a:xfrm>
            <a:off x="5274364" y="1484784"/>
            <a:ext cx="3715090" cy="4964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373</Words>
  <Application>Microsoft Office PowerPoint</Application>
  <PresentationFormat>Diaprojekcija na zaslonu (4:3)</PresentationFormat>
  <Paragraphs>57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Pridobivanje in predelava lesa  ter polizdelki iz lesa</vt:lpstr>
      <vt:lpstr>Pridobivanje in predelava lesa</vt:lpstr>
      <vt:lpstr>Pridobivanje in predelava lesa</vt:lpstr>
      <vt:lpstr>Pridobivanje in predelava lesa</vt:lpstr>
      <vt:lpstr>Pridobivanje in predelava lesa</vt:lpstr>
      <vt:lpstr>FURNIR</vt:lpstr>
      <vt:lpstr>VEZANA PLOŠČA</vt:lpstr>
      <vt:lpstr>PANELNA PLOŠČA</vt:lpstr>
      <vt:lpstr>LESONITNA PLOŠČA</vt:lpstr>
      <vt:lpstr>IVERNA PLOŠČA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Polizdelki iz lesa</dc:title>
  <dc:creator>Nastja Mihovec</dc:creator>
  <cp:lastModifiedBy>Petra Oblak</cp:lastModifiedBy>
  <cp:revision>13</cp:revision>
  <dcterms:created xsi:type="dcterms:W3CDTF">2015-03-01T12:16:22Z</dcterms:created>
  <dcterms:modified xsi:type="dcterms:W3CDTF">2015-03-01T13:11:33Z</dcterms:modified>
</cp:coreProperties>
</file>