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6" r:id="rId3"/>
    <p:sldId id="265" r:id="rId4"/>
    <p:sldId id="267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R82EBGYm9f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B6f4-COvi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637607"/>
            <a:ext cx="8596668" cy="4403755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 smtClean="0">
                <a:solidFill>
                  <a:schemeClr val="accent1"/>
                </a:solidFill>
              </a:rPr>
              <a:t>Pozdravljeni dragi učenci in </a:t>
            </a:r>
            <a:r>
              <a:rPr lang="sl-SI" sz="2000" dirty="0" smtClean="0">
                <a:solidFill>
                  <a:schemeClr val="accent1"/>
                </a:solidFill>
              </a:rPr>
              <a:t>učenke</a:t>
            </a:r>
            <a:r>
              <a:rPr lang="sl-SI" sz="2000" dirty="0" smtClean="0">
                <a:solidFill>
                  <a:schemeClr val="accent1"/>
                </a:solidFill>
              </a:rPr>
              <a:t>,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chemeClr val="accent1"/>
                </a:solidFill>
              </a:rPr>
              <a:t>p</a:t>
            </a:r>
            <a:r>
              <a:rPr lang="sl-SI" sz="2000" dirty="0" smtClean="0">
                <a:solidFill>
                  <a:schemeClr val="accent1"/>
                </a:solidFill>
              </a:rPr>
              <a:t>ošiljam vam </a:t>
            </a:r>
            <a:r>
              <a:rPr lang="sl-SI" sz="2000" dirty="0" smtClean="0">
                <a:solidFill>
                  <a:schemeClr val="accent1"/>
                </a:solidFill>
              </a:rPr>
              <a:t>nekaj predlogov, kako </a:t>
            </a:r>
            <a:endParaRPr lang="sl-SI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accent1"/>
                </a:solidFill>
              </a:rPr>
              <a:t>ostaneš </a:t>
            </a:r>
            <a:r>
              <a:rPr lang="sl-SI" sz="2000" dirty="0" smtClean="0">
                <a:solidFill>
                  <a:schemeClr val="accent1"/>
                </a:solidFill>
              </a:rPr>
              <a:t>v </a:t>
            </a:r>
            <a:r>
              <a:rPr lang="sl-SI" sz="2000" dirty="0" smtClean="0">
                <a:solidFill>
                  <a:schemeClr val="accent1"/>
                </a:solidFill>
              </a:rPr>
              <a:t>gibanju </a:t>
            </a:r>
            <a:r>
              <a:rPr lang="sl-SI" sz="2000" dirty="0" smtClean="0">
                <a:solidFill>
                  <a:schemeClr val="accent1"/>
                </a:solidFill>
              </a:rPr>
              <a:t>tudi med prazniki.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70" y="1637607"/>
            <a:ext cx="5346088" cy="38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/>
            <a: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Praznična telovadba s škratom:</a:t>
            </a:r>
            <a: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/>
              <a:t/>
            </a:r>
            <a:br>
              <a:rPr lang="sl-SI" sz="2800" dirty="0" smtClean="0"/>
            </a:b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3441469"/>
            <a:ext cx="8596668" cy="2599894"/>
          </a:xfrm>
        </p:spPr>
        <p:txBody>
          <a:bodyPr/>
          <a:lstStyle/>
          <a:p>
            <a:pPr marL="0" indent="0">
              <a:buNone/>
            </a:pPr>
            <a:endParaRPr lang="sl-SI" dirty="0" smtClean="0">
              <a:hlinkClick r:id="rId2"/>
            </a:endParaRPr>
          </a:p>
          <a:p>
            <a:pPr marL="0" indent="0" algn="ctr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www.youtube.com/watch?v=R82EBGYm9fw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16" y="1550063"/>
            <a:ext cx="4572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 snežink:</a:t>
            </a:r>
            <a:r>
              <a:rPr lang="sl-SI" sz="3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3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u="sng" dirty="0" smtClean="0"/>
              <a:t/>
            </a:r>
            <a:br>
              <a:rPr lang="sl-SI" sz="2800" u="sng" dirty="0" smtClean="0"/>
            </a:br>
            <a:r>
              <a:rPr lang="sl-SI" sz="2800" u="sng" dirty="0"/>
              <a:t/>
            </a:r>
            <a:br>
              <a:rPr lang="sl-SI" sz="2800" u="sng" dirty="0"/>
            </a:br>
            <a:r>
              <a:rPr lang="sl-SI" sz="2800" u="sng" dirty="0" smtClean="0"/>
              <a:t/>
            </a:r>
            <a:br>
              <a:rPr lang="sl-SI" sz="2800" u="sng" dirty="0" smtClean="0"/>
            </a:br>
            <a:r>
              <a:rPr lang="sl-SI" sz="2800" u="sng" dirty="0"/>
              <a:t/>
            </a:r>
            <a:br>
              <a:rPr lang="sl-SI" sz="2800" u="sng" dirty="0"/>
            </a:br>
            <a:r>
              <a:rPr lang="sl-SI" sz="2800" u="sng" dirty="0" smtClean="0"/>
              <a:t/>
            </a:r>
            <a:br>
              <a:rPr lang="sl-SI" sz="2800" u="sng" dirty="0" smtClean="0"/>
            </a:br>
            <a:r>
              <a:rPr lang="sl-SI" sz="2800" u="sng" dirty="0"/>
              <a:t/>
            </a:r>
            <a:br>
              <a:rPr lang="sl-SI" sz="2800" u="sng" dirty="0"/>
            </a:br>
            <a:r>
              <a:rPr lang="sl-SI" sz="2800" u="sng" dirty="0" smtClean="0"/>
              <a:t/>
            </a:r>
            <a:br>
              <a:rPr lang="sl-SI" sz="2800" u="sng" dirty="0" smtClean="0"/>
            </a:br>
            <a:r>
              <a:rPr lang="sl-SI" sz="2800" u="sng" dirty="0"/>
              <a:t/>
            </a:r>
            <a:br>
              <a:rPr lang="sl-SI" sz="2800" u="sng" dirty="0"/>
            </a:br>
            <a:r>
              <a:rPr lang="sl-SI" sz="2800" u="sng" dirty="0" smtClean="0"/>
              <a:t/>
            </a:r>
            <a:br>
              <a:rPr lang="sl-SI" sz="2800" u="sng" dirty="0" smtClean="0"/>
            </a:br>
            <a:r>
              <a:rPr lang="sl-SI" sz="2800" u="sng" dirty="0" smtClean="0"/>
              <a:t> 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4015046"/>
          </a:xfrm>
        </p:spPr>
        <p:txBody>
          <a:bodyPr/>
          <a:lstStyle/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marL="0" indent="0" algn="ctr">
              <a:buNone/>
            </a:pPr>
            <a:endParaRPr lang="sl-SI" dirty="0" smtClean="0">
              <a:hlinkClick r:id="rId2"/>
            </a:endParaRPr>
          </a:p>
          <a:p>
            <a:pPr marL="0" indent="0" algn="ctr">
              <a:buNone/>
            </a:pPr>
            <a:endParaRPr lang="sl-SI" dirty="0">
              <a:hlinkClick r:id="rId2"/>
            </a:endParaRPr>
          </a:p>
          <a:p>
            <a:pPr marL="0" indent="0" algn="ctr">
              <a:buNone/>
            </a:pPr>
            <a:endParaRPr lang="sl-SI" dirty="0" smtClean="0">
              <a:hlinkClick r:id="rId2"/>
            </a:endParaRPr>
          </a:p>
          <a:p>
            <a:pPr marL="0" indent="0" algn="ctr">
              <a:buNone/>
            </a:pPr>
            <a:endParaRPr lang="sl-SI" dirty="0">
              <a:hlinkClick r:id="rId2"/>
            </a:endParaRPr>
          </a:p>
          <a:p>
            <a:pPr marL="0" indent="0" algn="ctr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www.youtube.com/watch?v=B6f4-COviSk</a:t>
            </a:r>
            <a:endParaRPr lang="sl-SI" dirty="0" smtClean="0"/>
          </a:p>
          <a:p>
            <a:pPr marL="0" indent="0" algn="ctr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51" y="1479665"/>
            <a:ext cx="4854633" cy="27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 na snegu in sprehod v naravi:</a:t>
            </a:r>
            <a:r>
              <a:rPr lang="sl-SI" sz="2800" b="1" u="sng" dirty="0" smtClean="0"/>
              <a:t/>
            </a:r>
            <a:br>
              <a:rPr lang="sl-SI" sz="2800" b="1" u="sng" dirty="0" smtClean="0"/>
            </a:br>
            <a:r>
              <a:rPr lang="sl-SI" sz="2000" b="1" u="sng" dirty="0" smtClean="0"/>
              <a:t/>
            </a:r>
            <a:br>
              <a:rPr lang="sl-SI" sz="2000" b="1" u="sng" dirty="0" smtClean="0"/>
            </a:br>
            <a:r>
              <a:rPr lang="sl-SI" sz="2000" b="1" dirty="0" smtClean="0"/>
              <a:t>Kako </a:t>
            </a:r>
            <a:r>
              <a:rPr lang="sl-SI" sz="2000" b="1" dirty="0"/>
              <a:t>l</a:t>
            </a:r>
            <a:r>
              <a:rPr lang="sl-SI" sz="2000" b="1" dirty="0" smtClean="0"/>
              <a:t>epo bi bilo, če bi bil božič bel. </a:t>
            </a:r>
            <a:r>
              <a:rPr lang="sl-SI" sz="2000" b="1" dirty="0"/>
              <a:t/>
            </a:r>
            <a:br>
              <a:rPr lang="sl-SI" sz="2000" b="1" dirty="0"/>
            </a:br>
            <a:r>
              <a:rPr lang="sl-SI" sz="2000" b="1" dirty="0" smtClean="0"/>
              <a:t>Morda pa se želja izpolni …</a:t>
            </a:r>
            <a:br>
              <a:rPr lang="sl-SI" sz="2000" b="1" dirty="0" smtClean="0"/>
            </a:br>
            <a:endParaRPr lang="sl-SI" sz="2000" b="1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9" y="2260342"/>
            <a:ext cx="3738659" cy="2777172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83" y="1720733"/>
            <a:ext cx="3753659" cy="211143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01" y="3984394"/>
            <a:ext cx="3981364" cy="26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telovadbo se sprostim in poskrbim za dobro </a:t>
            </a:r>
            <a:r>
              <a:rPr lang="sl-SI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počutje:</a:t>
            </a:r>
            <a:r>
              <a:rPr lang="sl-SI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772" y="1144014"/>
            <a:ext cx="7602410" cy="53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4" y="571499"/>
            <a:ext cx="10230196" cy="575448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834342"/>
          </a:xfrm>
        </p:spPr>
        <p:txBody>
          <a:bodyPr>
            <a:normAutofit/>
          </a:bodyPr>
          <a:lstStyle/>
          <a:p>
            <a:r>
              <a:rPr lang="sl-SI" sz="2600" dirty="0" smtClean="0">
                <a:solidFill>
                  <a:schemeClr val="tx1"/>
                </a:solidFill>
              </a:rPr>
              <a:t/>
            </a:r>
            <a:br>
              <a:rPr lang="sl-SI" sz="2600" dirty="0" smtClean="0">
                <a:solidFill>
                  <a:schemeClr val="tx1"/>
                </a:solidFill>
              </a:rPr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xfrm>
            <a:off x="3460597" y="3400426"/>
            <a:ext cx="4278552" cy="1612150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Dragi učenci in učenke,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želim vam čarobne in vesele praznike.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Ostanite zdravi, veliko se smejte in gibajte.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118</Words>
  <Application>Microsoft Office PowerPoint</Application>
  <PresentationFormat>Širokozaslonsko</PresentationFormat>
  <Paragraphs>31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Gladko</vt:lpstr>
      <vt:lpstr>ŠPORT</vt:lpstr>
      <vt:lpstr>Praznična telovadba s škratom:       </vt:lpstr>
      <vt:lpstr>Ples snežink:            </vt:lpstr>
      <vt:lpstr>Igre na snegu in sprehod v naravi:  Kako lepo bi bilo, če bi bil božič bel.  Morda pa se želja izpolni … </vt:lpstr>
      <vt:lpstr>S telovadbo se sprostim in poskrbim za dobro počutje: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Admin</dc:creator>
  <cp:lastModifiedBy>Admin</cp:lastModifiedBy>
  <cp:revision>91</cp:revision>
  <dcterms:created xsi:type="dcterms:W3CDTF">2020-11-22T16:33:20Z</dcterms:created>
  <dcterms:modified xsi:type="dcterms:W3CDTF">2020-12-20T13:31:26Z</dcterms:modified>
</cp:coreProperties>
</file>