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202501E-B8FA-4132-BC38-48883275CA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9A5F52C-EB17-4FEC-B4A6-D39DA08BCC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B8074D5A-89D4-4D2A-9FF3-1B5E3F1BD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DD793-105F-440C-9649-5840B750B463}" type="datetimeFigureOut">
              <a:rPr lang="sl-SI" smtClean="0"/>
              <a:t>28. 11. 2025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1F60C69-0244-46A2-84F7-BA3BF3776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B73217D8-8DC7-4934-A8FD-FF0EC9286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3676E-8525-4C48-963D-1B93434C249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37658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ED0BB20-9785-49EF-BFAD-96A17DCAF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1E1AFA26-B541-4B57-AE58-094C31819D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034999D8-224D-4A20-BDCE-BEF159316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DD793-105F-440C-9649-5840B750B463}" type="datetimeFigureOut">
              <a:rPr lang="sl-SI" smtClean="0"/>
              <a:t>28. 11. 2025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CAA49699-218C-43A9-9DB5-1FC83F082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63A2EA27-2FF1-4EE6-9227-EC4EDDD88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3676E-8525-4C48-963D-1B93434C249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44005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DBE0D12D-5164-4AA2-A7FB-0E92C37CE8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91706132-0CD9-429D-9776-FECCFD710A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92D586BB-8FDD-4F50-A1BC-B7DBF2BD3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DD793-105F-440C-9649-5840B750B463}" type="datetimeFigureOut">
              <a:rPr lang="sl-SI" smtClean="0"/>
              <a:t>28. 11. 2025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0BC9F3F-6B4C-4320-A73E-19D2048DE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BA233380-16C7-4C72-866E-2FF97BAD2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3676E-8525-4C48-963D-1B93434C249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81848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06B864C-C832-4121-8C4F-6E4284E53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CDE4CC8-6C31-4BAA-B59A-CF01E44875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FAC311A5-3C77-4C42-B5DF-0E3AFEE2A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DD793-105F-440C-9649-5840B750B463}" type="datetimeFigureOut">
              <a:rPr lang="sl-SI" smtClean="0"/>
              <a:t>28. 11. 2025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11207996-72F5-448F-B1CA-AF532454D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D34A60D1-AC84-4D63-B9AB-774737DE8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3676E-8525-4C48-963D-1B93434C249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07219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A9C3858-6A35-46C5-8253-B3A85C5BB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0CF7B5AB-817C-4F74-A535-9B61E9606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EA0CFE8B-8199-4723-A404-E9BB20ABF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DD793-105F-440C-9649-5840B750B463}" type="datetimeFigureOut">
              <a:rPr lang="sl-SI" smtClean="0"/>
              <a:t>28. 11. 2025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923A9AE6-51A5-4716-9D98-4D857590B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A142D21A-F6B4-4E97-B20C-02EB4C48A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3676E-8525-4C48-963D-1B93434C249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45804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D302A4A-5BC8-4B75-ACC2-819EEB2D7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E28E588-ACAD-4DA8-9F9C-B9B93D72A8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7BA08D82-188B-42DD-8D9E-55C66D319A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E4E502B1-AC66-499D-89C6-E22E4DDD1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DD793-105F-440C-9649-5840B750B463}" type="datetimeFigureOut">
              <a:rPr lang="sl-SI" smtClean="0"/>
              <a:t>28. 11. 2025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A59D8BF3-0518-4158-B77F-4A0ABADB0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BC346CA5-45C4-460C-B3A5-003228C95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3676E-8525-4C48-963D-1B93434C249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14120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3FBC025-BAE8-481A-A4FC-12ABBDC10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525B67F5-5096-4023-BEB3-C4031A9C4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FD2C444C-492E-42A1-A637-1D54D2651F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6F14AF98-C484-461A-B057-AC9676E9ED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4657E695-5DC0-4C9F-A8EB-A775080D2C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0C8E10D5-BB63-40B9-A5EB-AC1CFD589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DD793-105F-440C-9649-5840B750B463}" type="datetimeFigureOut">
              <a:rPr lang="sl-SI" smtClean="0"/>
              <a:t>28. 11. 2025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F5358581-65A2-43C4-90F6-1CB67927D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CA92A7B2-F2B4-404B-B648-9D92C9380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3676E-8525-4C48-963D-1B93434C249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20362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074467-4A7B-4300-ADF2-8559AA9F9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F1F61ACD-691C-4E00-B672-69633F3F7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DD793-105F-440C-9649-5840B750B463}" type="datetimeFigureOut">
              <a:rPr lang="sl-SI" smtClean="0"/>
              <a:t>28. 11. 2025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D8F2E3CC-8582-488A-B134-7554D9609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8BEB0A97-0C53-4CA8-8A38-D9EDF4684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3676E-8525-4C48-963D-1B93434C249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65947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502870D9-2EE6-4CE7-8293-1C3F761F9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DD793-105F-440C-9649-5840B750B463}" type="datetimeFigureOut">
              <a:rPr lang="sl-SI" smtClean="0"/>
              <a:t>28. 11. 2025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31F3364C-2194-48CD-8C02-7E9A8F036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18C65198-67EA-43F8-B0B2-84B8D993F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3676E-8525-4C48-963D-1B93434C249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77080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B9B5A1C-73C2-41AB-88C3-7EDC1DFD1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CCBA673-77D5-47C8-A3BA-EB9FB283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A970E727-F915-4BA4-91EF-1BFB96ECF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90B551D6-0428-4A31-ABC7-340CFB7DE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DD793-105F-440C-9649-5840B750B463}" type="datetimeFigureOut">
              <a:rPr lang="sl-SI" smtClean="0"/>
              <a:t>28. 11. 2025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4102504D-68FA-4E23-8EAD-22F684C12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375D5804-D615-40BB-B45F-DB0F0FFDE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3676E-8525-4C48-963D-1B93434C249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94758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97B3F49-6A6F-4129-A57E-0D2CAEDE9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46BCEDAF-B9DB-42BF-923E-2E929E5190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BB50E7A1-B122-4D10-9430-5BEE612457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BC83F208-D32C-4EFA-9C28-068CD05D8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DD793-105F-440C-9649-5840B750B463}" type="datetimeFigureOut">
              <a:rPr lang="sl-SI" smtClean="0"/>
              <a:t>28. 11. 2025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E740E31A-B773-4D5C-9379-F88974108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643D483D-6102-4FA7-B90D-A835EF3B5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3676E-8525-4C48-963D-1B93434C249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373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4B3D273A-0C75-4C26-A196-18FF9B7E8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F91846F2-28AE-4079-A8E7-9DC4298826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6D29C63-3A7A-495C-A50A-923BA4F908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DDD793-105F-440C-9649-5840B750B463}" type="datetimeFigureOut">
              <a:rPr lang="sl-SI" smtClean="0"/>
              <a:t>28. 11. 2025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9CAA1668-F4B9-47CA-9EAF-18F150C8F8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2BDB3F1-1601-4B00-BA95-8665499DD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3676E-8525-4C48-963D-1B93434C249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40519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8F67BEDC-CE69-4E8E-9F57-0538FBC52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570" y="0"/>
            <a:ext cx="4580860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FF3EEE32-2033-4CCA-A248-F98B5B18A3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D620096-A8F3-459F-8435-95116C3F16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16373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084BEC8-8D1F-40DA-B881-F59348BBF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A7A2AE2A-81B6-4B3F-8CBA-7805B8BBD2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0203" y="0"/>
            <a:ext cx="9187980" cy="688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739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53CBE1C-3E72-41E7-BF00-BF3610A21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07C5542F-00F2-47D3-80F4-E04F4EF765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4832" y="-7265"/>
            <a:ext cx="9136631" cy="687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357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D732F97-43D3-49E9-B6F9-B27D510A0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701B7E54-853F-4E0F-B619-3B3377244F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5137" y="0"/>
            <a:ext cx="9130159" cy="686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227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5BDA46F-3E0F-4949-A60F-1664B1B53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5B76C761-609D-4B6D-8C85-7981B462B4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3720" y="-1"/>
            <a:ext cx="9184187" cy="691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04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DF28608-DE4E-4FD1-9297-4FA7D4AE4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F5A5B911-C972-47DD-AA4E-9513D43FD0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6099" y="-1"/>
            <a:ext cx="9131141" cy="684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657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F1F9F64-4B0A-445A-84F6-A8530475E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B5629A5C-FB44-445A-9B2B-924F7D9B17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3012" y="-1"/>
            <a:ext cx="9141339" cy="686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271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86FEB2A-EED2-44B2-A9B6-0E777B29B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25924AA1-2D7E-4492-8589-183F061A9F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0591" y="-1"/>
            <a:ext cx="9172150" cy="687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087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8D458A3-B70C-4AAC-978A-07C9C2698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D3201BAD-C20D-4BE1-8D85-463F34DE75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8375" y="0"/>
            <a:ext cx="9174031" cy="68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793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E055AA-C84F-47D1-9EA0-995B84956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BF02BE32-9F50-4E77-B720-F771AA4525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6484" y="-1"/>
            <a:ext cx="9141424" cy="684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810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39FF06E-C415-4488-B3AB-BC75A0C56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1304DE91-A1C4-4341-AF50-E50415DBD5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7706" y="0"/>
            <a:ext cx="9148865" cy="68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151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344AF5C-BC8D-492E-976B-049817D96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E958CF27-B8F5-472A-B763-A210285BC3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3012" y="-1"/>
            <a:ext cx="9107784" cy="683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88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4E009EA-42BB-4123-B12D-E872B34E9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C511A0BB-0083-4EB9-8716-C862DE9E4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2877" y="-1"/>
            <a:ext cx="9139530" cy="684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3101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Širokozaslonsko</PresentationFormat>
  <Paragraphs>0</Paragraphs>
  <Slides>13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Uporabnik</dc:creator>
  <cp:lastModifiedBy>Uporabnik</cp:lastModifiedBy>
  <cp:revision>1</cp:revision>
  <dcterms:created xsi:type="dcterms:W3CDTF">2025-11-28T11:56:07Z</dcterms:created>
  <dcterms:modified xsi:type="dcterms:W3CDTF">2025-11-28T11:56:39Z</dcterms:modified>
</cp:coreProperties>
</file>