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D45EF-B147-A42C-A593-187B22CAB046}" v="1" dt="2020-12-14T08:12:24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814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7983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78393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4300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99757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436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9711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5860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648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002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5985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8586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426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66417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595AD69-0B2E-7043-8B8D-3A1C40A57562}" type="datetimeFigureOut">
              <a:rPr lang="en-SI" smtClean="0"/>
              <a:t>15/12/2020</a:t>
            </a:fld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F848062-8F3B-014A-B637-E5032BC793C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05436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66AB-D4C0-DC41-8268-5A512E3CEE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I" dirty="0"/>
              <a:t>SHAPES – YOUR CREATIONS</a:t>
            </a:r>
            <a:br>
              <a:rPr lang="en-SI" dirty="0"/>
            </a:b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112D7-55F2-E14D-802A-1EADF9A26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I" dirty="0"/>
              <a:t>GALERIJA IZDELKOV 1.A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5213F-20FC-424D-85E6-F5CE9A0A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31" y="305362"/>
            <a:ext cx="2287570" cy="22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5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E7535-F36F-F54C-90A7-23566AA2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LOOK AT YOUR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84034-9395-4048-925E-BB28969B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SI" sz="2800" dirty="0"/>
              <a:t>Dragi učenci, oglejte si izdelke, ki ste jih vi </a:t>
            </a:r>
            <a:r>
              <a:rPr lang="en-GB" sz="2800" dirty="0"/>
              <a:t>in </a:t>
            </a:r>
            <a:r>
              <a:rPr lang="en-GB" sz="2800" dirty="0" err="1"/>
              <a:t>vaši</a:t>
            </a:r>
            <a:r>
              <a:rPr lang="en-GB" sz="2800" dirty="0"/>
              <a:t> </a:t>
            </a:r>
            <a:r>
              <a:rPr lang="en-GB" sz="2800" dirty="0" err="1"/>
              <a:t>sošolci</a:t>
            </a:r>
            <a:r>
              <a:rPr lang="en-GB" sz="2800" dirty="0"/>
              <a:t> </a:t>
            </a:r>
            <a:r>
              <a:rPr lang="en-GB" sz="2800" dirty="0" err="1"/>
              <a:t>ustvarili</a:t>
            </a:r>
            <a:r>
              <a:rPr lang="en-GB" sz="2800" dirty="0"/>
              <a:t> </a:t>
            </a:r>
            <a:r>
              <a:rPr lang="en-GB" sz="2800" dirty="0" err="1"/>
              <a:t>iz</a:t>
            </a:r>
            <a:r>
              <a:rPr lang="en-GB" sz="2800" dirty="0"/>
              <a:t> </a:t>
            </a:r>
            <a:r>
              <a:rPr lang="en-GB" sz="2800" dirty="0" err="1"/>
              <a:t>likov</a:t>
            </a:r>
            <a:r>
              <a:rPr lang="en-GB" sz="2800" dirty="0"/>
              <a:t>. </a:t>
            </a:r>
            <a:r>
              <a:rPr lang="en-GB" sz="2800" dirty="0" err="1"/>
              <a:t>Uživajte</a:t>
            </a:r>
            <a:r>
              <a:rPr lang="en-GB" sz="2800" dirty="0"/>
              <a:t>!</a:t>
            </a:r>
            <a:endParaRPr lang="en-SI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FE66F-EDF1-9F4C-9079-E1FEBAD3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68" y="3093233"/>
            <a:ext cx="3130193" cy="31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3C0A24-55E2-EA4E-8E67-0FB932746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5" t="2697" r="3125" b="10263"/>
          <a:stretch/>
        </p:blipFill>
        <p:spPr>
          <a:xfrm>
            <a:off x="503434" y="92468"/>
            <a:ext cx="3226368" cy="4212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788F5-2B49-2048-8A08-8310CEF2CEEB}"/>
              </a:ext>
            </a:extLst>
          </p:cNvPr>
          <p:cNvSpPr txBox="1"/>
          <p:nvPr/>
        </p:nvSpPr>
        <p:spPr>
          <a:xfrm>
            <a:off x="2229492" y="3041151"/>
            <a:ext cx="119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2B5EA-289B-6443-A3F1-8AADFC7AF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1" t="55431" r="21902" b="4419"/>
          <a:stretch/>
        </p:blipFill>
        <p:spPr>
          <a:xfrm>
            <a:off x="4135555" y="308225"/>
            <a:ext cx="4453156" cy="361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6EEEFE-924D-4C4A-9D30-E6CF5890E7EB}"/>
              </a:ext>
            </a:extLst>
          </p:cNvPr>
          <p:cNvSpPr txBox="1"/>
          <p:nvPr/>
        </p:nvSpPr>
        <p:spPr>
          <a:xfrm>
            <a:off x="5198724" y="1417834"/>
            <a:ext cx="160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B54D19-5E95-C644-A6A8-986983AF7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41" r="4025" b="14262"/>
          <a:stretch/>
        </p:blipFill>
        <p:spPr>
          <a:xfrm rot="5400000">
            <a:off x="8108467" y="1332922"/>
            <a:ext cx="4371654" cy="25996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4397EB-5175-D448-9A7C-147995B7611F}"/>
              </a:ext>
            </a:extLst>
          </p:cNvPr>
          <p:cNvSpPr txBox="1"/>
          <p:nvPr/>
        </p:nvSpPr>
        <p:spPr>
          <a:xfrm>
            <a:off x="10243335" y="626724"/>
            <a:ext cx="123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LUKA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883737-8D52-E54E-B43A-9A464C0B3F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71" t="48689" r="20104" b="13109"/>
          <a:stretch/>
        </p:blipFill>
        <p:spPr>
          <a:xfrm>
            <a:off x="4335695" y="4037744"/>
            <a:ext cx="3082247" cy="2619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080CF6-02A0-5E41-845D-2049EE8DCB30}"/>
              </a:ext>
            </a:extLst>
          </p:cNvPr>
          <p:cNvSpPr txBox="1"/>
          <p:nvPr/>
        </p:nvSpPr>
        <p:spPr>
          <a:xfrm>
            <a:off x="6287784" y="5044611"/>
            <a:ext cx="113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JURE</a:t>
            </a:r>
          </a:p>
        </p:txBody>
      </p:sp>
    </p:spTree>
    <p:extLst>
      <p:ext uri="{BB962C8B-B14F-4D97-AF65-F5344CB8AC3E}">
        <p14:creationId xmlns:p14="http://schemas.microsoft.com/office/powerpoint/2010/main" val="42380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C8987-7D83-D64C-AB2D-E1C45D41E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7" t="7919" r="10712" b="14977"/>
          <a:stretch/>
        </p:blipFill>
        <p:spPr>
          <a:xfrm rot="5400000">
            <a:off x="-208091" y="1101606"/>
            <a:ext cx="4304871" cy="3498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E26AF-CBA7-EB4A-B665-08393A61B052}"/>
              </a:ext>
            </a:extLst>
          </p:cNvPr>
          <p:cNvSpPr txBox="1"/>
          <p:nvPr/>
        </p:nvSpPr>
        <p:spPr>
          <a:xfrm>
            <a:off x="1630828" y="3198167"/>
            <a:ext cx="136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OLIVER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1769A-6793-564B-910B-ADA89B5AF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6" t="12434" r="13183" b="12060"/>
          <a:stretch/>
        </p:blipFill>
        <p:spPr>
          <a:xfrm>
            <a:off x="3924728" y="82193"/>
            <a:ext cx="5153167" cy="3929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D754D4-A811-0845-916A-8E92CFDC169E}"/>
              </a:ext>
            </a:extLst>
          </p:cNvPr>
          <p:cNvSpPr txBox="1"/>
          <p:nvPr/>
        </p:nvSpPr>
        <p:spPr>
          <a:xfrm>
            <a:off x="5866544" y="2465125"/>
            <a:ext cx="194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GABRIJEL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3A0FD-F0BC-154E-B48C-3F1A951E8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7" t="3290" r="20899" b="11981"/>
          <a:stretch/>
        </p:blipFill>
        <p:spPr>
          <a:xfrm rot="5400000">
            <a:off x="7567482" y="2849892"/>
            <a:ext cx="4168587" cy="3860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5807C6-72B8-9549-AA24-6C5257DA9B9D}"/>
              </a:ext>
            </a:extLst>
          </p:cNvPr>
          <p:cNvSpPr txBox="1"/>
          <p:nvPr/>
        </p:nvSpPr>
        <p:spPr>
          <a:xfrm>
            <a:off x="9852915" y="5126804"/>
            <a:ext cx="145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MAJA</a:t>
            </a:r>
          </a:p>
        </p:txBody>
      </p:sp>
    </p:spTree>
    <p:extLst>
      <p:ext uri="{BB962C8B-B14F-4D97-AF65-F5344CB8AC3E}">
        <p14:creationId xmlns:p14="http://schemas.microsoft.com/office/powerpoint/2010/main" val="144973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47B33-8861-A141-8682-0A26B8375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5" t="18705" r="3072" b="7587"/>
          <a:stretch/>
        </p:blipFill>
        <p:spPr>
          <a:xfrm rot="5400000">
            <a:off x="-796983" y="1074387"/>
            <a:ext cx="5383658" cy="3460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10299-3BCE-974A-AA1F-891D6AFBA120}"/>
              </a:ext>
            </a:extLst>
          </p:cNvPr>
          <p:cNvSpPr txBox="1"/>
          <p:nvPr/>
        </p:nvSpPr>
        <p:spPr>
          <a:xfrm>
            <a:off x="2013735" y="4253501"/>
            <a:ext cx="138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BFBCD-DDFC-494F-B0CF-B3D2ED2C9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83" t="6592" r="14711" b="14907"/>
          <a:stretch/>
        </p:blipFill>
        <p:spPr>
          <a:xfrm>
            <a:off x="4037744" y="452062"/>
            <a:ext cx="3873357" cy="5383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C931B-B4F8-7648-B47B-27CDCAFE0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17" t="36105" r="3407" b="6592"/>
          <a:stretch/>
        </p:blipFill>
        <p:spPr>
          <a:xfrm>
            <a:off x="8390562" y="1178958"/>
            <a:ext cx="3637052" cy="3929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869B-D921-174C-93C4-A72A7E93F222}"/>
              </a:ext>
            </a:extLst>
          </p:cNvPr>
          <p:cNvSpPr txBox="1"/>
          <p:nvPr/>
        </p:nvSpPr>
        <p:spPr>
          <a:xfrm>
            <a:off x="6256962" y="2260315"/>
            <a:ext cx="114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1DDFC-A9B8-6448-8866-2821C9D47FEF}"/>
              </a:ext>
            </a:extLst>
          </p:cNvPr>
          <p:cNvSpPr txBox="1"/>
          <p:nvPr/>
        </p:nvSpPr>
        <p:spPr>
          <a:xfrm>
            <a:off x="10448818" y="1633591"/>
            <a:ext cx="126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FLORA</a:t>
            </a:r>
          </a:p>
        </p:txBody>
      </p:sp>
    </p:spTree>
    <p:extLst>
      <p:ext uri="{BB962C8B-B14F-4D97-AF65-F5344CB8AC3E}">
        <p14:creationId xmlns:p14="http://schemas.microsoft.com/office/powerpoint/2010/main" val="1450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E3513-CA5B-4F47-8138-1DD6664DB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5" t="14311" r="7116" b="6987"/>
          <a:stretch/>
        </p:blipFill>
        <p:spPr>
          <a:xfrm rot="5400000">
            <a:off x="-602239" y="1105671"/>
            <a:ext cx="5797023" cy="3832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02ED5-37D8-4D41-B37A-D580D24732AE}"/>
              </a:ext>
            </a:extLst>
          </p:cNvPr>
          <p:cNvSpPr txBox="1"/>
          <p:nvPr/>
        </p:nvSpPr>
        <p:spPr>
          <a:xfrm>
            <a:off x="801384" y="1150706"/>
            <a:ext cx="165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4A637-24BB-FB48-AD7C-E5039C7A3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5" t="13673" r="7520" b="3820"/>
          <a:stretch/>
        </p:blipFill>
        <p:spPr>
          <a:xfrm>
            <a:off x="6643958" y="228770"/>
            <a:ext cx="4123044" cy="5432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42800-D06F-924C-A5E6-792FA50B926C}"/>
              </a:ext>
            </a:extLst>
          </p:cNvPr>
          <p:cNvSpPr txBox="1"/>
          <p:nvPr/>
        </p:nvSpPr>
        <p:spPr>
          <a:xfrm>
            <a:off x="7229426" y="3780890"/>
            <a:ext cx="147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EVA</a:t>
            </a:r>
          </a:p>
        </p:txBody>
      </p:sp>
    </p:spTree>
    <p:extLst>
      <p:ext uri="{BB962C8B-B14F-4D97-AF65-F5344CB8AC3E}">
        <p14:creationId xmlns:p14="http://schemas.microsoft.com/office/powerpoint/2010/main" val="1781644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{ED8EF9EB-1DB8-974F-A77A-E0E406DF12FC}tf10001121</Template>
  <TotalTime>65</TotalTime>
  <Words>47</Words>
  <Application>Microsoft Macintosh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Century Gothic</vt:lpstr>
      <vt:lpstr>Wingdings 2</vt:lpstr>
      <vt:lpstr>Quotable</vt:lpstr>
      <vt:lpstr>SHAPES – YOUR CREATIONS </vt:lpstr>
      <vt:lpstr>LOOK AT YOUR WORK!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– YOUR CREATIONS </dc:title>
  <dc:creator>Martina Zelnik</dc:creator>
  <cp:lastModifiedBy>Martina Zelnik</cp:lastModifiedBy>
  <cp:revision>9</cp:revision>
  <dcterms:created xsi:type="dcterms:W3CDTF">2020-12-11T10:59:13Z</dcterms:created>
  <dcterms:modified xsi:type="dcterms:W3CDTF">2020-12-15T18:05:17Z</dcterms:modified>
</cp:coreProperties>
</file>