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50" r:id="rId3"/>
    <p:sldId id="351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51C643-DB87-4DA9-B63C-F2F85899B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C516D76-5377-4CF4-935D-26EAE18F9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613A177-C870-4704-9861-EF589360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D9DE75-FFCD-4C12-A101-1B1ADBCB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C1B2EF-7F8E-4A05-A5F3-489BC7A8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05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BDCDD3-4A6A-493B-9495-6C86C794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F632552-8186-41DA-B3F4-4E060DAED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1AD9A-DE79-400C-AC37-24D85980D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509560-181C-4721-90C7-5E4730F1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944C35-9517-49D7-B16C-AC09A487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3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3BA5C6F-F1DB-4FFA-A4D3-6E73C0671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4A3A4E6-C8B5-49DB-96E1-DFB47BB07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EB20C43-3C7A-4D43-BBD0-27CE0E1F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DE56B2-6345-4CA8-8772-00F0CEC7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D0FAF3-31F5-4993-ABCD-CAA7347D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406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3E80129-DC5B-4115-A70B-295E7165833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EB773C9-D020-4DC4-8108-7D8CDB55D3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2243288-1D98-454F-A86C-1F4729F517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5792EA7F-61A9-4008-9AFF-CE31DBBA2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E0E9E97-4440-46ED-9164-F7475B350A5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86B2C13-C75F-43E4-BCBE-F6F36B0979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217A2438-43C6-4A81-A756-DAAF697009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A6224192-DA26-49AC-94E2-1E3DE63176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8EA6111F-7037-4119-84E6-D45973D2870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07D72CD4-C04D-41CD-B48E-BA2971449A2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322C73B-D77A-426F-908D-3452F0133C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B279684-4C56-45DF-B082-B6E10087A7A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39CC216D-E3AD-46FF-BE92-DD4B59ABF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E8FB25D1-4B69-46B9-BB5A-4A6EC21866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1348370-448A-4BAF-90A7-431ED0F684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2E11E-B974-4736-8CC3-F1F7F6EF18F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2A2C8B33-C524-4224-9E04-501DFA8EE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0A789C6-0759-4471-A7BA-E3BEBEA7B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FA1EB-3A0D-4D7C-AADB-7191E329E9C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06038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E6E6A5-B7FE-48DA-95E9-7907063C877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EF16AB-CCB1-40B1-B62A-AB737A80B00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BDF39-7B3E-4B23-8553-9F039249683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93CE1E-254A-4144-9265-3E178633A66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019FC-449B-40D7-8AC4-35DB52A1C07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2799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5D7636F-85C9-43D1-BBB7-FAF5E7EA9AD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A72F0CA-8BB4-453F-A05E-FFC4069943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6A3F76-53AE-4FB9-B47D-4A1C1AE8EE2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C32574D-821D-488C-A923-0DF3A6C2E7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70FEC-5F54-4ACE-90C8-E0C787A3905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6028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B15CA4-1F1C-4195-AC70-2495DD7F98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36016ED-DBD6-4275-9488-6E2311E8B0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401FA-6BED-4925-AE62-270AF1CA87E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310BCE-9074-4486-892A-A67E200FDB9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CBA10-B58C-449F-AE50-DCB2894D8116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626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4DAD34A-B044-4CD1-905B-22A6A0754F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CE6BEE3-E511-497F-90E6-5476977308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3B226-0F51-4538-99E2-93F68CDEE2C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5D8FC4A-8A21-407D-B461-815EE12A290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17B96-C171-4F83-84AA-199669E9717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2511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FB8329-205E-4085-A965-0F4B09C4DEC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43EB07-B1B1-4EC4-BE02-6B6F33C8D1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1709A9-5F0D-442F-BC95-5637C296073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07A2715-AFBA-47BD-8A5E-6636B4A2B1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25CD-6740-4AFD-A9CD-820F75BE12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45759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933DB52-AD3A-44B8-8D7D-6D7B3CB4C5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0B32C28-7E12-49ED-A076-06E23BD4B1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0CBF7-B07E-42CA-9CBF-CBBE7BF1AE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25C3276-84F4-47B6-B0DA-E682021F71A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93B4D-554C-4C00-937F-AEC6C83227FE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1154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0DD22D7-68D3-4F4D-B49F-36F4C17167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BEC1819-B083-48F4-BCEB-3D6C517538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4E5A2-2B7E-4938-9340-14EEE937FB3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59BF7FE-E7C1-4450-8F7E-DCF6122FFAE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F976-5F3D-4CCA-903C-81D5815228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098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C1468D-2CE2-419A-BFC1-21839BE6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83BBCE-A192-4A55-8AF2-AA9C4A159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CF9D973-AC7E-4240-8368-5AB0D037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36D102-1FFA-4FDB-872F-F8C9CE0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0B7E39C-9BDE-4657-951B-D509E93E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975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E33178-789B-49D7-9482-C7524365126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F82763A-559F-4976-A858-9A2EA3A7F1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AED71-B394-4612-991D-E60726A6ADF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6EE91E2-A2D2-4F3E-ABEC-EE22F5FF4EF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BF9E-5755-4196-93E5-CDBE6CFC7339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23908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E469517-EDA8-45C9-9D77-773DC2FCDE2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9259BF1-307F-4E99-8FFC-F34F94A8DC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5034B8-7644-4A41-BADF-4711516E0D8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DB994C-4E81-41F9-B03F-313D559C6D8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14848-671C-496B-B08F-4DF3C2608D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1713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09E2E1-457A-4FA4-9016-E3357937725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61E7A65-517B-44FF-AE0B-E58657F706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1F89F-E7CE-4C60-9C17-C4F75FEB212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44B1F9-D7F7-4E54-84A2-754551A181B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AF91-62F7-4AFB-9C0D-30EAB7FBF462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2376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A17584F-4078-436B-87DF-9A196189D6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E7DC61-AD5B-4C02-BA53-18598FA57C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C36AB-AF3D-4A57-9838-88646FBDC4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5FC3469-F417-4019-AAED-8438952043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85285-FF73-4BD2-96D3-CFF3DD35558F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95077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9FB60C-4788-48E8-99BB-4907682576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0DC1FE9-5ECC-43D2-8DC2-7906FA8D966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7256C-C229-4480-9344-3210EEFDB1D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3A76E08-8F11-4794-A90C-837894D622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52A13-B8C5-449A-A0B3-74B21F075D0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26281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F94F23C-895C-4589-9BE1-89CCD4A604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B12E83-3597-44DA-9E56-A737A26262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BE556-C37A-44D7-A7F6-11BD797876C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A4C741A4-4DED-4A90-99CF-CE1F58EA686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3AADD-B79C-4B05-9308-8D26955523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499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039683-C78C-45C6-B4C3-7CC53E31E5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13108E-BD80-4FEA-BD00-D2ECEA25B91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CFA30-AA55-43AA-AE4D-F824C31E76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F011AA4-6E50-45BB-B45D-800779CE4F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A49A-B8A7-4EC4-BBFF-473182F38E43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064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3EAC3-FFDA-49C1-80A6-4B95231C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255197A-DB1A-4575-A0C3-DAB88CF3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3A595A-5305-4D0E-808E-F734A2701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EA9553-7B60-4579-A01F-FFFFDFC4A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DDB588-3BE0-4DE7-AB55-79A59DAF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5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6C22A8-8BCE-4BA8-8C16-E8FBDA85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66FDAE-46E9-4294-BCCC-33560E5E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C145F-3646-414B-B981-0A5E80712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AFCF1F9-A9B5-49BB-AE4B-7BC22509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DD4170-7212-4844-B2B5-D314CFF3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099B33-6183-48E7-AC4D-B2B41E12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52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77CED8-4C06-420A-A640-51A2A118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1047E49-832C-44A3-BD7F-D162002B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99393DC-81B6-4DC9-A22F-B0EC0781B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094A0C-8918-4106-8A01-59540990B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08F01D5-FD46-47C0-826F-49E30B84E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31C94FF-D8F6-4766-A17A-C3E03DBB0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ABB3278-36CE-4C7D-B074-FB7ADFFA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81014BA-4443-48D1-A40F-6D52B32D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00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747A79-FDD0-431F-8B5C-8BA95FC9D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05EA31C-28E7-4832-BA01-D4B395A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690E906-147F-4049-95B0-BF39617B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01D8AB-149A-4937-8B7A-684B7D6D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21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35AD25B-A245-4D7D-935E-10D9CBA5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D19E37B-3128-4E1D-963B-85129079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BF04857-715F-4E35-95E0-F30F9C50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4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1FEFE1-9ED0-4813-87AC-BBEF5873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D20188-ED71-474C-A592-9CE6F9C5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11A2E9A-80CA-4920-BE52-AC5A24675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DB504-70CB-4548-AA58-66CB987C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BBECBE2-32E2-418E-815A-7E3C1150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F5D72B8-44F6-4DF6-9579-98927132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82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AE30FE-7DCF-4D0D-BEB9-E2D53930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E26C9EB-959C-435A-B265-C8C8005E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E0637FF-11C0-4B38-A70D-6A8B11073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1EFF00-ED58-4F2A-A27A-3DFD6B5A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B1399F-7E80-4D7E-BBC1-1B2015AE8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9B3808-CA87-4AB6-8662-C4FA1989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58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DCB1AE5-800D-4F74-9151-38198718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FBA724-8772-4606-B656-F0CB9066B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1EC4EA-FF26-4D60-845C-098707D76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118AD2-046D-4883-953F-55565038D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A4D3EA0-6737-4766-93B0-0563A497A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33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7D67C20-BD11-4242-BD61-EC049F410F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2157966-F072-4E64-894C-4D25B6CDDB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B804047C-67BC-4955-BB4A-7D446D7458D3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2EC2318-471D-4879-A2E7-8C59CD53A97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541EE43E-7AD9-4999-898A-1CF87AE70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1B4DC1D6-D906-43DC-AACF-6B44791A6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7038B1B-1CB2-44AB-9F60-F56853E59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90194471-0A5D-403A-968B-2B513B36F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C5056C49-FAAC-4C48-A668-CB77EA047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B88BA94-C3BB-469C-84F6-349A26F4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E4F55E0-59D2-4470-9775-A84D37502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57417DC0-6833-4372-8F8B-6E4C03768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B63D06BF-4E00-49EE-BD49-9FFE7BFB1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7E8FC5D9-16A7-466E-A300-694E2350D2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646E4682-0E6C-4F0F-BE51-ED7B66F20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EA8CEA10-4CDA-45EA-AF74-7C419BF184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B6B0DA-F31B-4663-82A6-E0C84C572C48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498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">
            <a:extLst>
              <a:ext uri="{FF2B5EF4-FFF2-40B4-BE49-F238E27FC236}">
                <a16:creationId xmlns:a16="http://schemas.microsoft.com/office/drawing/2014/main" id="{7985C45C-25F0-49B8-941B-CC3DA6A375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5965972-E976-4E0E-AF54-501E27E4D8C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403" name="Ograda številke diapozitiva 2">
            <a:extLst>
              <a:ext uri="{FF2B5EF4-FFF2-40B4-BE49-F238E27FC236}">
                <a16:creationId xmlns:a16="http://schemas.microsoft.com/office/drawing/2014/main" id="{12F2761F-B269-400C-8F03-88E988147FC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77B9417-63AA-41ED-937A-B4FE20EF19D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0356" name="Rectangle 8">
            <a:extLst>
              <a:ext uri="{FF2B5EF4-FFF2-40B4-BE49-F238E27FC236}">
                <a16:creationId xmlns:a16="http://schemas.microsoft.com/office/drawing/2014/main" id="{F10D207E-64BE-45FD-A746-5D6B91ED8408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774826" y="57114"/>
            <a:ext cx="8569325" cy="6829498"/>
          </a:xfrm>
          <a:prstGeom prst="rect">
            <a:avLst/>
          </a:prstGeom>
          <a:blipFill rotWithShape="0">
            <a:blip r:embed="rId2"/>
            <a:stretch>
              <a:fillRect l="-1067" r="-1067" b="-981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3">
            <a:extLst>
              <a:ext uri="{FF2B5EF4-FFF2-40B4-BE49-F238E27FC236}">
                <a16:creationId xmlns:a16="http://schemas.microsoft.com/office/drawing/2014/main" id="{86F67E3E-CD23-42E1-8EB3-F71309247F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3D5C4E3-4C70-403B-BA65-A882788B904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3427" name="Ograda številke diapozitiva 2">
            <a:extLst>
              <a:ext uri="{FF2B5EF4-FFF2-40B4-BE49-F238E27FC236}">
                <a16:creationId xmlns:a16="http://schemas.microsoft.com/office/drawing/2014/main" id="{54E1EBB3-DA53-4735-8A42-A1FFFF3D9DA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0BE3752-3440-495A-B674-91703ACAA26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1380" name="Rectangle 5">
            <a:extLst>
              <a:ext uri="{FF2B5EF4-FFF2-40B4-BE49-F238E27FC236}">
                <a16:creationId xmlns:a16="http://schemas.microsoft.com/office/drawing/2014/main" id="{7248B028-2089-44A8-8CA1-337412C09D92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404813"/>
            <a:ext cx="8424862" cy="3046988"/>
          </a:xfrm>
          <a:prstGeom prst="rect">
            <a:avLst/>
          </a:prstGeom>
          <a:blipFill rotWithShape="0">
            <a:blip r:embed="rId2"/>
            <a:stretch>
              <a:fillRect l="-1158" t="-1400" r="-1664" b="-3800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03429" name="Rectangle 6">
            <a:extLst>
              <a:ext uri="{FF2B5EF4-FFF2-40B4-BE49-F238E27FC236}">
                <a16:creationId xmlns:a16="http://schemas.microsoft.com/office/drawing/2014/main" id="{90C418CD-1925-4DCC-ACC3-945F5E251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517901"/>
            <a:ext cx="8424862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AVOGADROV ZAKON</a:t>
            </a:r>
            <a:endParaRPr lang="sl-SI" altLang="sl-SI" sz="24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Iz spoznavanja elementarnih delcev pri kemiji poznamo nekaj osnovnih zakonitosti. Vsak kemijski element ima svojo relativno atomsko maso. Atomi se spajajo v molekule, zato poznamo tudi njihove relativne molekulske mase, ki jih izračunamo. Nas zanimajo molekulske mase dvoatomnih, troatomnih in večatomnih plinov.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Širokozaslonsko</PresentationFormat>
  <Paragraphs>8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Vouk, Gaja</dc:creator>
  <cp:lastModifiedBy>Vouk, Gaja</cp:lastModifiedBy>
  <cp:revision>13</cp:revision>
  <dcterms:created xsi:type="dcterms:W3CDTF">2022-01-05T19:52:01Z</dcterms:created>
  <dcterms:modified xsi:type="dcterms:W3CDTF">2022-02-07T17:32:01Z</dcterms:modified>
</cp:coreProperties>
</file>