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4" r:id="rId4"/>
    <p:sldId id="260" r:id="rId5"/>
    <p:sldId id="269" r:id="rId6"/>
    <p:sldId id="268" r:id="rId7"/>
    <p:sldId id="261" r:id="rId8"/>
    <p:sldId id="262" r:id="rId9"/>
    <p:sldId id="259" r:id="rId10"/>
    <p:sldId id="265" r:id="rId11"/>
    <p:sldId id="266" r:id="rId1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B21632-25D3-45A8-A1BB-BE70B32B290B}" v="22" dt="2024-03-04T11:03:01.9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rez sloga, mreža tabel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dić, Darja" userId="b1a2addf-e27a-416b-9dac-f9911d81f095" providerId="ADAL" clId="{D4B21632-25D3-45A8-A1BB-BE70B32B290B}"/>
    <pc:docChg chg="undo custSel addSld delSld modSld sldOrd">
      <pc:chgData name="Tadić, Darja" userId="b1a2addf-e27a-416b-9dac-f9911d81f095" providerId="ADAL" clId="{D4B21632-25D3-45A8-A1BB-BE70B32B290B}" dt="2024-03-11T09:18:39.672" v="14354" actId="47"/>
      <pc:docMkLst>
        <pc:docMk/>
      </pc:docMkLst>
      <pc:sldChg chg="new del">
        <pc:chgData name="Tadić, Darja" userId="b1a2addf-e27a-416b-9dac-f9911d81f095" providerId="ADAL" clId="{D4B21632-25D3-45A8-A1BB-BE70B32B290B}" dt="2024-03-04T08:32:54.349" v="2" actId="47"/>
        <pc:sldMkLst>
          <pc:docMk/>
          <pc:sldMk cId="1491515990" sldId="256"/>
        </pc:sldMkLst>
      </pc:sldChg>
      <pc:sldChg chg="modSp new mod">
        <pc:chgData name="Tadić, Darja" userId="b1a2addf-e27a-416b-9dac-f9911d81f095" providerId="ADAL" clId="{D4B21632-25D3-45A8-A1BB-BE70B32B290B}" dt="2024-03-04T12:11:13.797" v="13301" actId="20577"/>
        <pc:sldMkLst>
          <pc:docMk/>
          <pc:sldMk cId="488342786" sldId="257"/>
        </pc:sldMkLst>
        <pc:spChg chg="mod">
          <ac:chgData name="Tadić, Darja" userId="b1a2addf-e27a-416b-9dac-f9911d81f095" providerId="ADAL" clId="{D4B21632-25D3-45A8-A1BB-BE70B32B290B}" dt="2024-03-04T09:55:02.315" v="7716" actId="20577"/>
          <ac:spMkLst>
            <pc:docMk/>
            <pc:sldMk cId="488342786" sldId="257"/>
            <ac:spMk id="2" creationId="{FE02FC3D-EE1B-046A-2951-7EE63ADA4D27}"/>
          </ac:spMkLst>
        </pc:spChg>
        <pc:spChg chg="mod">
          <ac:chgData name="Tadić, Darja" userId="b1a2addf-e27a-416b-9dac-f9911d81f095" providerId="ADAL" clId="{D4B21632-25D3-45A8-A1BB-BE70B32B290B}" dt="2024-03-04T12:11:13.797" v="13301" actId="20577"/>
          <ac:spMkLst>
            <pc:docMk/>
            <pc:sldMk cId="488342786" sldId="257"/>
            <ac:spMk id="3" creationId="{55CE6BF5-407C-9321-502D-70229EDF2507}"/>
          </ac:spMkLst>
        </pc:spChg>
      </pc:sldChg>
      <pc:sldChg chg="modSp new mod">
        <pc:chgData name="Tadić, Darja" userId="b1a2addf-e27a-416b-9dac-f9911d81f095" providerId="ADAL" clId="{D4B21632-25D3-45A8-A1BB-BE70B32B290B}" dt="2024-03-04T12:11:28.855" v="13303" actId="255"/>
        <pc:sldMkLst>
          <pc:docMk/>
          <pc:sldMk cId="71839483" sldId="258"/>
        </pc:sldMkLst>
        <pc:spChg chg="mod">
          <ac:chgData name="Tadić, Darja" userId="b1a2addf-e27a-416b-9dac-f9911d81f095" providerId="ADAL" clId="{D4B21632-25D3-45A8-A1BB-BE70B32B290B}" dt="2024-03-04T09:58:36.106" v="8067" actId="14100"/>
          <ac:spMkLst>
            <pc:docMk/>
            <pc:sldMk cId="71839483" sldId="258"/>
            <ac:spMk id="2" creationId="{CC8FF790-2E9C-FCA2-1A2F-A84D9F2F0B77}"/>
          </ac:spMkLst>
        </pc:spChg>
        <pc:spChg chg="mod">
          <ac:chgData name="Tadić, Darja" userId="b1a2addf-e27a-416b-9dac-f9911d81f095" providerId="ADAL" clId="{D4B21632-25D3-45A8-A1BB-BE70B32B290B}" dt="2024-03-04T12:11:28.855" v="13303" actId="255"/>
          <ac:spMkLst>
            <pc:docMk/>
            <pc:sldMk cId="71839483" sldId="258"/>
            <ac:spMk id="3" creationId="{B26AC774-8A83-9255-AAB3-B64C9851EEFC}"/>
          </ac:spMkLst>
        </pc:spChg>
      </pc:sldChg>
      <pc:sldChg chg="addSp delSp modSp new mod ord">
        <pc:chgData name="Tadić, Darja" userId="b1a2addf-e27a-416b-9dac-f9911d81f095" providerId="ADAL" clId="{D4B21632-25D3-45A8-A1BB-BE70B32B290B}" dt="2024-03-04T10:37:18.443" v="10295" actId="6549"/>
        <pc:sldMkLst>
          <pc:docMk/>
          <pc:sldMk cId="4162593363" sldId="259"/>
        </pc:sldMkLst>
        <pc:spChg chg="add del mod">
          <ac:chgData name="Tadić, Darja" userId="b1a2addf-e27a-416b-9dac-f9911d81f095" providerId="ADAL" clId="{D4B21632-25D3-45A8-A1BB-BE70B32B290B}" dt="2024-03-04T10:30:54.061" v="9449" actId="1076"/>
          <ac:spMkLst>
            <pc:docMk/>
            <pc:sldMk cId="4162593363" sldId="259"/>
            <ac:spMk id="2" creationId="{EE686908-74A5-E745-55CB-0DB39A23027C}"/>
          </ac:spMkLst>
        </pc:spChg>
        <pc:spChg chg="mod">
          <ac:chgData name="Tadić, Darja" userId="b1a2addf-e27a-416b-9dac-f9911d81f095" providerId="ADAL" clId="{D4B21632-25D3-45A8-A1BB-BE70B32B290B}" dt="2024-03-04T10:37:18.443" v="10295" actId="6549"/>
          <ac:spMkLst>
            <pc:docMk/>
            <pc:sldMk cId="4162593363" sldId="259"/>
            <ac:spMk id="3" creationId="{D3B7709F-DDF8-EDD0-06D2-B2BF98CD2405}"/>
          </ac:spMkLst>
        </pc:spChg>
      </pc:sldChg>
      <pc:sldChg chg="addSp modSp add mod">
        <pc:chgData name="Tadić, Darja" userId="b1a2addf-e27a-416b-9dac-f9911d81f095" providerId="ADAL" clId="{D4B21632-25D3-45A8-A1BB-BE70B32B290B}" dt="2024-03-04T10:53:16.902" v="11913" actId="14100"/>
        <pc:sldMkLst>
          <pc:docMk/>
          <pc:sldMk cId="334797850" sldId="260"/>
        </pc:sldMkLst>
        <pc:spChg chg="add mod">
          <ac:chgData name="Tadić, Darja" userId="b1a2addf-e27a-416b-9dac-f9911d81f095" providerId="ADAL" clId="{D4B21632-25D3-45A8-A1BB-BE70B32B290B}" dt="2024-03-04T10:43:21.901" v="10792"/>
          <ac:spMkLst>
            <pc:docMk/>
            <pc:sldMk cId="334797850" sldId="260"/>
            <ac:spMk id="2" creationId="{CE622CB3-C5DA-F661-92D5-ABB7375A0B3B}"/>
          </ac:spMkLst>
        </pc:spChg>
        <pc:spChg chg="mod">
          <ac:chgData name="Tadić, Darja" userId="b1a2addf-e27a-416b-9dac-f9911d81f095" providerId="ADAL" clId="{D4B21632-25D3-45A8-A1BB-BE70B32B290B}" dt="2024-03-04T10:53:16.902" v="11913" actId="14100"/>
          <ac:spMkLst>
            <pc:docMk/>
            <pc:sldMk cId="334797850" sldId="260"/>
            <ac:spMk id="3" creationId="{A10472E8-AE1F-58AA-C824-88A0C0638B84}"/>
          </ac:spMkLst>
        </pc:spChg>
      </pc:sldChg>
      <pc:sldChg chg="delSp modSp new del mod ord">
        <pc:chgData name="Tadić, Darja" userId="b1a2addf-e27a-416b-9dac-f9911d81f095" providerId="ADAL" clId="{D4B21632-25D3-45A8-A1BB-BE70B32B290B}" dt="2024-03-04T10:43:05.921" v="10790" actId="2696"/>
        <pc:sldMkLst>
          <pc:docMk/>
          <pc:sldMk cId="1734842480" sldId="260"/>
        </pc:sldMkLst>
        <pc:spChg chg="del">
          <ac:chgData name="Tadić, Darja" userId="b1a2addf-e27a-416b-9dac-f9911d81f095" providerId="ADAL" clId="{D4B21632-25D3-45A8-A1BB-BE70B32B290B}" dt="2024-03-04T10:42:02.368" v="10779" actId="478"/>
          <ac:spMkLst>
            <pc:docMk/>
            <pc:sldMk cId="1734842480" sldId="260"/>
            <ac:spMk id="2" creationId="{FE251759-1D39-85BE-1A21-9F6A88610AAD}"/>
          </ac:spMkLst>
        </pc:spChg>
        <pc:spChg chg="mod">
          <ac:chgData name="Tadić, Darja" userId="b1a2addf-e27a-416b-9dac-f9911d81f095" providerId="ADAL" clId="{D4B21632-25D3-45A8-A1BB-BE70B32B290B}" dt="2024-03-04T10:43:01.018" v="10789" actId="27636"/>
          <ac:spMkLst>
            <pc:docMk/>
            <pc:sldMk cId="1734842480" sldId="260"/>
            <ac:spMk id="3" creationId="{A49F7B46-5D26-C49C-040E-09C6872801B6}"/>
          </ac:spMkLst>
        </pc:spChg>
      </pc:sldChg>
      <pc:sldChg chg="modSp new mod">
        <pc:chgData name="Tadić, Darja" userId="b1a2addf-e27a-416b-9dac-f9911d81f095" providerId="ADAL" clId="{D4B21632-25D3-45A8-A1BB-BE70B32B290B}" dt="2024-03-04T10:26:28.189" v="9357" actId="6549"/>
        <pc:sldMkLst>
          <pc:docMk/>
          <pc:sldMk cId="3104022277" sldId="261"/>
        </pc:sldMkLst>
        <pc:spChg chg="mod">
          <ac:chgData name="Tadić, Darja" userId="b1a2addf-e27a-416b-9dac-f9911d81f095" providerId="ADAL" clId="{D4B21632-25D3-45A8-A1BB-BE70B32B290B}" dt="2024-03-04T10:18:54.675" v="9000" actId="255"/>
          <ac:spMkLst>
            <pc:docMk/>
            <pc:sldMk cId="3104022277" sldId="261"/>
            <ac:spMk id="2" creationId="{B582218A-C488-7667-A09F-743EC9898C15}"/>
          </ac:spMkLst>
        </pc:spChg>
        <pc:spChg chg="mod">
          <ac:chgData name="Tadić, Darja" userId="b1a2addf-e27a-416b-9dac-f9911d81f095" providerId="ADAL" clId="{D4B21632-25D3-45A8-A1BB-BE70B32B290B}" dt="2024-03-04T10:26:28.189" v="9357" actId="6549"/>
          <ac:spMkLst>
            <pc:docMk/>
            <pc:sldMk cId="3104022277" sldId="261"/>
            <ac:spMk id="3" creationId="{32B8D9DC-0488-039D-2999-76956DBD15EC}"/>
          </ac:spMkLst>
        </pc:spChg>
      </pc:sldChg>
      <pc:sldChg chg="addSp delSp modSp new mod">
        <pc:chgData name="Tadić, Darja" userId="b1a2addf-e27a-416b-9dac-f9911d81f095" providerId="ADAL" clId="{D4B21632-25D3-45A8-A1BB-BE70B32B290B}" dt="2024-03-04T10:30:28.672" v="9442" actId="20577"/>
        <pc:sldMkLst>
          <pc:docMk/>
          <pc:sldMk cId="3333310113" sldId="262"/>
        </pc:sldMkLst>
        <pc:spChg chg="mod">
          <ac:chgData name="Tadić, Darja" userId="b1a2addf-e27a-416b-9dac-f9911d81f095" providerId="ADAL" clId="{D4B21632-25D3-45A8-A1BB-BE70B32B290B}" dt="2024-03-04T10:26:56.853" v="9385" actId="1076"/>
          <ac:spMkLst>
            <pc:docMk/>
            <pc:sldMk cId="3333310113" sldId="262"/>
            <ac:spMk id="2" creationId="{5DAC2D0B-097E-FFA0-C977-BD845F77EA22}"/>
          </ac:spMkLst>
        </pc:spChg>
        <pc:spChg chg="del">
          <ac:chgData name="Tadić, Darja" userId="b1a2addf-e27a-416b-9dac-f9911d81f095" providerId="ADAL" clId="{D4B21632-25D3-45A8-A1BB-BE70B32B290B}" dt="2024-03-04T09:33:00.351" v="4980" actId="3680"/>
          <ac:spMkLst>
            <pc:docMk/>
            <pc:sldMk cId="3333310113" sldId="262"/>
            <ac:spMk id="3" creationId="{E6D7C97F-4A63-2634-3EB9-DCB4F137B142}"/>
          </ac:spMkLst>
        </pc:spChg>
        <pc:graphicFrameChg chg="add mod ord modGraphic">
          <ac:chgData name="Tadić, Darja" userId="b1a2addf-e27a-416b-9dac-f9911d81f095" providerId="ADAL" clId="{D4B21632-25D3-45A8-A1BB-BE70B32B290B}" dt="2024-03-04T10:30:28.672" v="9442" actId="20577"/>
          <ac:graphicFrameMkLst>
            <pc:docMk/>
            <pc:sldMk cId="3333310113" sldId="262"/>
            <ac:graphicFrameMk id="4" creationId="{24260DD0-AD3D-2F30-A5C2-9D954D36B75A}"/>
          </ac:graphicFrameMkLst>
        </pc:graphicFrameChg>
      </pc:sldChg>
      <pc:sldChg chg="delSp modSp new del mod">
        <pc:chgData name="Tadić, Darja" userId="b1a2addf-e27a-416b-9dac-f9911d81f095" providerId="ADAL" clId="{D4B21632-25D3-45A8-A1BB-BE70B32B290B}" dt="2024-03-11T09:18:39.672" v="14354" actId="47"/>
        <pc:sldMkLst>
          <pc:docMk/>
          <pc:sldMk cId="1794468168" sldId="263"/>
        </pc:sldMkLst>
        <pc:spChg chg="del">
          <ac:chgData name="Tadić, Darja" userId="b1a2addf-e27a-416b-9dac-f9911d81f095" providerId="ADAL" clId="{D4B21632-25D3-45A8-A1BB-BE70B32B290B}" dt="2024-03-04T10:59:58.519" v="12774" actId="478"/>
          <ac:spMkLst>
            <pc:docMk/>
            <pc:sldMk cId="1794468168" sldId="263"/>
            <ac:spMk id="2" creationId="{BB3DE344-A91A-6EC2-DFAE-4D1BF2329A4D}"/>
          </ac:spMkLst>
        </pc:spChg>
        <pc:spChg chg="mod">
          <ac:chgData name="Tadić, Darja" userId="b1a2addf-e27a-416b-9dac-f9911d81f095" providerId="ADAL" clId="{D4B21632-25D3-45A8-A1BB-BE70B32B290B}" dt="2024-03-04T11:03:05.355" v="13118" actId="20577"/>
          <ac:spMkLst>
            <pc:docMk/>
            <pc:sldMk cId="1794468168" sldId="263"/>
            <ac:spMk id="3" creationId="{EB753E2C-FBE1-770E-B935-00A46484FB8B}"/>
          </ac:spMkLst>
        </pc:spChg>
      </pc:sldChg>
      <pc:sldChg chg="modSp add mod">
        <pc:chgData name="Tadić, Darja" userId="b1a2addf-e27a-416b-9dac-f9911d81f095" providerId="ADAL" clId="{D4B21632-25D3-45A8-A1BB-BE70B32B290B}" dt="2024-03-04T10:04:11.429" v="8365" actId="20578"/>
        <pc:sldMkLst>
          <pc:docMk/>
          <pc:sldMk cId="330681438" sldId="264"/>
        </pc:sldMkLst>
        <pc:spChg chg="mod">
          <ac:chgData name="Tadić, Darja" userId="b1a2addf-e27a-416b-9dac-f9911d81f095" providerId="ADAL" clId="{D4B21632-25D3-45A8-A1BB-BE70B32B290B}" dt="2024-03-04T10:04:11.429" v="8365" actId="20578"/>
          <ac:spMkLst>
            <pc:docMk/>
            <pc:sldMk cId="330681438" sldId="264"/>
            <ac:spMk id="3" creationId="{6AFEB946-F975-EFF2-A69A-CAAACEB1D0A6}"/>
          </ac:spMkLst>
        </pc:spChg>
      </pc:sldChg>
      <pc:sldChg chg="modSp new del mod ord">
        <pc:chgData name="Tadić, Darja" userId="b1a2addf-e27a-416b-9dac-f9911d81f095" providerId="ADAL" clId="{D4B21632-25D3-45A8-A1BB-BE70B32B290B}" dt="2024-03-04T09:54:15.424" v="7689" actId="47"/>
        <pc:sldMkLst>
          <pc:docMk/>
          <pc:sldMk cId="2645546631" sldId="264"/>
        </pc:sldMkLst>
        <pc:spChg chg="mod">
          <ac:chgData name="Tadić, Darja" userId="b1a2addf-e27a-416b-9dac-f9911d81f095" providerId="ADAL" clId="{D4B21632-25D3-45A8-A1BB-BE70B32B290B}" dt="2024-03-04T09:54:13.036" v="7688" actId="20577"/>
          <ac:spMkLst>
            <pc:docMk/>
            <pc:sldMk cId="2645546631" sldId="264"/>
            <ac:spMk id="2" creationId="{EB86BB60-C9F1-F47B-7321-B0A12AC6CBD6}"/>
          </ac:spMkLst>
        </pc:spChg>
      </pc:sldChg>
      <pc:sldChg chg="addSp delSp modSp add mod">
        <pc:chgData name="Tadić, Darja" userId="b1a2addf-e27a-416b-9dac-f9911d81f095" providerId="ADAL" clId="{D4B21632-25D3-45A8-A1BB-BE70B32B290B}" dt="2024-03-04T10:41:05.674" v="10687" actId="6549"/>
        <pc:sldMkLst>
          <pc:docMk/>
          <pc:sldMk cId="309443916" sldId="265"/>
        </pc:sldMkLst>
        <pc:spChg chg="del">
          <ac:chgData name="Tadić, Darja" userId="b1a2addf-e27a-416b-9dac-f9911d81f095" providerId="ADAL" clId="{D4B21632-25D3-45A8-A1BB-BE70B32B290B}" dt="2024-03-04T10:38:53.727" v="10327" actId="478"/>
          <ac:spMkLst>
            <pc:docMk/>
            <pc:sldMk cId="309443916" sldId="265"/>
            <ac:spMk id="2" creationId="{FB5D6BA7-CEE3-50B2-EB0A-17A64CC5BB60}"/>
          </ac:spMkLst>
        </pc:spChg>
        <pc:spChg chg="mod">
          <ac:chgData name="Tadić, Darja" userId="b1a2addf-e27a-416b-9dac-f9911d81f095" providerId="ADAL" clId="{D4B21632-25D3-45A8-A1BB-BE70B32B290B}" dt="2024-03-04T10:41:05.674" v="10687" actId="6549"/>
          <ac:spMkLst>
            <pc:docMk/>
            <pc:sldMk cId="309443916" sldId="265"/>
            <ac:spMk id="3" creationId="{C68E9F29-0AD1-31D1-3916-B5D1EE8F6D4F}"/>
          </ac:spMkLst>
        </pc:spChg>
        <pc:spChg chg="add del mod">
          <ac:chgData name="Tadić, Darja" userId="b1a2addf-e27a-416b-9dac-f9911d81f095" providerId="ADAL" clId="{D4B21632-25D3-45A8-A1BB-BE70B32B290B}" dt="2024-03-04T10:38:55.350" v="10328" actId="478"/>
          <ac:spMkLst>
            <pc:docMk/>
            <pc:sldMk cId="309443916" sldId="265"/>
            <ac:spMk id="5" creationId="{0201BF43-5944-00CE-9641-1CA245EBBA9F}"/>
          </ac:spMkLst>
        </pc:spChg>
      </pc:sldChg>
      <pc:sldChg chg="modSp add del mod">
        <pc:chgData name="Tadić, Darja" userId="b1a2addf-e27a-416b-9dac-f9911d81f095" providerId="ADAL" clId="{D4B21632-25D3-45A8-A1BB-BE70B32B290B}" dt="2024-03-04T10:04:15.422" v="8366" actId="47"/>
        <pc:sldMkLst>
          <pc:docMk/>
          <pc:sldMk cId="4070534804" sldId="265"/>
        </pc:sldMkLst>
        <pc:spChg chg="mod">
          <ac:chgData name="Tadić, Darja" userId="b1a2addf-e27a-416b-9dac-f9911d81f095" providerId="ADAL" clId="{D4B21632-25D3-45A8-A1BB-BE70B32B290B}" dt="2024-03-04T10:03:59.718" v="8361" actId="21"/>
          <ac:spMkLst>
            <pc:docMk/>
            <pc:sldMk cId="4070534804" sldId="265"/>
            <ac:spMk id="3" creationId="{EAA677B0-3B15-AE3B-4315-05D97438CAEE}"/>
          </ac:spMkLst>
        </pc:spChg>
      </pc:sldChg>
      <pc:sldChg chg="modSp add mod">
        <pc:chgData name="Tadić, Darja" userId="b1a2addf-e27a-416b-9dac-f9911d81f095" providerId="ADAL" clId="{D4B21632-25D3-45A8-A1BB-BE70B32B290B}" dt="2024-03-04T12:21:04.548" v="14350" actId="207"/>
        <pc:sldMkLst>
          <pc:docMk/>
          <pc:sldMk cId="314440018" sldId="266"/>
        </pc:sldMkLst>
        <pc:spChg chg="mod">
          <ac:chgData name="Tadić, Darja" userId="b1a2addf-e27a-416b-9dac-f9911d81f095" providerId="ADAL" clId="{D4B21632-25D3-45A8-A1BB-BE70B32B290B}" dt="2024-03-04T12:21:04.548" v="14350" actId="207"/>
          <ac:spMkLst>
            <pc:docMk/>
            <pc:sldMk cId="314440018" sldId="266"/>
            <ac:spMk id="3" creationId="{E0D49002-E134-8EF4-84B6-677826A961AD}"/>
          </ac:spMkLst>
        </pc:spChg>
      </pc:sldChg>
      <pc:sldChg chg="modSp add del mod">
        <pc:chgData name="Tadić, Darja" userId="b1a2addf-e27a-416b-9dac-f9911d81f095" providerId="ADAL" clId="{D4B21632-25D3-45A8-A1BB-BE70B32B290B}" dt="2024-03-11T09:18:39.672" v="14354" actId="47"/>
        <pc:sldMkLst>
          <pc:docMk/>
          <pc:sldMk cId="3012061466" sldId="267"/>
        </pc:sldMkLst>
        <pc:spChg chg="mod">
          <ac:chgData name="Tadić, Darja" userId="b1a2addf-e27a-416b-9dac-f9911d81f095" providerId="ADAL" clId="{D4B21632-25D3-45A8-A1BB-BE70B32B290B}" dt="2024-03-04T12:21:24.581" v="14353" actId="20577"/>
          <ac:spMkLst>
            <pc:docMk/>
            <pc:sldMk cId="3012061466" sldId="267"/>
            <ac:spMk id="3" creationId="{330589A8-C62C-D519-8674-6BA1123DAE6B}"/>
          </ac:spMkLst>
        </pc:spChg>
      </pc:sldChg>
      <pc:sldChg chg="modSp add mod">
        <pc:chgData name="Tadić, Darja" userId="b1a2addf-e27a-416b-9dac-f9911d81f095" providerId="ADAL" clId="{D4B21632-25D3-45A8-A1BB-BE70B32B290B}" dt="2024-03-04T10:53:01.175" v="11910" actId="20577"/>
        <pc:sldMkLst>
          <pc:docMk/>
          <pc:sldMk cId="2764885038" sldId="268"/>
        </pc:sldMkLst>
        <pc:spChg chg="mod">
          <ac:chgData name="Tadić, Darja" userId="b1a2addf-e27a-416b-9dac-f9911d81f095" providerId="ADAL" clId="{D4B21632-25D3-45A8-A1BB-BE70B32B290B}" dt="2024-03-04T10:53:01.175" v="11910" actId="20577"/>
          <ac:spMkLst>
            <pc:docMk/>
            <pc:sldMk cId="2764885038" sldId="268"/>
            <ac:spMk id="3" creationId="{97E683FF-C8DA-CFF5-F598-9FFB6EB1B467}"/>
          </ac:spMkLst>
        </pc:spChg>
      </pc:sldChg>
      <pc:sldChg chg="modSp add mod">
        <pc:chgData name="Tadić, Darja" userId="b1a2addf-e27a-416b-9dac-f9911d81f095" providerId="ADAL" clId="{D4B21632-25D3-45A8-A1BB-BE70B32B290B}" dt="2024-03-04T10:53:23.111" v="11915" actId="14100"/>
        <pc:sldMkLst>
          <pc:docMk/>
          <pc:sldMk cId="2261481176" sldId="269"/>
        </pc:sldMkLst>
        <pc:spChg chg="mod">
          <ac:chgData name="Tadić, Darja" userId="b1a2addf-e27a-416b-9dac-f9911d81f095" providerId="ADAL" clId="{D4B21632-25D3-45A8-A1BB-BE70B32B290B}" dt="2024-03-04T10:53:23.111" v="11915" actId="14100"/>
          <ac:spMkLst>
            <pc:docMk/>
            <pc:sldMk cId="2261481176" sldId="269"/>
            <ac:spMk id="3" creationId="{01C8C0A9-89A4-4F98-C43B-5DD51A63ADD6}"/>
          </ac:spMkLst>
        </pc:spChg>
      </pc:sldChg>
      <pc:sldChg chg="modSp add del mod">
        <pc:chgData name="Tadić, Darja" userId="b1a2addf-e27a-416b-9dac-f9911d81f095" providerId="ADAL" clId="{D4B21632-25D3-45A8-A1BB-BE70B32B290B}" dt="2024-03-11T09:18:39.672" v="14354" actId="47"/>
        <pc:sldMkLst>
          <pc:docMk/>
          <pc:sldMk cId="629619246" sldId="270"/>
        </pc:sldMkLst>
        <pc:spChg chg="mod">
          <ac:chgData name="Tadić, Darja" userId="b1a2addf-e27a-416b-9dac-f9911d81f095" providerId="ADAL" clId="{D4B21632-25D3-45A8-A1BB-BE70B32B290B}" dt="2024-03-04T11:03:30.071" v="13177" actId="20577"/>
          <ac:spMkLst>
            <pc:docMk/>
            <pc:sldMk cId="629619246" sldId="270"/>
            <ac:spMk id="3" creationId="{ABA75C0F-63F2-8907-FF8E-436AA249413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679C8C-4D2A-96AB-342E-249566FD1F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9138578-2403-BB01-5740-C93D71545E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68555E4-69B9-8E06-28BD-E016509E0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9E35E1F-70CF-32A6-7919-DC558E60E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59EE0C8-0C92-CBC1-7DD0-FE1100686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5474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E574075-FD18-AA71-6099-92ED21B96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B2500622-E1B1-F74B-D0A5-F0F00E409B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B58F9EF-DD97-6573-5DA6-42873ECF6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5D6ABA9-88F0-26AA-6C35-650886F78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688B78F-00F2-800B-0FCD-97CC0C663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4203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F8F71438-65EA-A28F-1F17-9532031141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F43537DC-706D-D9BE-6FD3-64E17200E2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0DFFD18-AC63-5572-2F43-1DDBFD4AD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5A7C517-098A-D7E3-5077-BFCB28B4F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FE8B0B2-EC6A-F524-2C91-F57527DB7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117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6ABA25C-295B-F688-21CC-4C6606EC3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61468F9-FC60-F08F-DB8C-F1A5F71D2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38D434F-FE0C-2646-F437-78F3A2B8D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04492FA-2CA4-1D33-339B-E25DF27B2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01E79B5-499F-EAE9-B09F-9E79D8F01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6958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BD6429F-A128-7E34-9D8C-13F38707A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439E9A8-6FB3-62DF-C200-ECF75ECB8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A4BC12C-114B-85A3-2A25-23CEAE34A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F310DCB-1C32-339B-474F-95A6A283F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DCD678E-D4C3-3670-18D7-67607ED43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68600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520BCC-0C31-4124-421D-1500B9C85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6EBE219-8A04-6FD5-F0BC-49595847F5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8E119CAC-26A2-70E3-8C66-8B52C51A74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2157776-19B4-1DCD-578C-789A21CAC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9C8030DA-65A5-8606-04FA-788A275F6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7878072-A4D6-A4A8-48DB-280F95335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83917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DE1EEB7-5CC2-A577-A881-9326DCD54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740C35C-A169-D2A2-F77B-925F20F7C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5D79224-2DC5-7D75-2F21-5C044B9DAC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C0E03DA4-2F58-EF6C-D514-5609C3A40D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FDB01269-453D-401B-8100-EEDDAF4ACC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EFF23E6E-7E4C-D182-7038-1E297528E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B76763C4-D37E-8955-F0BF-945908BC9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A6998491-683D-5E57-99E6-1C3400C08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7168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40A273F-E361-DAB6-9353-5173C8110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943D646E-C6ED-A5FB-8207-6F2AADEB1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A3C44375-127C-04FC-8C1E-2064DFD53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BAF9C7F3-C697-FE00-A436-B8479D262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0221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93FA2B63-300B-C4ED-9263-B0FD4BBDC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2DA78403-B474-28E5-2645-A03E20687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A915460F-073B-FF07-0E93-8BA18D064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1798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F7A5767-B0F1-DE6E-3FBD-EAFB9DBC1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5203C84-E4EE-D3BC-D71A-EDC928817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0CDB7E4-9197-8C8F-1B92-A86165696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F41A132-56FE-5236-5CC8-2E90C8FC4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A1EEF17-AA76-6D1C-BF27-F87F087FC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46BEC35-7489-E893-D72E-F357A406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8742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1EC573-0302-0353-8F4C-002B4B079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79199FB7-A412-B570-546A-5E7C6F6B06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1E51D01-2B0E-28C4-F86B-63F588FCCA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F3714F8-7587-FB6C-AD8F-A3A74D52A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862BA64-82A7-4337-06D8-0DF91145B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3FB1984-73D0-1F75-3872-EEE750B44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35467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4870E414-848D-D6F8-BF35-F058990C5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E1033FE-6702-D20B-B453-F7CC82B47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D6CC639-D983-A23E-E07B-A392094A83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DFAB16-77F3-4055-B7E3-713D353F3E15}" type="datetimeFigureOut">
              <a:rPr lang="sl-SI" smtClean="0"/>
              <a:t>11. 03. 2024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A822E3F-AD2D-33F7-F1CC-274B5108B2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B41B271-A36D-9FA1-AF0F-F3293268E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77F52D-94B6-4B8C-8553-CD037763D96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1382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E02FC3D-EE1B-046A-2951-7EE63ADA4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357" y="180300"/>
            <a:ext cx="11741285" cy="1325563"/>
          </a:xfrm>
        </p:spPr>
        <p:txBody>
          <a:bodyPr>
            <a:normAutofit/>
          </a:bodyPr>
          <a:lstStyle/>
          <a:p>
            <a:pPr algn="ctr"/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TEORIJE ODKLONSKOSTI (ali nenormalnosti/ t. v soc. integraciji… )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5CE6BF5-407C-9321-502D-70229EDF2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4 modeli odzivanja na odklonsko vedenje po Bavcon, 1984 (TV na vajah…):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sl-SI" sz="1800" kern="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Prijava, izključitev = </a:t>
            </a:r>
            <a:r>
              <a:rPr lang="sl-SI" sz="1800" b="1" kern="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REPRESIVNI/ KAZNOVALNI MODEL</a:t>
            </a:r>
            <a:endParaRPr lang="sl-SI" sz="1800" kern="1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sl-SI" sz="1800" kern="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Pomoč v smislu terapije, premagovanje nasilja, svetovanja, psiholog,  …= </a:t>
            </a:r>
            <a:r>
              <a:rPr lang="sl-SI" sz="1800" b="1" kern="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TRETMANSKI MODEL</a:t>
            </a:r>
            <a:endParaRPr lang="sl-SI" sz="1800" kern="1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sl-SI" sz="1800" kern="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Naj plača = </a:t>
            </a:r>
            <a:r>
              <a:rPr lang="sl-SI" sz="1800" b="1" kern="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ODŠKODNINSKI MODEL</a:t>
            </a:r>
            <a:endParaRPr lang="sl-SI" sz="1800" kern="1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sl-SI" sz="1800" kern="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Pogovorimo se, kaj je v naših odnosih, da je do tega prišlo=  </a:t>
            </a:r>
            <a:r>
              <a:rPr lang="sl-SI" sz="1800" b="1" kern="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SOCIOTERAPEVTSKI MODEL</a:t>
            </a:r>
            <a:r>
              <a:rPr lang="sl-SI" sz="1800" kern="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endParaRPr lang="sl-SI" sz="1800" dirty="0">
              <a:highlight>
                <a:srgbClr val="FFFF00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Odzivanje je vselej povezano s (skritimi)  predpostavkami o tem ‘‘v čem je problem‘‘ </a:t>
            </a:r>
          </a:p>
          <a:p>
            <a:pPr marL="0" indent="0">
              <a:buNone/>
            </a:pP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V zvezi s tem danes obstajajo različni (znanstveni) pogledi, prepričanja, pa tudi teorije</a:t>
            </a:r>
          </a:p>
          <a:p>
            <a:pPr marL="0" indent="0">
              <a:buNone/>
            </a:pP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Znanost se s tovrstnimi temami ukvarja šele zadnjih dobrih 100 let</a:t>
            </a:r>
          </a:p>
        </p:txBody>
      </p:sp>
    </p:spTree>
    <p:extLst>
      <p:ext uri="{BB962C8B-B14F-4D97-AF65-F5344CB8AC3E}">
        <p14:creationId xmlns:p14="http://schemas.microsoft.com/office/powerpoint/2010/main" val="488342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30FFE-D4B4-5B32-953A-017F98B22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68E9F29-0AD1-31D1-3916-B5D1EE8F6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923" y="369652"/>
            <a:ext cx="11420273" cy="5807312"/>
          </a:xfrm>
        </p:spPr>
        <p:txBody>
          <a:bodyPr>
            <a:noAutofit/>
          </a:bodyPr>
          <a:lstStyle/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Poleg teorij se razvijajo tudi posamezna področja, vede, ki se ukvarjajo z vprašanjem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odklonskosti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 in njegovega razumevanja. ..</a:t>
            </a:r>
          </a:p>
          <a:p>
            <a:pPr lvl="1"/>
            <a:endParaRPr lang="sl-SI" sz="1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…ki pa so različno intenzivno utemeljene in prepletene z (različnimi) znanstvenimi pristopi oz. teorijami – nekatere bolj, druge manj, posledično pa na sorodne pojave gledajo prek različnih konceptov, idej, …</a:t>
            </a:r>
          </a:p>
          <a:p>
            <a:pPr marL="457200" lvl="1" indent="0">
              <a:buNone/>
            </a:pP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(kazensko) pravo: kazniva dejanja, prekrški, prestopništvo,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delikvenca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, kriminaliteta, …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(klinična) psihologija: motenost (osebnostna, čustvena, vedenjska, psihosocialna),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disocialnost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, asocialnost, MVO, …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pedagogika: vzgojna zanemarjenost, nevodljivost, težavno vedenje, …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(socialna,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bio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…) psihiatrija: duševna bolezen, motnje duševnega zdravja, osebnostna motenost, …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sociologija: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odklonskost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, kršenje norm, stigma, marginalnost, socialni viri, kapitali, …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socialna patologija, kriminologija 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…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socialna pedagogika</a:t>
            </a:r>
          </a:p>
        </p:txBody>
      </p:sp>
    </p:spTree>
    <p:extLst>
      <p:ext uri="{BB962C8B-B14F-4D97-AF65-F5344CB8AC3E}">
        <p14:creationId xmlns:p14="http://schemas.microsoft.com/office/powerpoint/2010/main" val="309443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9DF29-F70F-6647-9234-74B3CD27F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0D49002-E134-8EF4-84B6-677826A96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923" y="369652"/>
            <a:ext cx="11420273" cy="5807312"/>
          </a:xfrm>
        </p:spPr>
        <p:txBody>
          <a:bodyPr>
            <a:noAutofit/>
          </a:bodyPr>
          <a:lstStyle/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socialna pedagogika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različne naravnanosti, modeli, paradigme v socialni pedagogiki (</a:t>
            </a:r>
            <a:r>
              <a:rPr lang="en-US" sz="2200" b="0" i="0" u="none" strike="noStrike" dirty="0" err="1"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Hämäläinen</a:t>
            </a:r>
            <a:r>
              <a:rPr lang="en-US" sz="2200" b="0" i="0" u="none" strike="noStrike" dirty="0"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sl-SI" sz="2200" b="0" i="0" u="none" strike="noStrike" dirty="0"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sl-SI" sz="2200" b="0" i="0" u="none" strike="noStrike" dirty="0" err="1"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Heiner</a:t>
            </a:r>
            <a:r>
              <a:rPr lang="sl-SI" sz="2200" b="0" i="0" u="none" strike="noStrike" dirty="0"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, Tadič, </a:t>
            </a:r>
            <a:r>
              <a:rPr lang="sl-SI" sz="2200" b="0" i="0" u="none" strike="noStrike" dirty="0" err="1"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Eriksson</a:t>
            </a:r>
            <a:r>
              <a:rPr lang="sl-SI" sz="2200" b="0" i="0" u="none" strike="noStrike" dirty="0"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, …)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:</a:t>
            </a:r>
            <a:endParaRPr lang="sl-SI" sz="2200" u="sng" dirty="0">
              <a:highlight>
                <a:srgbClr val="FFFF00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b="0" i="0" dirty="0"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nima ene univerzalne definicije, pač pa se i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zraža in aktualizira na različne načine </a:t>
            </a:r>
          </a:p>
          <a:p>
            <a:pPr lvl="1"/>
            <a:r>
              <a:rPr lang="sl-SI" sz="2200" b="0" i="0" dirty="0"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profesionalni modeli: dominanca, žrtvovanje, sodelovanje, …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adaptivni, mobilizacijski (usmeritev v družbene spremembe in strukture), demokratični model (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opolnomočenje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 skupin, da se opremijo z viri za soočanje s svojimi situacijami)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d</a:t>
            </a:r>
            <a:r>
              <a:rPr lang="sl-SI" sz="2200" b="0" i="0" dirty="0">
                <a:effectLst/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ruge tipologije….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gre za razlike, ki odražajo različna paradigmatska, tudi ideološka izhodišča</a:t>
            </a:r>
            <a:endParaRPr lang="sl-SI" sz="2200" b="0" i="0" dirty="0">
              <a:effectLst/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2"/>
            <a:endParaRPr lang="sl-SI" sz="2200" u="sng" dirty="0">
              <a:highlight>
                <a:srgbClr val="FFFF00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podobno je tudi v drugih disciplinah/vedah več ‚‘pod-ved‘‘/teoretskih smeri (npr.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bio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 in socialna psihiatrija)</a:t>
            </a: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še ena „komplikacija“ oziroma kompleksnost več pri razumevanju sveta razlaganja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odklonskosti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40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C8FF790-2E9C-FCA2-1A2F-A84D9F2F0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5462"/>
          </a:xfrm>
        </p:spPr>
        <p:txBody>
          <a:bodyPr>
            <a:normAutofit/>
          </a:bodyPr>
          <a:lstStyle/>
          <a:p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OD MORALNEGA K ZNANSTVENEMU MODELU RAZUMEVANJA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26AC774-8A83-9255-AAB3-B64C9851E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7590"/>
            <a:ext cx="10515600" cy="5335283"/>
          </a:xfrm>
        </p:spPr>
        <p:txBody>
          <a:bodyPr>
            <a:normAutofit/>
          </a:bodyPr>
          <a:lstStyle/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Star in srednji vek: moralni model razumevanja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odklonskosti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teološko usmerjena kultura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verski, moralni zakoni 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odklonov ni treba posebej razlagati; svet in morala sta danosti (od boga ali njegovih predstavnikov na zemlji), nespremenljive dogme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Anderson (bratstvo, ….)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dejanja se delijo na dobra in slaba, črna in bela, posameznik se odloči, kaj bo storil svobodna volja)</a:t>
            </a: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39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934ED-0580-EB34-9668-9B247F46EA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68A35C6-61F7-CF2D-C27B-93EA39447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5462"/>
          </a:xfrm>
        </p:spPr>
        <p:txBody>
          <a:bodyPr>
            <a:normAutofit/>
          </a:bodyPr>
          <a:lstStyle/>
          <a:p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OD MORALNEGA K ZNANSTVENEMU MODELU RAZUMEVANJA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AFEB946-F975-EFF2-A69A-CAAACEB1D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7590"/>
            <a:ext cx="10515600" cy="5335283"/>
          </a:xfrm>
        </p:spPr>
        <p:txBody>
          <a:bodyPr>
            <a:normAutofit/>
          </a:bodyPr>
          <a:lstStyle/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razsvetljenstvo (15.18.st.)</a:t>
            </a:r>
          </a:p>
          <a:p>
            <a:pPr marL="0" indent="0">
              <a:buNone/>
            </a:pP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naloga uporabe razuma  ta naj svet pojasni na nov, znanstven način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pojavi se vprašanje ‘‘zakaj?‘‘ = odmik od danosti k poskusom razumevanja in morebitnega vplivanja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razvijanje znanstvenih pojasnitev (teorij), razvoj znanstvenih disciplin, ki odgovarjajo na to vprašanje in zavračajo odgovor ‘‘ker je bog tako hotel‘‘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znanost preraste religijo (otrok, ki nagaja ali otrok, ki ga je obsedel hudič  naslov za nasvete: duhovnik ali znanost: pedagog/psiholog, …)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pojem ‚‘‘normalno‘‘ se pojavi z znanostjo</a:t>
            </a:r>
          </a:p>
          <a:p>
            <a:pPr lvl="1"/>
            <a:r>
              <a:rPr lang="sl-SI" sz="2200" b="1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ETIOLOŠKE TEORIJE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(=teorije o VZROKIH)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najprej naravni zakoni, razcvet naravoslovja, medicina in biološke vede</a:t>
            </a: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od konca 19. st. pa še razvoj družboslovja 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psihologija, sociologija, antropologija, socialno delo, …</a:t>
            </a: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81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672D46-F095-6C52-045C-066DC696D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10472E8-AE1F-58AA-C824-88A0C0638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0357"/>
            <a:ext cx="10515600" cy="4474724"/>
          </a:xfrm>
        </p:spPr>
        <p:txBody>
          <a:bodyPr>
            <a:noAutofit/>
          </a:bodyPr>
          <a:lstStyle/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ideja „napredka“ s prehodom od religijskega k znanstvenemu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problematizacija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 domnevnega „napredka“: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morala in religija še naprej tudi v naših vsakdanjih in znanstvenih mislih: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Durkheim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: prepoved incesta kot ostanek religijskih prepričanj, v znanosti se uresničuje kot samoumevno problematično vedenje, ki ga je treba znanstveno kot tako tudi utemeljiti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iskanje genetske škodljivosti pojava ipd. </a:t>
            </a:r>
          </a:p>
          <a:p>
            <a:pPr lvl="2"/>
            <a:r>
              <a:rPr lang="sl-SI" sz="18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V tem smislu je morala določila, kaj je nenormalno, znanost pa to presojo prevzela</a:t>
            </a:r>
          </a:p>
          <a:p>
            <a:pPr lvl="2"/>
            <a:r>
              <a:rPr lang="sl-SI" sz="18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in na podlagi te presoje je morala usmerila tudi nadaljnji razvoj znanosti</a:t>
            </a:r>
            <a:endParaRPr lang="sl-SI" sz="1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E622CB3-C5DA-F661-92D5-ABB7375A0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5462"/>
          </a:xfrm>
        </p:spPr>
        <p:txBody>
          <a:bodyPr>
            <a:normAutofit/>
          </a:bodyPr>
          <a:lstStyle/>
          <a:p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OD MORALNEGA K ZNANSTVENEMU MODELU RAZUMEVANJA</a:t>
            </a:r>
          </a:p>
        </p:txBody>
      </p:sp>
    </p:spTree>
    <p:extLst>
      <p:ext uri="{BB962C8B-B14F-4D97-AF65-F5344CB8AC3E}">
        <p14:creationId xmlns:p14="http://schemas.microsoft.com/office/powerpoint/2010/main" val="334797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616EF-20A1-E428-B99B-D99360A22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1C8C0A9-89A4-4F98-C43B-5DD51A63A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80553"/>
            <a:ext cx="10515600" cy="4124528"/>
          </a:xfrm>
        </p:spPr>
        <p:txBody>
          <a:bodyPr>
            <a:noAutofit/>
          </a:bodyPr>
          <a:lstStyle/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domnevna delitev na MORALNE in ZNANSTVENE modele razumevanja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odklonskosti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 – ni tako jasna in enoznačna kot se kaže: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znanstvene teorije moralno obarvane, povezane z moralo njihovih avtorjev – ki ne živijo v vakuumu (začetniki evgenike so videli večvrednost bele rase)</a:t>
            </a:r>
          </a:p>
          <a:p>
            <a:pPr lvl="2"/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Durkheim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: samomor je postal problematičen z razvojem antropocentričnih družb (človek kot vrednota je določil problem napadanja te vrednote)</a:t>
            </a:r>
          </a:p>
          <a:p>
            <a:pPr lvl="2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Foucault: vzpostavitev norosti kot posledica utripa časa – razvijajoča se mesta, sramotna revščina, ki se jo zapira  in razvoj teorij o norosti na tej podlagi</a:t>
            </a: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53A1202-20DE-0FD4-181D-CDA91BB44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5462"/>
          </a:xfrm>
        </p:spPr>
        <p:txBody>
          <a:bodyPr>
            <a:normAutofit/>
          </a:bodyPr>
          <a:lstStyle/>
          <a:p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OD MORALNEGA K ZNANSTVENEMU MODELU RAZUMEVANJA</a:t>
            </a:r>
          </a:p>
        </p:txBody>
      </p:sp>
    </p:spTree>
    <p:extLst>
      <p:ext uri="{BB962C8B-B14F-4D97-AF65-F5344CB8AC3E}">
        <p14:creationId xmlns:p14="http://schemas.microsoft.com/office/powerpoint/2010/main" val="2261481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36BA7-5947-4912-C482-52B20AA475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7E683FF-C8DA-CFF5-F598-9FFB6EB1B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7319"/>
            <a:ext cx="10515600" cy="5009644"/>
          </a:xfrm>
        </p:spPr>
        <p:txBody>
          <a:bodyPr>
            <a:noAutofit/>
          </a:bodyPr>
          <a:lstStyle/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Teorije imajo torej svoj normativni del (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metateoretični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) = ne-eksplicirane, pred-teoretske, izven-znanstvene implicitne vsebine o naravi človeka, družbe in o njunem odnosu</a:t>
            </a:r>
          </a:p>
          <a:p>
            <a:pPr lvl="2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Foucault: psihiatrija in molk norosti, monolog o norosti… </a:t>
            </a: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Pojem “nenormalnost‘‘ se uporablja vrednostno pristransko, moralno nasičeno: za domnevno ali deklarirano objektivnostjo se „skriva“ moraliziranje</a:t>
            </a: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0F05261-19C7-B142-1751-EAE264744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5462"/>
          </a:xfrm>
        </p:spPr>
        <p:txBody>
          <a:bodyPr>
            <a:normAutofit/>
          </a:bodyPr>
          <a:lstStyle/>
          <a:p>
            <a:r>
              <a:rPr lang="sl-SI" sz="3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OD MORALNEGA K ZNANSTVENEMU MODELU RAZUMEVANJA</a:t>
            </a:r>
          </a:p>
        </p:txBody>
      </p:sp>
    </p:spTree>
    <p:extLst>
      <p:ext uri="{BB962C8B-B14F-4D97-AF65-F5344CB8AC3E}">
        <p14:creationId xmlns:p14="http://schemas.microsoft.com/office/powerpoint/2010/main" val="2764885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582218A-C488-7667-A09F-743EC9898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32934"/>
          </a:xfrm>
        </p:spPr>
        <p:txBody>
          <a:bodyPr>
            <a:normAutofit/>
          </a:bodyPr>
          <a:lstStyle/>
          <a:p>
            <a:pPr algn="ctr"/>
            <a:r>
              <a:rPr lang="sl-SI" sz="3000" b="1" dirty="0">
                <a:solidFill>
                  <a:srgbClr val="7030A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ETIOLOŠKE TEORIJE ODKLONSKOSTI</a:t>
            </a:r>
            <a:br>
              <a:rPr lang="sl-SI" sz="3000" b="1" dirty="0">
                <a:solidFill>
                  <a:srgbClr val="7030A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l-SI" sz="3000" b="1" dirty="0">
                <a:solidFill>
                  <a:srgbClr val="7030A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nekatere delitve, glede na…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2B8D9DC-0488-039D-2999-76956DBD1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5063"/>
            <a:ext cx="11058728" cy="4571899"/>
          </a:xfrm>
        </p:spPr>
        <p:txBody>
          <a:bodyPr>
            <a:noAutofit/>
          </a:bodyPr>
          <a:lstStyle/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disciplino: biološke, psihološke, sociološke, psihiatrične, hormonske, …</a:t>
            </a: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razumevanje ‘‘narave‘‘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odklonskosti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objektivna danost, ki se jo odkriva ali spreminjajoča se, ki se jo oblikuje  pozitivistične, konstruktivistične</a:t>
            </a: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razumevanje vloge človeka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deterministične,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nedeterministične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, t. svobodne volje</a:t>
            </a: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vsebinski fokus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značilnosti določenega posameznika ali obseg pojava v družbi  psihološke, sociološke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primer razlike: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Durkheim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 (samomor in tudi incest)</a:t>
            </a: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razumevanje vzroka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odklonskosti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z značilnostmi posameznika ali družbe (okolja)  individualne, družbene/sociološke</a:t>
            </a: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pPr lvl="1"/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022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DAC2D0B-097E-FFA0-C977-BD845F77E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057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l-SI" sz="3000" b="1" dirty="0">
                <a:solidFill>
                  <a:srgbClr val="7030A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ETIOLOŠKE TEORIJE ODKLONSKOSTI</a:t>
            </a:r>
            <a:br>
              <a:rPr lang="sl-SI" sz="3000" b="1" dirty="0">
                <a:solidFill>
                  <a:srgbClr val="7030A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l-SI" sz="3000" b="1" dirty="0">
                <a:solidFill>
                  <a:srgbClr val="7030A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individualne - družbene</a:t>
            </a:r>
            <a:endParaRPr lang="sl-SI" sz="3000" dirty="0"/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24260DD0-AD3D-2F30-A5C2-9D954D36B7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9869637"/>
              </p:ext>
            </p:extLst>
          </p:nvPr>
        </p:nvGraphicFramePr>
        <p:xfrm>
          <a:off x="554478" y="1348970"/>
          <a:ext cx="11245173" cy="463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60326">
                  <a:extLst>
                    <a:ext uri="{9D8B030D-6E8A-4147-A177-3AD203B41FA5}">
                      <a16:colId xmlns:a16="http://schemas.microsoft.com/office/drawing/2014/main" val="342769801"/>
                    </a:ext>
                  </a:extLst>
                </a:gridCol>
                <a:gridCol w="4238915">
                  <a:extLst>
                    <a:ext uri="{9D8B030D-6E8A-4147-A177-3AD203B41FA5}">
                      <a16:colId xmlns:a16="http://schemas.microsoft.com/office/drawing/2014/main" val="3321505683"/>
                    </a:ext>
                  </a:extLst>
                </a:gridCol>
                <a:gridCol w="5145932">
                  <a:extLst>
                    <a:ext uri="{9D8B030D-6E8A-4147-A177-3AD203B41FA5}">
                      <a16:colId xmlns:a16="http://schemas.microsoft.com/office/drawing/2014/main" val="23464935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vzroki </a:t>
                      </a:r>
                    </a:p>
                    <a:p>
                      <a:r>
                        <a:rPr lang="sl-SI" sz="2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pojavov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 posamezniku, ki je bolan, moten, slab,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 družbi, okoliščinah, kontekstih, življenjskem okolju, družbenih skupinah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6268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način </a:t>
                      </a:r>
                    </a:p>
                    <a:p>
                      <a:r>
                        <a:rPr lang="sl-SI" sz="2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ukrepanja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spreminjanje posameznika (zdravljenje, (</a:t>
                      </a:r>
                      <a:r>
                        <a:rPr lang="sl-SI" sz="2000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pre</a:t>
                      </a:r>
                      <a:r>
                        <a:rPr lang="sl-SI" sz="2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)vzgoja, tretma, kaznovanje, 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spreminjanje družbe, skupin, interakcij med družbo/skupinami in posamezniki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830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način razumevanja pojavov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pojavi so zdravi ali pa bolni oz. normalni ali pa nenormalni;</a:t>
                      </a:r>
                    </a:p>
                    <a:p>
                      <a:r>
                        <a:rPr lang="sl-SI" sz="2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kršenje norm je nenormalno, patološko, škodljivo;</a:t>
                      </a:r>
                    </a:p>
                    <a:p>
                      <a:r>
                        <a:rPr lang="sl-SI" sz="2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normalnost je naravna, nenaravnost pa odstopanje od nečesa, kar bi moralo biti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kritika koncepta normalnost;</a:t>
                      </a:r>
                    </a:p>
                    <a:p>
                      <a:r>
                        <a:rPr lang="sl-SI" sz="2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kršenje norm je izraz družbenih odnosov; velikokrat tudi način prilagoditve; v določeni meri tudi funkcionalno,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606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teoretski </a:t>
                      </a:r>
                    </a:p>
                    <a:p>
                      <a:r>
                        <a:rPr lang="sl-SI" sz="2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model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naravoslovni, kriteriji, ki naj bi bili objektivni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družboslovni, vpletenost, družbena konstrukcija realnosti, dogovorjena realnost, razporeditev moči, </a:t>
                      </a:r>
                      <a:r>
                        <a:rPr lang="sl-SI" sz="2000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kontekstualnost</a:t>
                      </a:r>
                      <a:endParaRPr lang="sl-SI" sz="2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0896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3310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686908-74A5-E745-55CB-0DB39A230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1808"/>
            <a:ext cx="10515600" cy="578458"/>
          </a:xfrm>
        </p:spPr>
        <p:txBody>
          <a:bodyPr>
            <a:normAutofit/>
          </a:bodyPr>
          <a:lstStyle/>
          <a:p>
            <a:pPr algn="ctr"/>
            <a:r>
              <a:rPr lang="sl-SI" sz="3000" b="1" dirty="0">
                <a:solidFill>
                  <a:srgbClr val="7030A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ETIOLOŠKE TEORIJE ODKLONSKOSTI</a:t>
            </a:r>
            <a:endParaRPr lang="sl-SI" sz="3000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3B7709F-DDF8-EDD0-06D2-B2BF98CD2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4868"/>
            <a:ext cx="10515600" cy="4922095"/>
          </a:xfrm>
        </p:spPr>
        <p:txBody>
          <a:bodyPr>
            <a:normAutofit/>
          </a:bodyPr>
          <a:lstStyle/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podobna razčlenitev je možna po vsaki od postavk delitve teorij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vsaka teorija, ki je pred nami, je torej lahko predmet presoje, prepoznavanja njenega konteksta, uvrščanja v različne tipologije 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torej predmet našega </a:t>
            </a:r>
            <a:r>
              <a:rPr lang="sl-SI" sz="2200" dirty="0" err="1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metapogleda</a:t>
            </a:r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 na teorijo in njeno (implicitno ali eksplicitno izraženo) teoretsko ozadje</a:t>
            </a:r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poleg tega je za kopico teorij značilno, da jih ne moremo čisto jasno uvrstiti na kakšno od dveh polij posamezne delitve – obstajajo torej kontinuumi med posameznimi vrstami</a:t>
            </a: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opisana kompleksnost nakazuje na obstoj velike kopice teorij, ki so si med seboj v marsičem različne</a:t>
            </a:r>
          </a:p>
          <a:p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Tekoča moderna (Bauman): </a:t>
            </a:r>
          </a:p>
          <a:p>
            <a:pPr lvl="1"/>
            <a:r>
              <a:rPr lang="sl-SI" sz="2200" dirty="0">
                <a:latin typeface="Calibri Light" panose="020F0302020204030204" pitchFamily="34" charset="0"/>
                <a:cs typeface="Calibri Light" panose="020F0302020204030204" pitchFamily="34" charset="0"/>
              </a:rPr>
              <a:t>od nesporne avtoritete ‚‘‘izbranih‘‘ znanstvenih teorij k množici različnih, tudi med seboj nasprotujočih si, brez posebne izrecne ene in edine avtoritete, ki bi v vsakem trenutku določila, katera od teorij je tista ‘‘prava‘‘</a:t>
            </a: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sl-SI" sz="2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593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1266</Words>
  <Application>Microsoft Office PowerPoint</Application>
  <PresentationFormat>Širokozaslonsko</PresentationFormat>
  <Paragraphs>112</Paragraphs>
  <Slides>11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Calibri Light</vt:lpstr>
      <vt:lpstr>Officeova tema</vt:lpstr>
      <vt:lpstr>TEORIJE ODKLONSKOSTI (ali nenormalnosti/ t. v soc. integraciji… )</vt:lpstr>
      <vt:lpstr>OD MORALNEGA K ZNANSTVENEMU MODELU RAZUMEVANJA</vt:lpstr>
      <vt:lpstr>OD MORALNEGA K ZNANSTVENEMU MODELU RAZUMEVANJA</vt:lpstr>
      <vt:lpstr>OD MORALNEGA K ZNANSTVENEMU MODELU RAZUMEVANJA</vt:lpstr>
      <vt:lpstr>OD MORALNEGA K ZNANSTVENEMU MODELU RAZUMEVANJA</vt:lpstr>
      <vt:lpstr>OD MORALNEGA K ZNANSTVENEMU MODELU RAZUMEVANJA</vt:lpstr>
      <vt:lpstr>ETIOLOŠKE TEORIJE ODKLONSKOSTI  nekatere delitve, glede na…</vt:lpstr>
      <vt:lpstr>ETIOLOŠKE TEORIJE ODKLONSKOSTI  individualne - družbene</vt:lpstr>
      <vt:lpstr>ETIOLOŠKE TEORIJE ODKLONSKOSTI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TEORIJE ODKLONSKOSTI (ali nenormalnosti/ t. v soc. integraciji… )</dc:title>
  <dc:creator>Tadić, Darja</dc:creator>
  <cp:lastModifiedBy>Tadić, Darja</cp:lastModifiedBy>
  <cp:revision>1</cp:revision>
  <dcterms:created xsi:type="dcterms:W3CDTF">2024-03-04T08:32:32Z</dcterms:created>
  <dcterms:modified xsi:type="dcterms:W3CDTF">2024-03-11T09:18:41Z</dcterms:modified>
</cp:coreProperties>
</file>