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1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47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46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0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8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4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7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2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88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1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0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8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3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B2A60-ECC4-415E-9C78-CAF40F31606C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A88C8F-3DA7-477B-BDC6-A6ACD9FB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4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PREVOZNA SREDSTVA NEKOČ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859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VLAK NEKOČ IN DANES</a:t>
            </a:r>
            <a:endParaRPr lang="en-GB" b="1" dirty="0"/>
          </a:p>
        </p:txBody>
      </p:sp>
      <p:pic>
        <p:nvPicPr>
          <p:cNvPr id="1026" name="Picture 2" descr="Železniški prevoz - Wikipedija, prosta encikloped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2" y="1907178"/>
            <a:ext cx="6135391" cy="34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dio1 - Regionalne no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07" y="1907179"/>
            <a:ext cx="5240646" cy="34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KOLO NEKOČ IN DANES</a:t>
            </a:r>
            <a:endParaRPr lang="en-GB" b="1" dirty="0"/>
          </a:p>
        </p:txBody>
      </p:sp>
      <p:pic>
        <p:nvPicPr>
          <p:cNvPr id="2050" name="Picture 2" descr="Nostalgija na kolesih: tradicija, ki nas še vedno navdihuje - siol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151016"/>
            <a:ext cx="5140102" cy="342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d očmi mu je ukradel kolo in se odpeljal v smeri Ljudskega v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51" y="2151016"/>
            <a:ext cx="6179035" cy="342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6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MOTOR NEKOČ IN DANES</a:t>
            </a:r>
            <a:endParaRPr lang="en-GB" b="1" dirty="0"/>
          </a:p>
        </p:txBody>
      </p:sp>
      <p:pic>
        <p:nvPicPr>
          <p:cNvPr id="3074" name="Picture 2" descr="1960 Vrhnika – Milan na motorju | Star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2101181"/>
            <a:ext cx="5249922" cy="39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krehlace - Twitter Search /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2101181"/>
            <a:ext cx="5256757" cy="39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3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KOČIJA NEKOČ IN DANES</a:t>
            </a:r>
            <a:endParaRPr lang="en-GB" b="1" dirty="0"/>
          </a:p>
        </p:txBody>
      </p:sp>
      <p:pic>
        <p:nvPicPr>
          <p:cNvPr id="4098" name="Picture 2" descr="EuroMobil | Pogrebna vozi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6" y="2113007"/>
            <a:ext cx="5332601" cy="38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oč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5" y="2113007"/>
            <a:ext cx="6375917" cy="35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3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AVION NEKOČ IN DANES</a:t>
            </a:r>
            <a:endParaRPr lang="en-GB" b="1" dirty="0"/>
          </a:p>
        </p:txBody>
      </p:sp>
      <p:pic>
        <p:nvPicPr>
          <p:cNvPr id="5122" name="Picture 2" descr="Letalo - Wikipedija, prosta encikloped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7" y="2281646"/>
            <a:ext cx="6157602" cy="29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ivatni reaktivec? Zakaj pa ne, če vam posel cvete! Nekateri si ga lahko  privoščijo … | Samy Sahli - Podjetnik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89" y="2281646"/>
            <a:ext cx="5161218" cy="29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3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AVTO NEKOČ IN DANES</a:t>
            </a:r>
            <a:endParaRPr lang="en-GB" b="1" dirty="0"/>
          </a:p>
        </p:txBody>
      </p:sp>
      <p:pic>
        <p:nvPicPr>
          <p:cNvPr id="6146" name="Picture 2" descr="Kdo sta Slovenca, ki prodajata najstarejša avtomobila pri nas? - siol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5" y="2011681"/>
            <a:ext cx="5298259" cy="39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anes se družinski avto kupuje z vozičkom | Žurnal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1018"/>
            <a:ext cx="5903626" cy="39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9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PROMET NEKOČ IN DANES</a:t>
            </a:r>
            <a:endParaRPr lang="en-GB" b="1" dirty="0"/>
          </a:p>
        </p:txBody>
      </p:sp>
      <p:pic>
        <p:nvPicPr>
          <p:cNvPr id="7170" name="Picture 2" descr="Ali ste vedeli? O prometu v Ljubljani nekoč • vselepoinprav.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" y="2368731"/>
            <a:ext cx="6075724" cy="43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abljeni na posvet: Smeri razvoja prometa v Ljubljani in regiji -  Utrip-Ljublj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81" y="2368731"/>
            <a:ext cx="6116719" cy="43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0621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</TotalTime>
  <Words>31</Words>
  <Application>Microsoft Office PowerPoint</Application>
  <PresentationFormat>Širokozaslonsko</PresentationFormat>
  <Paragraphs>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Šelest</vt:lpstr>
      <vt:lpstr>PREVOZNA SREDSTVA NEKOČ</vt:lpstr>
      <vt:lpstr>VLAK NEKOČ IN DANES</vt:lpstr>
      <vt:lpstr>KOLO NEKOČ IN DANES</vt:lpstr>
      <vt:lpstr>MOTOR NEKOČ IN DANES</vt:lpstr>
      <vt:lpstr>KOČIJA NEKOČ IN DANES</vt:lpstr>
      <vt:lpstr>AVION NEKOČ IN DANES</vt:lpstr>
      <vt:lpstr>AVTO NEKOČ IN DANES</vt:lpstr>
      <vt:lpstr>PROMET NEKOČ IN DANES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PREVOZNA SREDSTVA NEKOČ</dc:title>
  <dc:creator>Blaz Klet</dc:creator>
  <cp:lastModifiedBy>Blaz Klet</cp:lastModifiedBy>
  <cp:revision>4</cp:revision>
  <dcterms:created xsi:type="dcterms:W3CDTF">2022-02-17T17:35:53Z</dcterms:created>
  <dcterms:modified xsi:type="dcterms:W3CDTF">2022-02-17T17:43:45Z</dcterms:modified>
</cp:coreProperties>
</file>