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</p:sldMasterIdLst>
  <p:notesMasterIdLst>
    <p:notesMasterId r:id="rId7"/>
  </p:notesMasterIdLst>
  <p:handoutMasterIdLst>
    <p:handoutMasterId r:id="rId8"/>
  </p:handoutMasterIdLst>
  <p:sldIdLst>
    <p:sldId id="256" r:id="rId4"/>
    <p:sldId id="258" r:id="rId5"/>
    <p:sldId id="257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3.m4a"/><Relationship Id="rId7" Type="http://schemas.openxmlformats.org/officeDocument/2006/relationships/slideLayout" Target="../slideLayouts/slideLayout2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openxmlformats.org/officeDocument/2006/relationships/image" Target="../media/image6.jpg"/><Relationship Id="rId4" Type="http://schemas.openxmlformats.org/officeDocument/2006/relationships/audio" Target="../media/media3.m4a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5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800" b="1" dirty="0" smtClean="0">
                <a:solidFill>
                  <a:srgbClr val="00B050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MODNI KREATOR, MODNA KREATORKA</a:t>
            </a:r>
            <a:endParaRPr lang="sl-SI" sz="4800" b="1" dirty="0">
              <a:solidFill>
                <a:srgbClr val="00B050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6" y="2366664"/>
            <a:ext cx="721634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400" b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57252" y="6259214"/>
            <a:ext cx="433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375" y="522628"/>
            <a:ext cx="830902" cy="8309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" y="1867544"/>
            <a:ext cx="2047781" cy="136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8" y="1755648"/>
            <a:ext cx="3404949" cy="226583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6" y="4215384"/>
            <a:ext cx="3200733" cy="241915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86" y="1887887"/>
            <a:ext cx="3467100" cy="4267200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200" y="493776"/>
            <a:ext cx="656146" cy="656146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22286" y="1755648"/>
            <a:ext cx="874522" cy="8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7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9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3" y="1865376"/>
            <a:ext cx="3312513" cy="397501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38" y="1615855"/>
            <a:ext cx="3210046" cy="4474058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6688" y="772257"/>
            <a:ext cx="843598" cy="8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</TotalTime>
  <Words>7</Words>
  <Application>Microsoft Office PowerPoint</Application>
  <PresentationFormat>Diaprojekcija na zaslonu (4:3)</PresentationFormat>
  <Paragraphs>3</Paragraphs>
  <Slides>3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Chiller</vt:lpstr>
      <vt:lpstr>Open Sans</vt:lpstr>
      <vt:lpstr>Trebuchet MS</vt:lpstr>
      <vt:lpstr>Wingdings</vt:lpstr>
      <vt:lpstr>Načrt po meri</vt:lpstr>
      <vt:lpstr>1_Načrt po meri</vt:lpstr>
      <vt:lpstr>Office Theme</vt:lpstr>
      <vt:lpstr>MODNI KREATOR, MODNA KREATORKA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SIO Administrator</cp:lastModifiedBy>
  <cp:revision>37</cp:revision>
  <dcterms:created xsi:type="dcterms:W3CDTF">2017-07-19T12:17:37Z</dcterms:created>
  <dcterms:modified xsi:type="dcterms:W3CDTF">2021-01-13T19:43:13Z</dcterms:modified>
</cp:coreProperties>
</file>