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25ABA1-B5D8-469A-90B8-1C5F029A292A}" type="datetimeFigureOut">
              <a:rPr lang="sl-SI" smtClean="0"/>
              <a:pPr/>
              <a:t>24. 11. 2020</a:t>
            </a:fld>
            <a:endParaRPr lang="sl-SI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4C9994-578F-4A62-A5AE-BCABC0275D7B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3284985"/>
            <a:ext cx="8352928" cy="72008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pPr algn="ctr"/>
            <a:r>
              <a:rPr lang="sl-SI" sz="3200" b="1" dirty="0" smtClean="0">
                <a:solidFill>
                  <a:srgbClr val="C00000"/>
                </a:solidFill>
                <a:latin typeface="Comic Sans MS" pitchFamily="66" charset="0"/>
                <a:ea typeface="+mn-ea"/>
                <a:cs typeface="+mn-cs"/>
              </a:rPr>
              <a:t>(PRISLOVI NAČINA)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458200" cy="914400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softEdge rad="3175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 algn="ctr"/>
            <a:r>
              <a:rPr lang="sl-SI" sz="6000" b="1" dirty="0" smtClean="0">
                <a:solidFill>
                  <a:srgbClr val="C00000"/>
                </a:solidFill>
                <a:latin typeface="Colonna MT" pitchFamily="82" charset="0"/>
              </a:rPr>
              <a:t>ADVERBS OF MANNER</a:t>
            </a:r>
            <a:endParaRPr lang="sl-SI" sz="6000" b="1" dirty="0">
              <a:solidFill>
                <a:srgbClr val="C00000"/>
              </a:solidFill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268760"/>
            <a:ext cx="4290556" cy="720080"/>
          </a:xfrm>
        </p:spPr>
        <p:txBody>
          <a:bodyPr>
            <a:normAutofit/>
          </a:bodyPr>
          <a:lstStyle/>
          <a:p>
            <a:pPr algn="ctr"/>
            <a:r>
              <a:rPr lang="sl-SI" sz="2000" b="1" dirty="0" smtClean="0">
                <a:solidFill>
                  <a:srgbClr val="C00000"/>
                </a:solidFill>
              </a:rPr>
              <a:t>ADJECTIVE (Kakšen?)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1268760"/>
            <a:ext cx="4292241" cy="639762"/>
          </a:xfrm>
        </p:spPr>
        <p:txBody>
          <a:bodyPr>
            <a:normAutofit/>
          </a:bodyPr>
          <a:lstStyle/>
          <a:p>
            <a:pPr algn="ctr"/>
            <a:r>
              <a:rPr lang="sl-SI" sz="2000" b="1" dirty="0" err="1" smtClean="0">
                <a:solidFill>
                  <a:srgbClr val="C00000"/>
                </a:solidFill>
              </a:rPr>
              <a:t>Adverb</a:t>
            </a:r>
            <a:r>
              <a:rPr lang="sl-SI" sz="2000" b="1" dirty="0" smtClean="0">
                <a:solidFill>
                  <a:srgbClr val="C00000"/>
                </a:solidFill>
              </a:rPr>
              <a:t> </a:t>
            </a:r>
            <a:r>
              <a:rPr lang="sl-SI" sz="2000" b="1" dirty="0" err="1" smtClean="0">
                <a:solidFill>
                  <a:srgbClr val="C00000"/>
                </a:solidFill>
              </a:rPr>
              <a:t>of</a:t>
            </a:r>
            <a:r>
              <a:rPr lang="sl-SI" sz="2000" b="1" dirty="0" smtClean="0">
                <a:solidFill>
                  <a:srgbClr val="C00000"/>
                </a:solidFill>
              </a:rPr>
              <a:t> </a:t>
            </a:r>
            <a:r>
              <a:rPr lang="sl-SI" sz="2000" b="1" dirty="0" err="1" smtClean="0">
                <a:solidFill>
                  <a:srgbClr val="C00000"/>
                </a:solidFill>
              </a:rPr>
              <a:t>manner</a:t>
            </a:r>
            <a:r>
              <a:rPr lang="sl-SI" sz="2000" b="1" dirty="0" smtClean="0">
                <a:solidFill>
                  <a:srgbClr val="C00000"/>
                </a:solidFill>
              </a:rPr>
              <a:t> (Kako?)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51520" y="1772817"/>
            <a:ext cx="4290556" cy="936104"/>
          </a:xfrm>
          <a:solidFill>
            <a:schemeClr val="bg2"/>
          </a:solidFill>
        </p:spPr>
        <p:txBody>
          <a:bodyPr/>
          <a:lstStyle/>
          <a:p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John is a </a:t>
            </a:r>
            <a:r>
              <a:rPr lang="sl-SI" b="1" u="sng" dirty="0" err="1" smtClean="0">
                <a:solidFill>
                  <a:schemeClr val="accent6">
                    <a:lumMod val="75000"/>
                  </a:schemeClr>
                </a:solidFill>
              </a:rPr>
              <a:t>quick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accent6">
                    <a:lumMod val="75000"/>
                  </a:schemeClr>
                </a:solidFill>
              </a:rPr>
              <a:t>reader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Sally is a </a:t>
            </a:r>
            <a:r>
              <a:rPr lang="sl-SI" b="1" u="sng" dirty="0" err="1" smtClean="0">
                <a:solidFill>
                  <a:schemeClr val="accent6">
                    <a:lumMod val="75000"/>
                  </a:schemeClr>
                </a:solidFill>
              </a:rPr>
              <a:t>slow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accent6">
                    <a:lumMod val="75000"/>
                  </a:schemeClr>
                </a:solidFill>
              </a:rPr>
              <a:t>walker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sl-SI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008" y="1772817"/>
            <a:ext cx="4288536" cy="93610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John </a:t>
            </a:r>
            <a:r>
              <a:rPr lang="sl-SI" dirty="0" err="1" smtClean="0">
                <a:solidFill>
                  <a:schemeClr val="accent6">
                    <a:lumMod val="75000"/>
                  </a:schemeClr>
                </a:solidFill>
              </a:rPr>
              <a:t>reads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b="1" u="sng" dirty="0" err="1" smtClean="0">
                <a:solidFill>
                  <a:schemeClr val="accent6">
                    <a:lumMod val="75000"/>
                  </a:schemeClr>
                </a:solidFill>
              </a:rPr>
              <a:t>quickly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r>
              <a:rPr lang="sl-SI" dirty="0" err="1" smtClean="0">
                <a:solidFill>
                  <a:schemeClr val="accent6">
                    <a:lumMod val="75000"/>
                  </a:schemeClr>
                </a:solidFill>
              </a:rPr>
              <a:t>She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accent6">
                    <a:lumMod val="75000"/>
                  </a:schemeClr>
                </a:solidFill>
              </a:rPr>
              <a:t>walks</a:t>
            </a:r>
            <a:r>
              <a:rPr lang="sl-SI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sl-SI" b="1" u="sng" dirty="0" err="1" smtClean="0">
                <a:solidFill>
                  <a:schemeClr val="accent6">
                    <a:lumMod val="75000"/>
                  </a:schemeClr>
                </a:solidFill>
              </a:rPr>
              <a:t>slowly</a:t>
            </a:r>
            <a:r>
              <a:rPr lang="sl-SI" b="1" u="sng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332656"/>
            <a:ext cx="7560840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sl-SI" dirty="0" smtClean="0"/>
              <a:t> </a:t>
            </a:r>
            <a:r>
              <a:rPr lang="sl-SI" sz="2000" b="1" dirty="0" smtClean="0">
                <a:solidFill>
                  <a:srgbClr val="C00000"/>
                </a:solidFill>
                <a:latin typeface="Comic Sans MS" pitchFamily="66" charset="0"/>
              </a:rPr>
              <a:t>PRISLOVE NAČINA IZPELJEMO IZ PRIDEVNIKOV S POMOČJO KONČNICE –LY.</a:t>
            </a:r>
            <a:endParaRPr lang="sl-SI" sz="20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3923928" y="1916832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Right Arrow 9"/>
          <p:cNvSpPr/>
          <p:nvPr/>
        </p:nvSpPr>
        <p:spPr>
          <a:xfrm>
            <a:off x="3923928" y="2348880"/>
            <a:ext cx="72008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TextBox 10"/>
          <p:cNvSpPr txBox="1"/>
          <p:nvPr/>
        </p:nvSpPr>
        <p:spPr>
          <a:xfrm>
            <a:off x="683568" y="2924944"/>
            <a:ext cx="8208912" cy="33855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1600" b="1" dirty="0" smtClean="0">
                <a:solidFill>
                  <a:srgbClr val="C00000"/>
                </a:solidFill>
                <a:latin typeface="Comic Sans MS" pitchFamily="66" charset="0"/>
              </a:rPr>
              <a:t>VČASIH SE PRI ZAPISU POJAVIJO DROBNE SPREMEMBE OZ. POSEBNOSTI: </a:t>
            </a:r>
            <a:endParaRPr lang="sl-SI" sz="16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568" y="3356992"/>
            <a:ext cx="324036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1)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beautifu</a:t>
            </a:r>
            <a:r>
              <a:rPr lang="sl-SI" b="1" u="sng" dirty="0" err="1" smtClean="0">
                <a:solidFill>
                  <a:srgbClr val="C00000"/>
                </a:solidFill>
                <a:latin typeface="Comic Sans MS" pitchFamily="66" charset="0"/>
              </a:rPr>
              <a:t>l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wonderfu</a:t>
            </a:r>
            <a:r>
              <a:rPr lang="sl-SI" b="1" u="sng" dirty="0" err="1" smtClean="0">
                <a:solidFill>
                  <a:srgbClr val="C00000"/>
                </a:solidFill>
                <a:latin typeface="Comic Sans MS" pitchFamily="66" charset="0"/>
              </a:rPr>
              <a:t>l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…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76056" y="3356992"/>
            <a:ext cx="3600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beautifu</a:t>
            </a:r>
            <a:r>
              <a:rPr lang="sl-SI" b="1" u="sng" dirty="0" err="1" smtClean="0">
                <a:solidFill>
                  <a:srgbClr val="C00000"/>
                </a:solidFill>
                <a:latin typeface="Comic Sans MS" pitchFamily="66" charset="0"/>
              </a:rPr>
              <a:t>ll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sl-SI" b="1" dirty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wonderfu</a:t>
            </a:r>
            <a:r>
              <a:rPr lang="sl-SI" b="1" u="sng" dirty="0" err="1">
                <a:solidFill>
                  <a:srgbClr val="C00000"/>
                </a:solidFill>
                <a:latin typeface="Comic Sans MS" pitchFamily="66" charset="0"/>
              </a:rPr>
              <a:t>ll</a:t>
            </a:r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sl-SI" b="1" dirty="0">
                <a:solidFill>
                  <a:srgbClr val="C00000"/>
                </a:solidFill>
                <a:latin typeface="Comic Sans MS" pitchFamily="66" charset="0"/>
              </a:rPr>
              <a:t> …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4644008" y="3429000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3568" y="3789040"/>
            <a:ext cx="302433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C00000"/>
                </a:solidFill>
                <a:latin typeface="Comic Sans MS" pitchFamily="66" charset="0"/>
              </a:rPr>
              <a:t>2) </a:t>
            </a:r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gent</a:t>
            </a:r>
            <a:r>
              <a:rPr lang="sl-SI" b="1" u="sng" dirty="0" err="1">
                <a:solidFill>
                  <a:srgbClr val="C00000"/>
                </a:solidFill>
                <a:latin typeface="Comic Sans MS" pitchFamily="66" charset="0"/>
              </a:rPr>
              <a:t>le</a:t>
            </a:r>
            <a:r>
              <a:rPr lang="sl-SI" b="1" dirty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terrib</a:t>
            </a:r>
            <a:r>
              <a:rPr lang="sl-SI" b="1" u="sng" dirty="0" err="1" smtClean="0">
                <a:solidFill>
                  <a:srgbClr val="C00000"/>
                </a:solidFill>
                <a:latin typeface="Comic Sans MS" pitchFamily="66" charset="0"/>
              </a:rPr>
              <a:t>le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…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76056" y="3789040"/>
            <a:ext cx="3600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gently</a:t>
            </a:r>
            <a:r>
              <a:rPr lang="sl-SI" b="1" dirty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terribly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…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3568" y="4221088"/>
            <a:ext cx="374441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rgbClr val="C00000"/>
                </a:solidFill>
                <a:latin typeface="Comic Sans MS" pitchFamily="66" charset="0"/>
              </a:rPr>
              <a:t>3) </a:t>
            </a:r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eas</a:t>
            </a:r>
            <a:r>
              <a:rPr lang="sl-SI" b="1" u="sng" dirty="0" err="1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sl-SI" b="1" dirty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angr</a:t>
            </a:r>
            <a:r>
              <a:rPr lang="sl-SI" b="1" u="sng" dirty="0" err="1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sl-SI" b="1" dirty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heav</a:t>
            </a:r>
            <a:r>
              <a:rPr lang="sl-SI" b="1" u="sng" dirty="0" err="1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sl-SI" b="1" dirty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sleep</a:t>
            </a:r>
            <a:r>
              <a:rPr lang="sl-SI" b="1" u="sng" dirty="0" err="1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…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076056" y="4221088"/>
            <a:ext cx="388843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eas</a:t>
            </a:r>
            <a:r>
              <a:rPr lang="sl-SI" b="1" u="sng" dirty="0" err="1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ly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angr</a:t>
            </a:r>
            <a:r>
              <a:rPr lang="sl-SI" b="1" u="sng" dirty="0" err="1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ly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heav</a:t>
            </a:r>
            <a:r>
              <a:rPr lang="sl-SI" b="1" u="sng" dirty="0" err="1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ly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sleep</a:t>
            </a:r>
            <a:r>
              <a:rPr lang="sl-SI" b="1" u="sng" dirty="0" err="1" smtClean="0">
                <a:solidFill>
                  <a:srgbClr val="C00000"/>
                </a:solidFill>
                <a:latin typeface="Comic Sans MS" pitchFamily="66" charset="0"/>
              </a:rPr>
              <a:t>i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ly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…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2" name="Right Arrow 21"/>
          <p:cNvSpPr/>
          <p:nvPr/>
        </p:nvSpPr>
        <p:spPr>
          <a:xfrm flipV="1">
            <a:off x="4644008" y="4293096"/>
            <a:ext cx="360040" cy="20764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4644008" y="3861048"/>
            <a:ext cx="360040" cy="216024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19672" y="4653136"/>
            <a:ext cx="208823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>
                <a:solidFill>
                  <a:srgbClr val="C00000"/>
                </a:solidFill>
                <a:latin typeface="Comic Sans MS" pitchFamily="66" charset="0"/>
              </a:rPr>
              <a:t>BUT!!!  </a:t>
            </a:r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shy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220072" y="4653136"/>
            <a:ext cx="165618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shyly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26" name="Right Arrow 25"/>
          <p:cNvSpPr/>
          <p:nvPr/>
        </p:nvSpPr>
        <p:spPr>
          <a:xfrm flipV="1">
            <a:off x="4644008" y="4725144"/>
            <a:ext cx="360040" cy="20764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9" presetClass="entr" presetSubtype="0" ac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 animBg="1"/>
      <p:bldP spid="6" grpId="0" build="p" animBg="1"/>
      <p:bldP spid="7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6" grpId="1" animBg="1"/>
      <p:bldP spid="17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60648"/>
            <a:ext cx="7272808" cy="33855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1600" b="1" dirty="0">
                <a:solidFill>
                  <a:srgbClr val="C00000"/>
                </a:solidFill>
                <a:latin typeface="Comic Sans MS" pitchFamily="66" charset="0"/>
              </a:rPr>
              <a:t>OBSTAJA TUDI NEKAJ NEPRAVILNIH OBLIK: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600" y="836712"/>
            <a:ext cx="1512168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fast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h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ard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good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1920" y="836712"/>
            <a:ext cx="1512168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fast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hard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  <a:p>
            <a:r>
              <a:rPr lang="sl-SI" b="1" dirty="0" err="1">
                <a:solidFill>
                  <a:srgbClr val="C00000"/>
                </a:solidFill>
                <a:latin typeface="Comic Sans MS" pitchFamily="66" charset="0"/>
              </a:rPr>
              <a:t>well</a:t>
            </a:r>
            <a:endParaRPr lang="sl-SI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699792" y="1052736"/>
            <a:ext cx="792088" cy="50405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TextBox 5"/>
          <p:cNvSpPr txBox="1"/>
          <p:nvPr/>
        </p:nvSpPr>
        <p:spPr>
          <a:xfrm>
            <a:off x="251520" y="4077072"/>
            <a:ext cx="8640960" cy="92333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Now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do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the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following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sl-SI" b="1" dirty="0" err="1" smtClean="0">
                <a:solidFill>
                  <a:srgbClr val="C00000"/>
                </a:solidFill>
                <a:latin typeface="Comic Sans MS" pitchFamily="66" charset="0"/>
              </a:rPr>
              <a:t>exercise</a:t>
            </a:r>
            <a:r>
              <a:rPr lang="sl-SI" b="1" dirty="0" smtClean="0">
                <a:solidFill>
                  <a:srgbClr val="C00000"/>
                </a:solidFill>
                <a:latin typeface="Comic Sans MS" pitchFamily="66" charset="0"/>
              </a:rPr>
              <a:t>:</a:t>
            </a:r>
          </a:p>
          <a:p>
            <a:endParaRPr lang="sl-SI" b="1" dirty="0" smtClean="0">
              <a:solidFill>
                <a:srgbClr val="C00000"/>
              </a:solidFill>
            </a:endParaRPr>
          </a:p>
          <a:p>
            <a:r>
              <a:rPr lang="sl-SI" b="1" dirty="0" smtClean="0">
                <a:solidFill>
                  <a:srgbClr val="C00000"/>
                </a:solidFill>
              </a:rPr>
              <a:t>http://learnenglish.britishcouncil.org/en/english-grammar/adverbials/adverbs-manner</a:t>
            </a: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2204864"/>
            <a:ext cx="6264696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My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grandma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is a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good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cook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.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She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cooks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very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well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.</a:t>
            </a:r>
          </a:p>
          <a:p>
            <a:endParaRPr lang="sl-SI" sz="500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  <a:p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You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’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re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a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fast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driver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.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Please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, don’t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drive</a:t>
            </a:r>
            <a:r>
              <a:rPr lang="sl-SI" dirty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so </a:t>
            </a:r>
            <a:r>
              <a:rPr lang="sl-SI" dirty="0" err="1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fast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.</a:t>
            </a:r>
          </a:p>
          <a:p>
            <a:endParaRPr lang="sl-SI" sz="500" dirty="0" smtClean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  <a:p>
            <a:r>
              <a:rPr lang="sl-SI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Paul’s a </a:t>
            </a:r>
            <a:r>
              <a:rPr lang="sl-SI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hard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worker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. </a:t>
            </a:r>
            <a:r>
              <a:rPr lang="sl-SI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He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works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really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hard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every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 </a:t>
            </a:r>
            <a:r>
              <a:rPr lang="sl-SI" dirty="0" err="1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day</a:t>
            </a:r>
            <a:r>
              <a:rPr lang="sl-SI" dirty="0" smtClean="0">
                <a:solidFill>
                  <a:schemeClr val="bg2">
                    <a:lumMod val="25000"/>
                  </a:schemeClr>
                </a:solidFill>
                <a:latin typeface="Comic Sans MS" pitchFamily="66" charset="0"/>
              </a:rPr>
              <a:t>.</a:t>
            </a:r>
            <a:endParaRPr lang="sl-SI" dirty="0">
              <a:solidFill>
                <a:schemeClr val="bg2">
                  <a:lumMod val="2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0648"/>
            <a:ext cx="7848872" cy="640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262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263</TotalTime>
  <Words>159</Words>
  <Application>Microsoft Office PowerPoint</Application>
  <PresentationFormat>Diaprojekcija na zaslonu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10" baseType="lpstr">
      <vt:lpstr>Colonna MT</vt:lpstr>
      <vt:lpstr>Comic Sans MS</vt:lpstr>
      <vt:lpstr>Franklin Gothic Book</vt:lpstr>
      <vt:lpstr>Franklin Gothic Medium</vt:lpstr>
      <vt:lpstr>Wingdings 2</vt:lpstr>
      <vt:lpstr>Trek</vt:lpstr>
      <vt:lpstr>(PRISLOVI NAČINA)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(PRISLOVI NAČINA)</dc:title>
  <dc:creator>Katarina</dc:creator>
  <cp:lastModifiedBy>katarina</cp:lastModifiedBy>
  <cp:revision>21</cp:revision>
  <dcterms:created xsi:type="dcterms:W3CDTF">2014-12-10T20:40:51Z</dcterms:created>
  <dcterms:modified xsi:type="dcterms:W3CDTF">2020-11-24T15:10:40Z</dcterms:modified>
</cp:coreProperties>
</file>