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3"/>
  </p:notesMasterIdLst>
  <p:sldIdLst>
    <p:sldId id="321" r:id="rId2"/>
    <p:sldId id="256" r:id="rId3"/>
    <p:sldId id="258" r:id="rId4"/>
    <p:sldId id="303" r:id="rId5"/>
    <p:sldId id="261" r:id="rId6"/>
    <p:sldId id="322" r:id="rId7"/>
    <p:sldId id="266" r:id="rId8"/>
    <p:sldId id="304" r:id="rId9"/>
    <p:sldId id="306" r:id="rId10"/>
    <p:sldId id="309" r:id="rId11"/>
    <p:sldId id="307" r:id="rId12"/>
    <p:sldId id="263" r:id="rId13"/>
    <p:sldId id="308" r:id="rId14"/>
    <p:sldId id="264" r:id="rId15"/>
    <p:sldId id="310" r:id="rId16"/>
    <p:sldId id="265" r:id="rId17"/>
    <p:sldId id="311" r:id="rId18"/>
    <p:sldId id="312" r:id="rId19"/>
    <p:sldId id="267" r:id="rId20"/>
    <p:sldId id="313" r:id="rId21"/>
    <p:sldId id="268" r:id="rId22"/>
    <p:sldId id="314" r:id="rId23"/>
    <p:sldId id="315" r:id="rId24"/>
    <p:sldId id="316" r:id="rId25"/>
    <p:sldId id="317" r:id="rId26"/>
    <p:sldId id="270" r:id="rId27"/>
    <p:sldId id="271" r:id="rId28"/>
    <p:sldId id="318" r:id="rId29"/>
    <p:sldId id="319" r:id="rId30"/>
    <p:sldId id="320" r:id="rId31"/>
    <p:sldId id="282" r:id="rId32"/>
  </p:sldIdLst>
  <p:sldSz cx="9144000" cy="5143500" type="screen16x9"/>
  <p:notesSz cx="6858000" cy="9144000"/>
  <p:embeddedFontLst>
    <p:embeddedFont>
      <p:font typeface="Black Han Sans" panose="020B0604020202020204" charset="-127"/>
      <p:regular r:id="rId34"/>
    </p:embeddedFont>
    <p:embeddedFont>
      <p:font typeface="Bahnschrift" panose="020B0502040204020203" pitchFamily="34" charset="0"/>
      <p:regular r:id="rId35"/>
      <p:bold r:id="rId36"/>
    </p:embeddedFont>
    <p:embeddedFont>
      <p:font typeface="Bahnschrift SemiBold" panose="020B0502040204020203" pitchFamily="34" charset="0"/>
      <p:bold r:id="rId37"/>
    </p:embeddedFont>
    <p:embeddedFont>
      <p:font typeface="Bahnschrift SemiBold SemiConden" panose="020B0502040204020203" pitchFamily="34" charset="0"/>
      <p:bold r:id="rId38"/>
    </p:embeddedFont>
    <p:embeddedFont>
      <p:font typeface="Bahnschrift SemiCondensed" panose="020B0502040204020203" pitchFamily="34" charset="0"/>
      <p:regular r:id="rId39"/>
      <p:bold r:id="rId40"/>
    </p:embeddedFont>
    <p:embeddedFont>
      <p:font typeface="Bahnschrift SemiLight" panose="020B0502040204020203" pitchFamily="34" charset="0"/>
      <p:regular r:id="rId41"/>
    </p:embeddedFont>
    <p:embeddedFont>
      <p:font typeface="Bahnschrift SemiLight Condensed" panose="020B0502040204020203" pitchFamily="34" charset="0"/>
      <p:regular r:id="rId42"/>
    </p:embeddedFont>
    <p:embeddedFont>
      <p:font typeface="Bahnschrift SemiLight SemiConde" panose="020B0502040204020203" pitchFamily="34" charset="0"/>
      <p:regular r:id="rId43"/>
    </p:embeddedFont>
    <p:embeddedFont>
      <p:font typeface="Bebas Neue" panose="020B0604020202020204" charset="-18"/>
      <p:regular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96DD23-A9A7-4B4A-9AAB-63FDD89D4B96}">
  <a:tblStyle styleId="{7896DD23-A9A7-4B4A-9AAB-63FDD89D4B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137ef72f69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137ef72f69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865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137ef72f694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137ef72f694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17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137ef72f694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137ef72f694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37565a582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137565a582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890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137ef72f69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137ef72f694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137ef72f69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137ef72f694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993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137ef72f694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137ef72f694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137ef72f694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137ef72f694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26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137ef72f694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137ef72f694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226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137ef72f694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137ef72f694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137ef72f694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137ef72f694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48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37ef72f694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137ef72f694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37ef72f694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137ef72f694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974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137ef72f694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137ef72f694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137ef72f694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137ef72f694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g137ef72f694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5" name="Google Shape;2265;g137ef72f694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137565a58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137565a58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37ef72f694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37ef72f694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45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37565a582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137565a582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37565a582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137565a582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75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137ef72f69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137ef72f69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137ef72f69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137ef72f69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75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137ef72f69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137ef72f69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50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30050" y="1554500"/>
            <a:ext cx="5778300" cy="14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30050" y="3278162"/>
            <a:ext cx="5883900" cy="4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93216" y="167775"/>
            <a:ext cx="644816" cy="705513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32300" y="0"/>
            <a:ext cx="1714500" cy="1714500"/>
            <a:chOff x="7432300" y="0"/>
            <a:chExt cx="1714500" cy="1714500"/>
          </a:xfrm>
        </p:grpSpPr>
        <p:sp>
          <p:nvSpPr>
            <p:cNvPr id="13" name="Google Shape;13;p2"/>
            <p:cNvSpPr/>
            <p:nvPr/>
          </p:nvSpPr>
          <p:spPr>
            <a:xfrm rot="10800000">
              <a:off x="7432300" y="0"/>
              <a:ext cx="1714500" cy="1714500"/>
            </a:xfrm>
            <a:prstGeom prst="rtTriangle">
              <a:avLst/>
            </a:pr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8403084" y="167764"/>
              <a:ext cx="484375" cy="331496"/>
              <a:chOff x="8017946" y="349514"/>
              <a:chExt cx="484375" cy="331496"/>
            </a:xfrm>
          </p:grpSpPr>
          <p:sp>
            <p:nvSpPr>
              <p:cNvPr id="15" name="Google Shape;15;p2"/>
              <p:cNvSpPr/>
              <p:nvPr/>
            </p:nvSpPr>
            <p:spPr>
              <a:xfrm rot="345785">
                <a:off x="8045007" y="395432"/>
                <a:ext cx="181193" cy="152009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7365" extrusionOk="0">
                    <a:moveTo>
                      <a:pt x="1289" y="0"/>
                    </a:moveTo>
                    <a:cubicBezTo>
                      <a:pt x="914" y="0"/>
                      <a:pt x="547" y="187"/>
                      <a:pt x="332" y="527"/>
                    </a:cubicBezTo>
                    <a:cubicBezTo>
                      <a:pt x="0" y="1056"/>
                      <a:pt x="158" y="1753"/>
                      <a:pt x="686" y="2085"/>
                    </a:cubicBezTo>
                    <a:lnTo>
                      <a:pt x="3791" y="4043"/>
                    </a:lnTo>
                    <a:lnTo>
                      <a:pt x="877" y="5184"/>
                    </a:lnTo>
                    <a:cubicBezTo>
                      <a:pt x="296" y="5411"/>
                      <a:pt x="9" y="6066"/>
                      <a:pt x="237" y="6647"/>
                    </a:cubicBezTo>
                    <a:cubicBezTo>
                      <a:pt x="411" y="7092"/>
                      <a:pt x="837" y="7364"/>
                      <a:pt x="1288" y="7364"/>
                    </a:cubicBezTo>
                    <a:cubicBezTo>
                      <a:pt x="1425" y="7364"/>
                      <a:pt x="1564" y="7340"/>
                      <a:pt x="1699" y="7287"/>
                    </a:cubicBezTo>
                    <a:lnTo>
                      <a:pt x="8778" y="4516"/>
                    </a:lnTo>
                    <a:lnTo>
                      <a:pt x="1890" y="175"/>
                    </a:lnTo>
                    <a:cubicBezTo>
                      <a:pt x="1703" y="57"/>
                      <a:pt x="1494" y="0"/>
                      <a:pt x="1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345785">
                <a:off x="8277819" y="359102"/>
                <a:ext cx="199871" cy="176652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8559" extrusionOk="0">
                    <a:moveTo>
                      <a:pt x="8432" y="0"/>
                    </a:moveTo>
                    <a:cubicBezTo>
                      <a:pt x="8157" y="0"/>
                      <a:pt x="7882" y="100"/>
                      <a:pt x="7665" y="301"/>
                    </a:cubicBezTo>
                    <a:lnTo>
                      <a:pt x="0" y="7408"/>
                    </a:lnTo>
                    <a:lnTo>
                      <a:pt x="8279" y="8549"/>
                    </a:lnTo>
                    <a:cubicBezTo>
                      <a:pt x="8330" y="8555"/>
                      <a:pt x="8383" y="8559"/>
                      <a:pt x="8434" y="8559"/>
                    </a:cubicBezTo>
                    <a:cubicBezTo>
                      <a:pt x="8989" y="8559"/>
                      <a:pt x="9473" y="8149"/>
                      <a:pt x="9551" y="7584"/>
                    </a:cubicBezTo>
                    <a:cubicBezTo>
                      <a:pt x="9636" y="6965"/>
                      <a:pt x="9205" y="6395"/>
                      <a:pt x="8586" y="6310"/>
                    </a:cubicBezTo>
                    <a:lnTo>
                      <a:pt x="5033" y="5822"/>
                    </a:lnTo>
                    <a:lnTo>
                      <a:pt x="9201" y="1957"/>
                    </a:lnTo>
                    <a:cubicBezTo>
                      <a:pt x="9658" y="1532"/>
                      <a:pt x="9684" y="819"/>
                      <a:pt x="9260" y="362"/>
                    </a:cubicBezTo>
                    <a:cubicBezTo>
                      <a:pt x="9038" y="122"/>
                      <a:pt x="8736" y="0"/>
                      <a:pt x="8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345785">
                <a:off x="8182622" y="569836"/>
                <a:ext cx="131225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6358" h="2879" extrusionOk="0">
                    <a:moveTo>
                      <a:pt x="6358" y="1"/>
                    </a:moveTo>
                    <a:lnTo>
                      <a:pt x="0" y="653"/>
                    </a:lnTo>
                    <a:cubicBezTo>
                      <a:pt x="0" y="653"/>
                      <a:pt x="511" y="2878"/>
                      <a:pt x="2879" y="2878"/>
                    </a:cubicBezTo>
                    <a:cubicBezTo>
                      <a:pt x="2969" y="2878"/>
                      <a:pt x="3062" y="2875"/>
                      <a:pt x="3157" y="2868"/>
                    </a:cubicBezTo>
                    <a:cubicBezTo>
                      <a:pt x="5765" y="2685"/>
                      <a:pt x="6358" y="1"/>
                      <a:pt x="6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345785">
                <a:off x="8022128" y="581198"/>
                <a:ext cx="87717" cy="87696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4249" extrusionOk="0">
                    <a:moveTo>
                      <a:pt x="2124" y="1"/>
                    </a:moveTo>
                    <a:cubicBezTo>
                      <a:pt x="952" y="1"/>
                      <a:pt x="1" y="953"/>
                      <a:pt x="1" y="2125"/>
                    </a:cubicBezTo>
                    <a:cubicBezTo>
                      <a:pt x="1" y="3298"/>
                      <a:pt x="952" y="4249"/>
                      <a:pt x="2124" y="4249"/>
                    </a:cubicBezTo>
                    <a:cubicBezTo>
                      <a:pt x="3297" y="4249"/>
                      <a:pt x="4249" y="3298"/>
                      <a:pt x="4249" y="2125"/>
                    </a:cubicBezTo>
                    <a:cubicBezTo>
                      <a:pt x="4249" y="953"/>
                      <a:pt x="3297" y="1"/>
                      <a:pt x="2124" y="1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345785">
                <a:off x="8410465" y="589153"/>
                <a:ext cx="87676" cy="87676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4248" extrusionOk="0">
                    <a:moveTo>
                      <a:pt x="2124" y="1"/>
                    </a:moveTo>
                    <a:cubicBezTo>
                      <a:pt x="951" y="1"/>
                      <a:pt x="1" y="952"/>
                      <a:pt x="1" y="2124"/>
                    </a:cubicBezTo>
                    <a:cubicBezTo>
                      <a:pt x="1" y="3297"/>
                      <a:pt x="951" y="4248"/>
                      <a:pt x="2124" y="4248"/>
                    </a:cubicBezTo>
                    <a:cubicBezTo>
                      <a:pt x="3297" y="4248"/>
                      <a:pt x="4248" y="3297"/>
                      <a:pt x="4248" y="2124"/>
                    </a:cubicBezTo>
                    <a:cubicBezTo>
                      <a:pt x="4248" y="952"/>
                      <a:pt x="3297" y="1"/>
                      <a:pt x="2124" y="1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" name="Google Shape;20;p2"/>
          <p:cNvGrpSpPr/>
          <p:nvPr/>
        </p:nvGrpSpPr>
        <p:grpSpPr>
          <a:xfrm>
            <a:off x="-159350" y="2867300"/>
            <a:ext cx="1281600" cy="1281600"/>
            <a:chOff x="-159350" y="2867300"/>
            <a:chExt cx="1281600" cy="1281600"/>
          </a:xfrm>
        </p:grpSpPr>
        <p:sp>
          <p:nvSpPr>
            <p:cNvPr id="21" name="Google Shape;21;p2"/>
            <p:cNvSpPr/>
            <p:nvPr/>
          </p:nvSpPr>
          <p:spPr>
            <a:xfrm>
              <a:off x="-159350" y="2867300"/>
              <a:ext cx="1281600" cy="1281600"/>
            </a:xfrm>
            <a:prstGeom prst="ellipse">
              <a:avLst/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196893" y="3182999"/>
              <a:ext cx="569115" cy="515814"/>
              <a:chOff x="600068" y="2864824"/>
              <a:chExt cx="569115" cy="515814"/>
            </a:xfrm>
          </p:grpSpPr>
          <p:sp>
            <p:nvSpPr>
              <p:cNvPr id="23" name="Google Shape;23;p2"/>
              <p:cNvSpPr/>
              <p:nvPr/>
            </p:nvSpPr>
            <p:spPr>
              <a:xfrm rot="-897036">
                <a:off x="638979" y="2924578"/>
                <a:ext cx="164984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5120" extrusionOk="0">
                    <a:moveTo>
                      <a:pt x="5374" y="0"/>
                    </a:moveTo>
                    <a:cubicBezTo>
                      <a:pt x="5157" y="0"/>
                      <a:pt x="4939" y="65"/>
                      <a:pt x="4748" y="200"/>
                    </a:cubicBezTo>
                    <a:lnTo>
                      <a:pt x="597" y="3165"/>
                    </a:lnTo>
                    <a:cubicBezTo>
                      <a:pt x="113" y="3509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4"/>
                      <a:pt x="1849" y="4919"/>
                    </a:cubicBezTo>
                    <a:lnTo>
                      <a:pt x="6001" y="1956"/>
                    </a:lnTo>
                    <a:cubicBezTo>
                      <a:pt x="6486" y="1609"/>
                      <a:pt x="6598" y="936"/>
                      <a:pt x="6253" y="452"/>
                    </a:cubicBezTo>
                    <a:cubicBezTo>
                      <a:pt x="6043" y="157"/>
                      <a:pt x="5711" y="0"/>
                      <a:pt x="5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-897036">
                <a:off x="652952" y="2909082"/>
                <a:ext cx="137007" cy="158983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9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1"/>
                    </a:lnTo>
                    <a:cubicBezTo>
                      <a:pt x="113" y="597"/>
                      <a:pt x="1" y="1270"/>
                      <a:pt x="347" y="1754"/>
                    </a:cubicBezTo>
                    <a:lnTo>
                      <a:pt x="3310" y="5907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4"/>
                      <a:pt x="4813" y="6159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4" y="4605"/>
                    </a:cubicBezTo>
                    <a:lnTo>
                      <a:pt x="2171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-897036">
                <a:off x="911909" y="2895282"/>
                <a:ext cx="164959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5120" extrusionOk="0">
                    <a:moveTo>
                      <a:pt x="5375" y="1"/>
                    </a:moveTo>
                    <a:cubicBezTo>
                      <a:pt x="5158" y="1"/>
                      <a:pt x="4939" y="66"/>
                      <a:pt x="4750" y="202"/>
                    </a:cubicBezTo>
                    <a:lnTo>
                      <a:pt x="597" y="3165"/>
                    </a:lnTo>
                    <a:cubicBezTo>
                      <a:pt x="113" y="3511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5"/>
                      <a:pt x="1849" y="4919"/>
                    </a:cubicBezTo>
                    <a:lnTo>
                      <a:pt x="6001" y="1956"/>
                    </a:lnTo>
                    <a:cubicBezTo>
                      <a:pt x="6486" y="1610"/>
                      <a:pt x="6598" y="937"/>
                      <a:pt x="6253" y="452"/>
                    </a:cubicBezTo>
                    <a:cubicBezTo>
                      <a:pt x="6043" y="158"/>
                      <a:pt x="5711" y="1"/>
                      <a:pt x="5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-897036">
                <a:off x="925885" y="2879807"/>
                <a:ext cx="137007" cy="158958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8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0"/>
                    </a:lnTo>
                    <a:cubicBezTo>
                      <a:pt x="113" y="596"/>
                      <a:pt x="0" y="1269"/>
                      <a:pt x="347" y="1753"/>
                    </a:cubicBezTo>
                    <a:lnTo>
                      <a:pt x="3310" y="5906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3"/>
                      <a:pt x="4813" y="6158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3" y="4605"/>
                    </a:cubicBezTo>
                    <a:lnTo>
                      <a:pt x="2170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-897036">
                <a:off x="620774" y="3086695"/>
                <a:ext cx="527703" cy="229762"/>
              </a:xfrm>
              <a:custGeom>
                <a:avLst/>
                <a:gdLst/>
                <a:ahLst/>
                <a:cxnLst/>
                <a:rect l="l" t="t" r="r" b="b"/>
                <a:pathLst>
                  <a:path w="21107" h="9190" extrusionOk="0">
                    <a:moveTo>
                      <a:pt x="2163" y="1"/>
                    </a:moveTo>
                    <a:cubicBezTo>
                      <a:pt x="1916" y="1"/>
                      <a:pt x="1665" y="49"/>
                      <a:pt x="1423" y="151"/>
                    </a:cubicBezTo>
                    <a:cubicBezTo>
                      <a:pt x="454" y="560"/>
                      <a:pt x="1" y="1677"/>
                      <a:pt x="409" y="2646"/>
                    </a:cubicBezTo>
                    <a:cubicBezTo>
                      <a:pt x="506" y="2873"/>
                      <a:pt x="2837" y="8222"/>
                      <a:pt x="9616" y="9079"/>
                    </a:cubicBezTo>
                    <a:cubicBezTo>
                      <a:pt x="10095" y="9140"/>
                      <a:pt x="10559" y="9174"/>
                      <a:pt x="11006" y="9185"/>
                    </a:cubicBezTo>
                    <a:cubicBezTo>
                      <a:pt x="11117" y="9188"/>
                      <a:pt x="11227" y="9189"/>
                      <a:pt x="11335" y="9189"/>
                    </a:cubicBezTo>
                    <a:cubicBezTo>
                      <a:pt x="17372" y="9189"/>
                      <a:pt x="20371" y="4975"/>
                      <a:pt x="20507" y="4779"/>
                    </a:cubicBezTo>
                    <a:cubicBezTo>
                      <a:pt x="21106" y="3915"/>
                      <a:pt x="20897" y="2722"/>
                      <a:pt x="20033" y="2123"/>
                    </a:cubicBezTo>
                    <a:cubicBezTo>
                      <a:pt x="19700" y="1891"/>
                      <a:pt x="19320" y="1780"/>
                      <a:pt x="18944" y="1780"/>
                    </a:cubicBezTo>
                    <a:cubicBezTo>
                      <a:pt x="18344" y="1780"/>
                      <a:pt x="17756" y="2063"/>
                      <a:pt x="17388" y="2594"/>
                    </a:cubicBezTo>
                    <a:cubicBezTo>
                      <a:pt x="17298" y="2718"/>
                      <a:pt x="15327" y="5379"/>
                      <a:pt x="11307" y="5379"/>
                    </a:cubicBezTo>
                    <a:cubicBezTo>
                      <a:pt x="10922" y="5379"/>
                      <a:pt x="10517" y="5355"/>
                      <a:pt x="10094" y="5301"/>
                    </a:cubicBezTo>
                    <a:cubicBezTo>
                      <a:pt x="5567" y="4728"/>
                      <a:pt x="3988" y="1322"/>
                      <a:pt x="3912" y="1151"/>
                    </a:cubicBezTo>
                    <a:cubicBezTo>
                      <a:pt x="3602" y="432"/>
                      <a:pt x="2901" y="1"/>
                      <a:pt x="2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-897036">
                <a:off x="654048" y="3116000"/>
                <a:ext cx="461125" cy="171159"/>
              </a:xfrm>
              <a:custGeom>
                <a:avLst/>
                <a:gdLst/>
                <a:ahLst/>
                <a:cxnLst/>
                <a:rect l="l" t="t" r="r" b="b"/>
                <a:pathLst>
                  <a:path w="18444" h="6846" extrusionOk="0">
                    <a:moveTo>
                      <a:pt x="832" y="0"/>
                    </a:moveTo>
                    <a:cubicBezTo>
                      <a:pt x="737" y="0"/>
                      <a:pt x="641" y="19"/>
                      <a:pt x="548" y="58"/>
                    </a:cubicBezTo>
                    <a:cubicBezTo>
                      <a:pt x="175" y="216"/>
                      <a:pt x="0" y="646"/>
                      <a:pt x="158" y="1018"/>
                    </a:cubicBezTo>
                    <a:cubicBezTo>
                      <a:pt x="243" y="1220"/>
                      <a:pt x="2315" y="5970"/>
                      <a:pt x="8431" y="6745"/>
                    </a:cubicBezTo>
                    <a:cubicBezTo>
                      <a:pt x="8871" y="6800"/>
                      <a:pt x="9296" y="6831"/>
                      <a:pt x="9706" y="6842"/>
                    </a:cubicBezTo>
                    <a:cubicBezTo>
                      <a:pt x="9807" y="6844"/>
                      <a:pt x="9908" y="6846"/>
                      <a:pt x="10007" y="6846"/>
                    </a:cubicBezTo>
                    <a:cubicBezTo>
                      <a:pt x="15435" y="6846"/>
                      <a:pt x="18093" y="3112"/>
                      <a:pt x="18214" y="2940"/>
                    </a:cubicBezTo>
                    <a:cubicBezTo>
                      <a:pt x="18444" y="2608"/>
                      <a:pt x="18361" y="2153"/>
                      <a:pt x="18030" y="1922"/>
                    </a:cubicBezTo>
                    <a:cubicBezTo>
                      <a:pt x="17903" y="1833"/>
                      <a:pt x="17757" y="1790"/>
                      <a:pt x="17613" y="1790"/>
                    </a:cubicBezTo>
                    <a:cubicBezTo>
                      <a:pt x="17382" y="1790"/>
                      <a:pt x="17154" y="1899"/>
                      <a:pt x="17011" y="2103"/>
                    </a:cubicBezTo>
                    <a:cubicBezTo>
                      <a:pt x="16909" y="2248"/>
                      <a:pt x="14644" y="5380"/>
                      <a:pt x="9994" y="5380"/>
                    </a:cubicBezTo>
                    <a:cubicBezTo>
                      <a:pt x="9556" y="5380"/>
                      <a:pt x="9096" y="5352"/>
                      <a:pt x="8616" y="5292"/>
                    </a:cubicBezTo>
                    <a:cubicBezTo>
                      <a:pt x="3365" y="4627"/>
                      <a:pt x="1583" y="622"/>
                      <a:pt x="1506" y="447"/>
                    </a:cubicBezTo>
                    <a:cubicBezTo>
                      <a:pt x="1388" y="168"/>
                      <a:pt x="1117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6519708" y="2385418"/>
            <a:ext cx="3273300" cy="3273300"/>
            <a:chOff x="6519708" y="2385418"/>
            <a:chExt cx="3273300" cy="3273300"/>
          </a:xfrm>
        </p:grpSpPr>
        <p:sp>
          <p:nvSpPr>
            <p:cNvPr id="30" name="Google Shape;30;p2"/>
            <p:cNvSpPr/>
            <p:nvPr/>
          </p:nvSpPr>
          <p:spPr>
            <a:xfrm rot="9173670">
              <a:off x="6940240" y="2805951"/>
              <a:ext cx="2432235" cy="243223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2"/>
            <p:cNvGrpSpPr/>
            <p:nvPr/>
          </p:nvGrpSpPr>
          <p:grpSpPr>
            <a:xfrm>
              <a:off x="8347820" y="4461218"/>
              <a:ext cx="580197" cy="492604"/>
              <a:chOff x="7819770" y="4362193"/>
              <a:chExt cx="580197" cy="492604"/>
            </a:xfrm>
          </p:grpSpPr>
          <p:sp>
            <p:nvSpPr>
              <p:cNvPr id="32" name="Google Shape;32;p2"/>
              <p:cNvSpPr/>
              <p:nvPr/>
            </p:nvSpPr>
            <p:spPr>
              <a:xfrm rot="-1590051">
                <a:off x="7858236" y="4539087"/>
                <a:ext cx="225683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0275" extrusionOk="0">
                    <a:moveTo>
                      <a:pt x="5141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7" y="5778"/>
                      <a:pt x="95" y="6087"/>
                    </a:cubicBezTo>
                    <a:cubicBezTo>
                      <a:pt x="531" y="8469"/>
                      <a:pt x="2625" y="10275"/>
                      <a:pt x="5141" y="10275"/>
                    </a:cubicBezTo>
                    <a:cubicBezTo>
                      <a:pt x="7979" y="10275"/>
                      <a:pt x="10280" y="7973"/>
                      <a:pt x="10280" y="5142"/>
                    </a:cubicBezTo>
                    <a:cubicBezTo>
                      <a:pt x="10280" y="2632"/>
                      <a:pt x="8476" y="538"/>
                      <a:pt x="6101" y="95"/>
                    </a:cubicBezTo>
                    <a:cubicBezTo>
                      <a:pt x="5792" y="34"/>
                      <a:pt x="5469" y="1"/>
                      <a:pt x="5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1590051">
                <a:off x="7849851" y="4552712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1" y="1"/>
                      <a:pt x="1" y="2303"/>
                      <a:pt x="1" y="5142"/>
                    </a:cubicBezTo>
                    <a:cubicBezTo>
                      <a:pt x="1" y="5463"/>
                      <a:pt x="26" y="5778"/>
                      <a:pt x="94" y="6087"/>
                    </a:cubicBezTo>
                    <a:cubicBezTo>
                      <a:pt x="866" y="7255"/>
                      <a:pt x="2194" y="8027"/>
                      <a:pt x="3697" y="8027"/>
                    </a:cubicBezTo>
                    <a:cubicBezTo>
                      <a:pt x="6086" y="8027"/>
                      <a:pt x="8026" y="6087"/>
                      <a:pt x="8026" y="3692"/>
                    </a:cubicBezTo>
                    <a:lnTo>
                      <a:pt x="8026" y="3691"/>
                    </a:lnTo>
                    <a:cubicBezTo>
                      <a:pt x="8026" y="2195"/>
                      <a:pt x="7260" y="874"/>
                      <a:pt x="6100" y="95"/>
                    </a:cubicBezTo>
                    <a:cubicBezTo>
                      <a:pt x="5791" y="34"/>
                      <a:pt x="5468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-1590051">
                <a:off x="7991852" y="4615820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4" y="1"/>
                      <a:pt x="1" y="404"/>
                      <a:pt x="1" y="901"/>
                    </a:cubicBezTo>
                    <a:cubicBezTo>
                      <a:pt x="1" y="1399"/>
                      <a:pt x="404" y="1803"/>
                      <a:pt x="901" y="1803"/>
                    </a:cubicBezTo>
                    <a:cubicBezTo>
                      <a:pt x="1398" y="1803"/>
                      <a:pt x="1803" y="1399"/>
                      <a:pt x="1803" y="901"/>
                    </a:cubicBezTo>
                    <a:cubicBezTo>
                      <a:pt x="1803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-1590051">
                <a:off x="8135798" y="4400699"/>
                <a:ext cx="225705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0275" extrusionOk="0">
                    <a:moveTo>
                      <a:pt x="5142" y="1"/>
                    </a:moveTo>
                    <a:cubicBezTo>
                      <a:pt x="2303" y="1"/>
                      <a:pt x="1" y="2303"/>
                      <a:pt x="1" y="5142"/>
                    </a:cubicBezTo>
                    <a:cubicBezTo>
                      <a:pt x="1" y="5463"/>
                      <a:pt x="28" y="5778"/>
                      <a:pt x="95" y="6087"/>
                    </a:cubicBezTo>
                    <a:cubicBezTo>
                      <a:pt x="532" y="8469"/>
                      <a:pt x="2626" y="10275"/>
                      <a:pt x="5142" y="10275"/>
                    </a:cubicBezTo>
                    <a:cubicBezTo>
                      <a:pt x="7979" y="10275"/>
                      <a:pt x="10281" y="7973"/>
                      <a:pt x="10281" y="5142"/>
                    </a:cubicBezTo>
                    <a:cubicBezTo>
                      <a:pt x="10281" y="2632"/>
                      <a:pt x="8477" y="538"/>
                      <a:pt x="6101" y="95"/>
                    </a:cubicBezTo>
                    <a:cubicBezTo>
                      <a:pt x="5793" y="34"/>
                      <a:pt x="5470" y="1"/>
                      <a:pt x="5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1590051">
                <a:off x="8127434" y="4414320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6" y="5778"/>
                      <a:pt x="93" y="6087"/>
                    </a:cubicBezTo>
                    <a:cubicBezTo>
                      <a:pt x="866" y="7255"/>
                      <a:pt x="2193" y="8027"/>
                      <a:pt x="3697" y="8027"/>
                    </a:cubicBezTo>
                    <a:cubicBezTo>
                      <a:pt x="6085" y="8027"/>
                      <a:pt x="8025" y="6087"/>
                      <a:pt x="8025" y="3692"/>
                    </a:cubicBezTo>
                    <a:lnTo>
                      <a:pt x="8025" y="3691"/>
                    </a:lnTo>
                    <a:cubicBezTo>
                      <a:pt x="8025" y="2195"/>
                      <a:pt x="7261" y="874"/>
                      <a:pt x="6099" y="95"/>
                    </a:cubicBezTo>
                    <a:cubicBezTo>
                      <a:pt x="5791" y="34"/>
                      <a:pt x="5469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1590051">
                <a:off x="8269435" y="4477428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3" y="1"/>
                      <a:pt x="0" y="404"/>
                      <a:pt x="0" y="901"/>
                    </a:cubicBezTo>
                    <a:cubicBezTo>
                      <a:pt x="0" y="1399"/>
                      <a:pt x="403" y="1803"/>
                      <a:pt x="901" y="1803"/>
                    </a:cubicBezTo>
                    <a:cubicBezTo>
                      <a:pt x="1398" y="1803"/>
                      <a:pt x="1802" y="1399"/>
                      <a:pt x="1802" y="901"/>
                    </a:cubicBezTo>
                    <a:cubicBezTo>
                      <a:pt x="1802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-1590051">
                <a:off x="8083352" y="4718259"/>
                <a:ext cx="231083" cy="89694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4086" extrusionOk="0">
                    <a:moveTo>
                      <a:pt x="1121" y="1"/>
                    </a:moveTo>
                    <a:cubicBezTo>
                      <a:pt x="882" y="1"/>
                      <a:pt x="643" y="85"/>
                      <a:pt x="451" y="256"/>
                    </a:cubicBezTo>
                    <a:cubicBezTo>
                      <a:pt x="37" y="625"/>
                      <a:pt x="0" y="1262"/>
                      <a:pt x="370" y="1677"/>
                    </a:cubicBezTo>
                    <a:cubicBezTo>
                      <a:pt x="1335" y="2758"/>
                      <a:pt x="3261" y="4086"/>
                      <a:pt x="5576" y="4086"/>
                    </a:cubicBezTo>
                    <a:cubicBezTo>
                      <a:pt x="6968" y="4086"/>
                      <a:pt x="8498" y="3607"/>
                      <a:pt x="10044" y="2308"/>
                    </a:cubicBezTo>
                    <a:cubicBezTo>
                      <a:pt x="10469" y="1952"/>
                      <a:pt x="10526" y="1316"/>
                      <a:pt x="10168" y="891"/>
                    </a:cubicBezTo>
                    <a:cubicBezTo>
                      <a:pt x="9970" y="654"/>
                      <a:pt x="9685" y="532"/>
                      <a:pt x="9397" y="532"/>
                    </a:cubicBezTo>
                    <a:cubicBezTo>
                      <a:pt x="9169" y="532"/>
                      <a:pt x="8939" y="609"/>
                      <a:pt x="8750" y="767"/>
                    </a:cubicBezTo>
                    <a:cubicBezTo>
                      <a:pt x="7597" y="1735"/>
                      <a:pt x="6507" y="2072"/>
                      <a:pt x="5548" y="2072"/>
                    </a:cubicBezTo>
                    <a:cubicBezTo>
                      <a:pt x="3531" y="2072"/>
                      <a:pt x="2095" y="582"/>
                      <a:pt x="1871" y="335"/>
                    </a:cubicBezTo>
                    <a:cubicBezTo>
                      <a:pt x="1672" y="114"/>
                      <a:pt x="1397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" name="Google Shape;39;p2"/>
          <p:cNvGrpSpPr/>
          <p:nvPr/>
        </p:nvGrpSpPr>
        <p:grpSpPr>
          <a:xfrm>
            <a:off x="-372569" y="-462591"/>
            <a:ext cx="3209100" cy="3209100"/>
            <a:chOff x="-149369" y="-232091"/>
            <a:chExt cx="3209100" cy="3209100"/>
          </a:xfrm>
        </p:grpSpPr>
        <p:sp>
          <p:nvSpPr>
            <p:cNvPr id="40" name="Google Shape;40;p2"/>
            <p:cNvSpPr/>
            <p:nvPr/>
          </p:nvSpPr>
          <p:spPr>
            <a:xfrm rot="-1433057">
              <a:off x="238927" y="156205"/>
              <a:ext cx="2432508" cy="243250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674913" y="329421"/>
              <a:ext cx="734318" cy="492612"/>
              <a:chOff x="674913" y="329421"/>
              <a:chExt cx="734318" cy="492612"/>
            </a:xfrm>
          </p:grpSpPr>
          <p:sp>
            <p:nvSpPr>
              <p:cNvPr id="42" name="Google Shape;42;p2"/>
              <p:cNvSpPr/>
              <p:nvPr/>
            </p:nvSpPr>
            <p:spPr>
              <a:xfrm rot="-1059350">
                <a:off x="704532" y="561184"/>
                <a:ext cx="231251" cy="231226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9249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8"/>
                      <a:pt x="2071" y="9249"/>
                      <a:pt x="4625" y="9249"/>
                    </a:cubicBezTo>
                    <a:cubicBezTo>
                      <a:pt x="7179" y="9249"/>
                      <a:pt x="9249" y="7178"/>
                      <a:pt x="9249" y="4625"/>
                    </a:cubicBezTo>
                    <a:cubicBezTo>
                      <a:pt x="9249" y="2071"/>
                      <a:pt x="7179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-1059350">
                <a:off x="738408" y="595059"/>
                <a:ext cx="163501" cy="163476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539" extrusionOk="0">
                    <a:moveTo>
                      <a:pt x="3270" y="1"/>
                    </a:moveTo>
                    <a:cubicBezTo>
                      <a:pt x="1464" y="1"/>
                      <a:pt x="1" y="1464"/>
                      <a:pt x="1" y="3270"/>
                    </a:cubicBezTo>
                    <a:cubicBezTo>
                      <a:pt x="1" y="5076"/>
                      <a:pt x="1464" y="6539"/>
                      <a:pt x="3270" y="6539"/>
                    </a:cubicBezTo>
                    <a:cubicBezTo>
                      <a:pt x="5076" y="6539"/>
                      <a:pt x="6539" y="5076"/>
                      <a:pt x="6539" y="3270"/>
                    </a:cubicBezTo>
                    <a:cubicBezTo>
                      <a:pt x="6539" y="1464"/>
                      <a:pt x="5076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1059350">
                <a:off x="1148382" y="359040"/>
                <a:ext cx="231226" cy="231251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250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9"/>
                      <a:pt x="2071" y="9249"/>
                      <a:pt x="4625" y="9249"/>
                    </a:cubicBezTo>
                    <a:cubicBezTo>
                      <a:pt x="7178" y="9249"/>
                      <a:pt x="9249" y="7179"/>
                      <a:pt x="9249" y="4625"/>
                    </a:cubicBezTo>
                    <a:cubicBezTo>
                      <a:pt x="9249" y="2071"/>
                      <a:pt x="7178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-1059350">
                <a:off x="1182257" y="392914"/>
                <a:ext cx="163476" cy="163501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6540" extrusionOk="0">
                    <a:moveTo>
                      <a:pt x="3270" y="1"/>
                    </a:moveTo>
                    <a:cubicBezTo>
                      <a:pt x="1464" y="1"/>
                      <a:pt x="0" y="1464"/>
                      <a:pt x="0" y="3270"/>
                    </a:cubicBezTo>
                    <a:cubicBezTo>
                      <a:pt x="0" y="5076"/>
                      <a:pt x="1464" y="6539"/>
                      <a:pt x="3270" y="6539"/>
                    </a:cubicBezTo>
                    <a:cubicBezTo>
                      <a:pt x="5075" y="6539"/>
                      <a:pt x="6539" y="5076"/>
                      <a:pt x="6539" y="3270"/>
                    </a:cubicBezTo>
                    <a:cubicBezTo>
                      <a:pt x="6539" y="1464"/>
                      <a:pt x="5075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-1059350">
                <a:off x="993157" y="651939"/>
                <a:ext cx="222201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888" h="4241" extrusionOk="0">
                    <a:moveTo>
                      <a:pt x="8887" y="1"/>
                    </a:moveTo>
                    <a:lnTo>
                      <a:pt x="1" y="1567"/>
                    </a:lnTo>
                    <a:cubicBezTo>
                      <a:pt x="1" y="1567"/>
                      <a:pt x="1642" y="4240"/>
                      <a:pt x="4332" y="4240"/>
                    </a:cubicBezTo>
                    <a:cubicBezTo>
                      <a:pt x="4597" y="4240"/>
                      <a:pt x="4873" y="4214"/>
                      <a:pt x="5158" y="4157"/>
                    </a:cubicBezTo>
                    <a:cubicBezTo>
                      <a:pt x="8702" y="3446"/>
                      <a:pt x="8887" y="1"/>
                      <a:pt x="8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" name="Google Shape;47;p2"/>
          <p:cNvGrpSpPr/>
          <p:nvPr/>
        </p:nvGrpSpPr>
        <p:grpSpPr>
          <a:xfrm rot="206057">
            <a:off x="3361112" y="-88661"/>
            <a:ext cx="2111097" cy="2038477"/>
            <a:chOff x="3577800" y="181950"/>
            <a:chExt cx="1988400" cy="1920000"/>
          </a:xfrm>
        </p:grpSpPr>
        <p:sp>
          <p:nvSpPr>
            <p:cNvPr id="48" name="Google Shape;48;p2"/>
            <p:cNvSpPr/>
            <p:nvPr/>
          </p:nvSpPr>
          <p:spPr>
            <a:xfrm rot="5400000">
              <a:off x="3612000" y="147750"/>
              <a:ext cx="1920000" cy="1988400"/>
            </a:xfrm>
            <a:prstGeom prst="pie">
              <a:avLst>
                <a:gd name="adj1" fmla="val 5418435"/>
                <a:gd name="adj2" fmla="val 16200000"/>
              </a:avLst>
            </a:pr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49;p2"/>
            <p:cNvGrpSpPr/>
            <p:nvPr/>
          </p:nvGrpSpPr>
          <p:grpSpPr>
            <a:xfrm>
              <a:off x="4094013" y="403967"/>
              <a:ext cx="955974" cy="463517"/>
              <a:chOff x="4005430" y="403967"/>
              <a:chExt cx="955974" cy="463517"/>
            </a:xfrm>
          </p:grpSpPr>
          <p:grpSp>
            <p:nvGrpSpPr>
              <p:cNvPr id="50" name="Google Shape;50;p2"/>
              <p:cNvGrpSpPr/>
              <p:nvPr/>
            </p:nvGrpSpPr>
            <p:grpSpPr>
              <a:xfrm>
                <a:off x="4099698" y="403967"/>
                <a:ext cx="767440" cy="463517"/>
                <a:chOff x="4249602" y="403974"/>
                <a:chExt cx="644799" cy="389445"/>
              </a:xfrm>
            </p:grpSpPr>
            <p:sp>
              <p:nvSpPr>
                <p:cNvPr id="51" name="Google Shape;51;p2"/>
                <p:cNvSpPr/>
                <p:nvPr/>
              </p:nvSpPr>
              <p:spPr>
                <a:xfrm rot="309083">
                  <a:off x="4299335" y="492483"/>
                  <a:ext cx="66539" cy="3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652" extrusionOk="0">
                      <a:moveTo>
                        <a:pt x="368" y="1"/>
                      </a:moveTo>
                      <a:cubicBezTo>
                        <a:pt x="244" y="1"/>
                        <a:pt x="126" y="72"/>
                        <a:pt x="73" y="193"/>
                      </a:cubicBezTo>
                      <a:cubicBezTo>
                        <a:pt x="1" y="356"/>
                        <a:pt x="76" y="546"/>
                        <a:pt x="238" y="618"/>
                      </a:cubicBezTo>
                      <a:lnTo>
                        <a:pt x="2528" y="1624"/>
                      </a:lnTo>
                      <a:cubicBezTo>
                        <a:pt x="2566" y="1641"/>
                        <a:pt x="2603" y="1649"/>
                        <a:pt x="2642" y="1651"/>
                      </a:cubicBezTo>
                      <a:cubicBezTo>
                        <a:pt x="2647" y="1652"/>
                        <a:pt x="2653" y="1652"/>
                        <a:pt x="2658" y="1652"/>
                      </a:cubicBezTo>
                      <a:cubicBezTo>
                        <a:pt x="2782" y="1652"/>
                        <a:pt x="2900" y="1580"/>
                        <a:pt x="2952" y="1459"/>
                      </a:cubicBezTo>
                      <a:cubicBezTo>
                        <a:pt x="3024" y="1296"/>
                        <a:pt x="2951" y="1106"/>
                        <a:pt x="2788" y="1035"/>
                      </a:cubicBezTo>
                      <a:lnTo>
                        <a:pt x="497" y="28"/>
                      </a:lnTo>
                      <a:cubicBezTo>
                        <a:pt x="455" y="9"/>
                        <a:pt x="41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 rot="309083">
                  <a:off x="4344534" y="424414"/>
                  <a:ext cx="57806" cy="69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8" h="3180" extrusionOk="0">
                      <a:moveTo>
                        <a:pt x="364" y="0"/>
                      </a:moveTo>
                      <a:cubicBezTo>
                        <a:pt x="297" y="0"/>
                        <a:pt x="229" y="21"/>
                        <a:pt x="171" y="65"/>
                      </a:cubicBezTo>
                      <a:cubicBezTo>
                        <a:pt x="29" y="171"/>
                        <a:pt x="1" y="372"/>
                        <a:pt x="107" y="514"/>
                      </a:cubicBezTo>
                      <a:lnTo>
                        <a:pt x="2005" y="3051"/>
                      </a:lnTo>
                      <a:cubicBezTo>
                        <a:pt x="2065" y="3130"/>
                        <a:pt x="2155" y="3174"/>
                        <a:pt x="2247" y="3179"/>
                      </a:cubicBezTo>
                      <a:cubicBezTo>
                        <a:pt x="2253" y="3179"/>
                        <a:pt x="2258" y="3179"/>
                        <a:pt x="2264" y="3179"/>
                      </a:cubicBezTo>
                      <a:cubicBezTo>
                        <a:pt x="2331" y="3179"/>
                        <a:pt x="2399" y="3158"/>
                        <a:pt x="2456" y="3116"/>
                      </a:cubicBezTo>
                      <a:cubicBezTo>
                        <a:pt x="2598" y="3008"/>
                        <a:pt x="2628" y="2807"/>
                        <a:pt x="2521" y="2665"/>
                      </a:cubicBezTo>
                      <a:lnTo>
                        <a:pt x="622" y="129"/>
                      </a:lnTo>
                      <a:cubicBezTo>
                        <a:pt x="559" y="45"/>
                        <a:pt x="462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 rot="309083">
                  <a:off x="4417913" y="409265"/>
                  <a:ext cx="17729" cy="9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" h="4240" extrusionOk="0">
                      <a:moveTo>
                        <a:pt x="329" y="0"/>
                      </a:moveTo>
                      <a:cubicBezTo>
                        <a:pt x="325" y="0"/>
                        <a:pt x="321" y="1"/>
                        <a:pt x="317" y="1"/>
                      </a:cubicBezTo>
                      <a:cubicBezTo>
                        <a:pt x="139" y="7"/>
                        <a:pt x="1" y="157"/>
                        <a:pt x="8" y="335"/>
                      </a:cubicBezTo>
                      <a:lnTo>
                        <a:pt x="154" y="3931"/>
                      </a:lnTo>
                      <a:cubicBezTo>
                        <a:pt x="162" y="4099"/>
                        <a:pt x="295" y="4231"/>
                        <a:pt x="459" y="4240"/>
                      </a:cubicBezTo>
                      <a:lnTo>
                        <a:pt x="489" y="4240"/>
                      </a:lnTo>
                      <a:cubicBezTo>
                        <a:pt x="667" y="4232"/>
                        <a:pt x="805" y="4082"/>
                        <a:pt x="797" y="3905"/>
                      </a:cubicBezTo>
                      <a:lnTo>
                        <a:pt x="652" y="308"/>
                      </a:lnTo>
                      <a:cubicBezTo>
                        <a:pt x="644" y="135"/>
                        <a:pt x="501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 rot="309083">
                  <a:off x="4338426" y="451774"/>
                  <a:ext cx="159386" cy="15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6" h="6881" extrusionOk="0">
                      <a:moveTo>
                        <a:pt x="3628" y="1"/>
                      </a:moveTo>
                      <a:cubicBezTo>
                        <a:pt x="3506" y="1"/>
                        <a:pt x="3383" y="7"/>
                        <a:pt x="3259" y="21"/>
                      </a:cubicBezTo>
                      <a:cubicBezTo>
                        <a:pt x="1369" y="222"/>
                        <a:pt x="1" y="1918"/>
                        <a:pt x="204" y="3806"/>
                      </a:cubicBezTo>
                      <a:cubicBezTo>
                        <a:pt x="392" y="5572"/>
                        <a:pt x="1885" y="6881"/>
                        <a:pt x="3620" y="6881"/>
                      </a:cubicBezTo>
                      <a:cubicBezTo>
                        <a:pt x="3742" y="6881"/>
                        <a:pt x="3866" y="6874"/>
                        <a:pt x="3990" y="6861"/>
                      </a:cubicBezTo>
                      <a:cubicBezTo>
                        <a:pt x="5879" y="6660"/>
                        <a:pt x="7246" y="4964"/>
                        <a:pt x="7044" y="3075"/>
                      </a:cubicBezTo>
                      <a:cubicBezTo>
                        <a:pt x="6855" y="1310"/>
                        <a:pt x="5363" y="1"/>
                        <a:pt x="36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 rot="309083">
                  <a:off x="4361784" y="473949"/>
                  <a:ext cx="112709" cy="107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4" h="4865" extrusionOk="0">
                      <a:moveTo>
                        <a:pt x="2566" y="1"/>
                      </a:moveTo>
                      <a:cubicBezTo>
                        <a:pt x="2479" y="1"/>
                        <a:pt x="2392" y="6"/>
                        <a:pt x="2304" y="15"/>
                      </a:cubicBezTo>
                      <a:cubicBezTo>
                        <a:pt x="968" y="157"/>
                        <a:pt x="1" y="1356"/>
                        <a:pt x="144" y="2691"/>
                      </a:cubicBezTo>
                      <a:cubicBezTo>
                        <a:pt x="277" y="3939"/>
                        <a:pt x="1331" y="4865"/>
                        <a:pt x="2558" y="4865"/>
                      </a:cubicBezTo>
                      <a:cubicBezTo>
                        <a:pt x="2645" y="4865"/>
                        <a:pt x="2732" y="4860"/>
                        <a:pt x="2820" y="4851"/>
                      </a:cubicBezTo>
                      <a:cubicBezTo>
                        <a:pt x="4156" y="4709"/>
                        <a:pt x="5123" y="3510"/>
                        <a:pt x="4980" y="2175"/>
                      </a:cubicBezTo>
                      <a:cubicBezTo>
                        <a:pt x="4847" y="927"/>
                        <a:pt x="3793" y="1"/>
                        <a:pt x="25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 rot="309083">
                  <a:off x="4424475" y="474505"/>
                  <a:ext cx="42299" cy="4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1827" extrusionOk="0">
                      <a:moveTo>
                        <a:pt x="962" y="0"/>
                      </a:moveTo>
                      <a:cubicBezTo>
                        <a:pt x="930" y="0"/>
                        <a:pt x="898" y="2"/>
                        <a:pt x="865" y="6"/>
                      </a:cubicBezTo>
                      <a:cubicBezTo>
                        <a:pt x="363" y="60"/>
                        <a:pt x="1" y="509"/>
                        <a:pt x="54" y="1010"/>
                      </a:cubicBezTo>
                      <a:cubicBezTo>
                        <a:pt x="105" y="1479"/>
                        <a:pt x="501" y="1827"/>
                        <a:pt x="962" y="1827"/>
                      </a:cubicBezTo>
                      <a:cubicBezTo>
                        <a:pt x="994" y="1827"/>
                        <a:pt x="1026" y="1825"/>
                        <a:pt x="1059" y="1822"/>
                      </a:cubicBezTo>
                      <a:cubicBezTo>
                        <a:pt x="1560" y="1767"/>
                        <a:pt x="1923" y="1318"/>
                        <a:pt x="1870" y="817"/>
                      </a:cubicBezTo>
                      <a:cubicBezTo>
                        <a:pt x="1819" y="348"/>
                        <a:pt x="1423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 rot="309083">
                  <a:off x="4777817" y="479523"/>
                  <a:ext cx="60644" cy="46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" h="2113" extrusionOk="0">
                      <a:moveTo>
                        <a:pt x="2391" y="0"/>
                      </a:moveTo>
                      <a:cubicBezTo>
                        <a:pt x="2326" y="0"/>
                        <a:pt x="2260" y="20"/>
                        <a:pt x="2203" y="61"/>
                      </a:cubicBezTo>
                      <a:lnTo>
                        <a:pt x="178" y="1531"/>
                      </a:lnTo>
                      <a:cubicBezTo>
                        <a:pt x="33" y="1634"/>
                        <a:pt x="1" y="1836"/>
                        <a:pt x="105" y="1980"/>
                      </a:cubicBezTo>
                      <a:cubicBezTo>
                        <a:pt x="165" y="2062"/>
                        <a:pt x="256" y="2108"/>
                        <a:pt x="349" y="2112"/>
                      </a:cubicBezTo>
                      <a:cubicBezTo>
                        <a:pt x="355" y="2112"/>
                        <a:pt x="361" y="2113"/>
                        <a:pt x="367" y="2113"/>
                      </a:cubicBezTo>
                      <a:cubicBezTo>
                        <a:pt x="432" y="2113"/>
                        <a:pt x="498" y="2093"/>
                        <a:pt x="555" y="2051"/>
                      </a:cubicBezTo>
                      <a:lnTo>
                        <a:pt x="2581" y="583"/>
                      </a:lnTo>
                      <a:cubicBezTo>
                        <a:pt x="2725" y="478"/>
                        <a:pt x="2757" y="277"/>
                        <a:pt x="2652" y="133"/>
                      </a:cubicBezTo>
                      <a:cubicBezTo>
                        <a:pt x="2590" y="46"/>
                        <a:pt x="2491" y="0"/>
                        <a:pt x="23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 rot="309083">
                  <a:off x="4743064" y="414114"/>
                  <a:ext cx="45158" cy="77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3524" extrusionOk="0">
                      <a:moveTo>
                        <a:pt x="1687" y="0"/>
                      </a:moveTo>
                      <a:cubicBezTo>
                        <a:pt x="1565" y="0"/>
                        <a:pt x="1448" y="70"/>
                        <a:pt x="1394" y="189"/>
                      </a:cubicBezTo>
                      <a:lnTo>
                        <a:pt x="74" y="3068"/>
                      </a:lnTo>
                      <a:cubicBezTo>
                        <a:pt x="1" y="3229"/>
                        <a:pt x="72" y="3420"/>
                        <a:pt x="233" y="3495"/>
                      </a:cubicBezTo>
                      <a:cubicBezTo>
                        <a:pt x="270" y="3512"/>
                        <a:pt x="311" y="3521"/>
                        <a:pt x="351" y="3524"/>
                      </a:cubicBezTo>
                      <a:cubicBezTo>
                        <a:pt x="356" y="3524"/>
                        <a:pt x="361" y="3524"/>
                        <a:pt x="367" y="3524"/>
                      </a:cubicBezTo>
                      <a:cubicBezTo>
                        <a:pt x="489" y="3524"/>
                        <a:pt x="605" y="3454"/>
                        <a:pt x="659" y="3336"/>
                      </a:cubicBezTo>
                      <a:lnTo>
                        <a:pt x="1979" y="456"/>
                      </a:lnTo>
                      <a:cubicBezTo>
                        <a:pt x="2053" y="294"/>
                        <a:pt x="1982" y="103"/>
                        <a:pt x="1820" y="30"/>
                      </a:cubicBezTo>
                      <a:cubicBezTo>
                        <a:pt x="1777" y="10"/>
                        <a:pt x="1732" y="0"/>
                        <a:pt x="16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 rot="309083">
                  <a:off x="4697778" y="405085"/>
                  <a:ext cx="28881" cy="92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" h="4191" extrusionOk="0">
                      <a:moveTo>
                        <a:pt x="347" y="0"/>
                      </a:moveTo>
                      <a:cubicBezTo>
                        <a:pt x="329" y="0"/>
                        <a:pt x="310" y="2"/>
                        <a:pt x="292" y="5"/>
                      </a:cubicBezTo>
                      <a:cubicBezTo>
                        <a:pt x="118" y="34"/>
                        <a:pt x="0" y="201"/>
                        <a:pt x="31" y="377"/>
                      </a:cubicBezTo>
                      <a:lnTo>
                        <a:pt x="649" y="3922"/>
                      </a:lnTo>
                      <a:cubicBezTo>
                        <a:pt x="674" y="4073"/>
                        <a:pt x="801" y="4182"/>
                        <a:pt x="948" y="4190"/>
                      </a:cubicBezTo>
                      <a:cubicBezTo>
                        <a:pt x="954" y="4190"/>
                        <a:pt x="959" y="4190"/>
                        <a:pt x="965" y="4190"/>
                      </a:cubicBezTo>
                      <a:cubicBezTo>
                        <a:pt x="983" y="4190"/>
                        <a:pt x="1002" y="4188"/>
                        <a:pt x="1021" y="4184"/>
                      </a:cubicBezTo>
                      <a:cubicBezTo>
                        <a:pt x="1195" y="4153"/>
                        <a:pt x="1313" y="3987"/>
                        <a:pt x="1282" y="3812"/>
                      </a:cubicBezTo>
                      <a:lnTo>
                        <a:pt x="664" y="266"/>
                      </a:lnTo>
                      <a:cubicBezTo>
                        <a:pt x="638" y="110"/>
                        <a:pt x="500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 rot="309083">
                  <a:off x="4643541" y="446721"/>
                  <a:ext cx="159386" cy="15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6" h="6881" extrusionOk="0">
                      <a:moveTo>
                        <a:pt x="3628" y="1"/>
                      </a:moveTo>
                      <a:cubicBezTo>
                        <a:pt x="3506" y="1"/>
                        <a:pt x="3382" y="7"/>
                        <a:pt x="3257" y="21"/>
                      </a:cubicBezTo>
                      <a:cubicBezTo>
                        <a:pt x="1369" y="222"/>
                        <a:pt x="1" y="1918"/>
                        <a:pt x="202" y="3806"/>
                      </a:cubicBezTo>
                      <a:cubicBezTo>
                        <a:pt x="392" y="5571"/>
                        <a:pt x="1884" y="6881"/>
                        <a:pt x="3619" y="6881"/>
                      </a:cubicBezTo>
                      <a:cubicBezTo>
                        <a:pt x="3741" y="6881"/>
                        <a:pt x="3864" y="6874"/>
                        <a:pt x="3988" y="6861"/>
                      </a:cubicBezTo>
                      <a:cubicBezTo>
                        <a:pt x="5878" y="6658"/>
                        <a:pt x="7246" y="4964"/>
                        <a:pt x="7043" y="3075"/>
                      </a:cubicBezTo>
                      <a:cubicBezTo>
                        <a:pt x="6855" y="1310"/>
                        <a:pt x="5363" y="1"/>
                        <a:pt x="36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309083">
                  <a:off x="4666878" y="468871"/>
                  <a:ext cx="112687" cy="107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3" h="4866" extrusionOk="0">
                      <a:moveTo>
                        <a:pt x="2564" y="1"/>
                      </a:moveTo>
                      <a:cubicBezTo>
                        <a:pt x="2478" y="1"/>
                        <a:pt x="2391" y="5"/>
                        <a:pt x="2303" y="15"/>
                      </a:cubicBezTo>
                      <a:cubicBezTo>
                        <a:pt x="968" y="158"/>
                        <a:pt x="0" y="1357"/>
                        <a:pt x="144" y="2692"/>
                      </a:cubicBezTo>
                      <a:cubicBezTo>
                        <a:pt x="276" y="3940"/>
                        <a:pt x="1332" y="4866"/>
                        <a:pt x="2559" y="4866"/>
                      </a:cubicBezTo>
                      <a:cubicBezTo>
                        <a:pt x="2646" y="4866"/>
                        <a:pt x="2733" y="4861"/>
                        <a:pt x="2821" y="4852"/>
                      </a:cubicBezTo>
                      <a:cubicBezTo>
                        <a:pt x="4157" y="4708"/>
                        <a:pt x="5123" y="3510"/>
                        <a:pt x="4981" y="2174"/>
                      </a:cubicBezTo>
                      <a:cubicBezTo>
                        <a:pt x="4847" y="926"/>
                        <a:pt x="3791" y="1"/>
                        <a:pt x="25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309083">
                  <a:off x="4673523" y="470380"/>
                  <a:ext cx="42299" cy="4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1826" extrusionOk="0">
                      <a:moveTo>
                        <a:pt x="964" y="0"/>
                      </a:moveTo>
                      <a:cubicBezTo>
                        <a:pt x="931" y="0"/>
                        <a:pt x="898" y="2"/>
                        <a:pt x="864" y="6"/>
                      </a:cubicBezTo>
                      <a:cubicBezTo>
                        <a:pt x="362" y="59"/>
                        <a:pt x="0" y="508"/>
                        <a:pt x="53" y="1011"/>
                      </a:cubicBezTo>
                      <a:cubicBezTo>
                        <a:pt x="104" y="1478"/>
                        <a:pt x="499" y="1826"/>
                        <a:pt x="959" y="1826"/>
                      </a:cubicBezTo>
                      <a:cubicBezTo>
                        <a:pt x="992" y="1826"/>
                        <a:pt x="1025" y="1824"/>
                        <a:pt x="1058" y="1821"/>
                      </a:cubicBezTo>
                      <a:cubicBezTo>
                        <a:pt x="1559" y="1766"/>
                        <a:pt x="1922" y="1317"/>
                        <a:pt x="1868" y="816"/>
                      </a:cubicBezTo>
                      <a:cubicBezTo>
                        <a:pt x="1818" y="348"/>
                        <a:pt x="1424" y="0"/>
                        <a:pt x="9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309083">
                  <a:off x="4257497" y="561423"/>
                  <a:ext cx="629007" cy="204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6" h="9282" extrusionOk="0">
                      <a:moveTo>
                        <a:pt x="26389" y="0"/>
                      </a:moveTo>
                      <a:cubicBezTo>
                        <a:pt x="25905" y="0"/>
                        <a:pt x="25421" y="175"/>
                        <a:pt x="25037" y="530"/>
                      </a:cubicBezTo>
                      <a:cubicBezTo>
                        <a:pt x="21072" y="4200"/>
                        <a:pt x="16909" y="5322"/>
                        <a:pt x="13301" y="5322"/>
                      </a:cubicBezTo>
                      <a:cubicBezTo>
                        <a:pt x="7826" y="5322"/>
                        <a:pt x="3628" y="2740"/>
                        <a:pt x="3335" y="2555"/>
                      </a:cubicBezTo>
                      <a:cubicBezTo>
                        <a:pt x="3004" y="2345"/>
                        <a:pt x="2635" y="2244"/>
                        <a:pt x="2270" y="2244"/>
                      </a:cubicBezTo>
                      <a:cubicBezTo>
                        <a:pt x="1613" y="2244"/>
                        <a:pt x="971" y="2569"/>
                        <a:pt x="592" y="3163"/>
                      </a:cubicBezTo>
                      <a:cubicBezTo>
                        <a:pt x="0" y="4090"/>
                        <a:pt x="270" y="5319"/>
                        <a:pt x="1196" y="5911"/>
                      </a:cubicBezTo>
                      <a:cubicBezTo>
                        <a:pt x="1342" y="6004"/>
                        <a:pt x="4810" y="8193"/>
                        <a:pt x="9780" y="8994"/>
                      </a:cubicBezTo>
                      <a:cubicBezTo>
                        <a:pt x="10855" y="9167"/>
                        <a:pt x="12051" y="9282"/>
                        <a:pt x="13332" y="9282"/>
                      </a:cubicBezTo>
                      <a:cubicBezTo>
                        <a:pt x="17594" y="9281"/>
                        <a:pt x="22807" y="8016"/>
                        <a:pt x="27741" y="3450"/>
                      </a:cubicBezTo>
                      <a:cubicBezTo>
                        <a:pt x="28547" y="2704"/>
                        <a:pt x="28596" y="1444"/>
                        <a:pt x="27849" y="638"/>
                      </a:cubicBezTo>
                      <a:cubicBezTo>
                        <a:pt x="27457" y="215"/>
                        <a:pt x="26924" y="0"/>
                        <a:pt x="263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 rot="309083">
                  <a:off x="4284709" y="585323"/>
                  <a:ext cx="575358" cy="155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" h="7084" extrusionOk="0">
                      <a:moveTo>
                        <a:pt x="25153" y="1"/>
                      </a:moveTo>
                      <a:cubicBezTo>
                        <a:pt x="24934" y="1"/>
                        <a:pt x="24713" y="80"/>
                        <a:pt x="24539" y="242"/>
                      </a:cubicBezTo>
                      <a:cubicBezTo>
                        <a:pt x="20323" y="4144"/>
                        <a:pt x="15907" y="5337"/>
                        <a:pt x="12083" y="5337"/>
                      </a:cubicBezTo>
                      <a:cubicBezTo>
                        <a:pt x="6271" y="5337"/>
                        <a:pt x="1824" y="2582"/>
                        <a:pt x="1518" y="2387"/>
                      </a:cubicBezTo>
                      <a:cubicBezTo>
                        <a:pt x="1368" y="2291"/>
                        <a:pt x="1199" y="2245"/>
                        <a:pt x="1033" y="2245"/>
                      </a:cubicBezTo>
                      <a:cubicBezTo>
                        <a:pt x="735" y="2245"/>
                        <a:pt x="443" y="2393"/>
                        <a:pt x="270" y="2662"/>
                      </a:cubicBezTo>
                      <a:cubicBezTo>
                        <a:pt x="0" y="3083"/>
                        <a:pt x="124" y="3643"/>
                        <a:pt x="545" y="3911"/>
                      </a:cubicBezTo>
                      <a:cubicBezTo>
                        <a:pt x="627" y="3964"/>
                        <a:pt x="5632" y="7084"/>
                        <a:pt x="12166" y="7084"/>
                      </a:cubicBezTo>
                      <a:cubicBezTo>
                        <a:pt x="16368" y="7084"/>
                        <a:pt x="21204" y="5793"/>
                        <a:pt x="25767" y="1568"/>
                      </a:cubicBezTo>
                      <a:cubicBezTo>
                        <a:pt x="26134" y="1230"/>
                        <a:pt x="26156" y="656"/>
                        <a:pt x="25816" y="291"/>
                      </a:cubicBezTo>
                      <a:cubicBezTo>
                        <a:pt x="25639" y="98"/>
                        <a:pt x="25397" y="1"/>
                        <a:pt x="2515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" name="Google Shape;65;p2"/>
              <p:cNvGrpSpPr/>
              <p:nvPr/>
            </p:nvGrpSpPr>
            <p:grpSpPr>
              <a:xfrm>
                <a:off x="4005430" y="562205"/>
                <a:ext cx="955974" cy="92360"/>
                <a:chOff x="4172398" y="536925"/>
                <a:chExt cx="803204" cy="77600"/>
              </a:xfrm>
            </p:grpSpPr>
            <p:sp>
              <p:nvSpPr>
                <p:cNvPr id="66" name="Google Shape;66;p2"/>
                <p:cNvSpPr/>
                <p:nvPr/>
              </p:nvSpPr>
              <p:spPr>
                <a:xfrm>
                  <a:off x="4172398" y="536938"/>
                  <a:ext cx="7760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3103" extrusionOk="0">
                      <a:moveTo>
                        <a:pt x="1552" y="0"/>
                      </a:moveTo>
                      <a:cubicBezTo>
                        <a:pt x="696" y="0"/>
                        <a:pt x="1" y="695"/>
                        <a:pt x="1" y="1552"/>
                      </a:cubicBezTo>
                      <a:cubicBezTo>
                        <a:pt x="1" y="2408"/>
                        <a:pt x="696" y="3103"/>
                        <a:pt x="1552" y="3103"/>
                      </a:cubicBezTo>
                      <a:cubicBezTo>
                        <a:pt x="2408" y="3103"/>
                        <a:pt x="3103" y="2408"/>
                        <a:pt x="3103" y="1552"/>
                      </a:cubicBezTo>
                      <a:cubicBezTo>
                        <a:pt x="3103" y="695"/>
                        <a:pt x="2408" y="0"/>
                        <a:pt x="1552" y="0"/>
                      </a:cubicBezTo>
                      <a:close/>
                    </a:path>
                  </a:pathLst>
                </a:custGeom>
                <a:solidFill>
                  <a:srgbClr val="EA5330">
                    <a:alpha val="88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4898002" y="536925"/>
                  <a:ext cx="77600" cy="7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3104" extrusionOk="0">
                      <a:moveTo>
                        <a:pt x="1552" y="1"/>
                      </a:moveTo>
                      <a:cubicBezTo>
                        <a:pt x="696" y="1"/>
                        <a:pt x="1" y="696"/>
                        <a:pt x="1" y="1552"/>
                      </a:cubicBezTo>
                      <a:cubicBezTo>
                        <a:pt x="1" y="2408"/>
                        <a:pt x="696" y="3103"/>
                        <a:pt x="1552" y="3103"/>
                      </a:cubicBezTo>
                      <a:cubicBezTo>
                        <a:pt x="2408" y="3103"/>
                        <a:pt x="3103" y="2408"/>
                        <a:pt x="3103" y="1552"/>
                      </a:cubicBezTo>
                      <a:cubicBezTo>
                        <a:pt x="3103" y="696"/>
                        <a:pt x="2408" y="1"/>
                        <a:pt x="1552" y="1"/>
                      </a:cubicBezTo>
                      <a:close/>
                    </a:path>
                  </a:pathLst>
                </a:custGeom>
                <a:solidFill>
                  <a:srgbClr val="EA5330">
                    <a:alpha val="88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8" name="Google Shape;68;p2"/>
          <p:cNvGrpSpPr/>
          <p:nvPr/>
        </p:nvGrpSpPr>
        <p:grpSpPr>
          <a:xfrm>
            <a:off x="-222855" y="3536845"/>
            <a:ext cx="1875900" cy="1665300"/>
            <a:chOff x="104120" y="3298770"/>
            <a:chExt cx="1875900" cy="1665300"/>
          </a:xfrm>
        </p:grpSpPr>
        <p:sp>
          <p:nvSpPr>
            <p:cNvPr id="69" name="Google Shape;69;p2"/>
            <p:cNvSpPr/>
            <p:nvPr/>
          </p:nvSpPr>
          <p:spPr>
            <a:xfrm rot="-336493">
              <a:off x="173312" y="3380081"/>
              <a:ext cx="1737517" cy="1502678"/>
            </a:xfrm>
            <a:prstGeom prst="triangle">
              <a:avLst>
                <a:gd name="adj" fmla="val 50000"/>
              </a:avLst>
            </a:pr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02000" y="3994800"/>
              <a:ext cx="480150" cy="539675"/>
              <a:chOff x="802000" y="3994800"/>
              <a:chExt cx="480150" cy="539675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892400" y="4327600"/>
                <a:ext cx="329075" cy="15075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030" extrusionOk="0">
                    <a:moveTo>
                      <a:pt x="11543" y="1"/>
                    </a:moveTo>
                    <a:cubicBezTo>
                      <a:pt x="11469" y="1"/>
                      <a:pt x="11393" y="6"/>
                      <a:pt x="11317" y="19"/>
                    </a:cubicBezTo>
                    <a:lnTo>
                      <a:pt x="1583" y="1571"/>
                    </a:lnTo>
                    <a:cubicBezTo>
                      <a:pt x="498" y="1744"/>
                      <a:pt x="1" y="3055"/>
                      <a:pt x="733" y="3874"/>
                    </a:cubicBezTo>
                    <a:cubicBezTo>
                      <a:pt x="1685" y="4935"/>
                      <a:pt x="3304" y="6029"/>
                      <a:pt x="5936" y="6029"/>
                    </a:cubicBezTo>
                    <a:cubicBezTo>
                      <a:pt x="6444" y="6029"/>
                      <a:pt x="6989" y="5989"/>
                      <a:pt x="7574" y="5899"/>
                    </a:cubicBezTo>
                    <a:cubicBezTo>
                      <a:pt x="11128" y="5358"/>
                      <a:pt x="12429" y="3348"/>
                      <a:pt x="12896" y="1767"/>
                    </a:cubicBezTo>
                    <a:cubicBezTo>
                      <a:pt x="13163" y="866"/>
                      <a:pt x="12445" y="1"/>
                      <a:pt x="11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78775" y="4308900"/>
                <a:ext cx="3975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15903" h="9023" extrusionOk="0">
                    <a:moveTo>
                      <a:pt x="12712" y="2980"/>
                    </a:moveTo>
                    <a:cubicBezTo>
                      <a:pt x="12173" y="4600"/>
                      <a:pt x="10805" y="5587"/>
                      <a:pt x="8642" y="5916"/>
                    </a:cubicBezTo>
                    <a:cubicBezTo>
                      <a:pt x="8143" y="5993"/>
                      <a:pt x="7669" y="6031"/>
                      <a:pt x="7218" y="6031"/>
                    </a:cubicBezTo>
                    <a:cubicBezTo>
                      <a:pt x="5574" y="6031"/>
                      <a:pt x="4253" y="5523"/>
                      <a:pt x="3276" y="4518"/>
                    </a:cubicBezTo>
                    <a:lnTo>
                      <a:pt x="12712" y="2980"/>
                    </a:lnTo>
                    <a:close/>
                    <a:moveTo>
                      <a:pt x="12840" y="1"/>
                    </a:moveTo>
                    <a:cubicBezTo>
                      <a:pt x="12686" y="1"/>
                      <a:pt x="12530" y="13"/>
                      <a:pt x="12373" y="38"/>
                    </a:cubicBezTo>
                    <a:lnTo>
                      <a:pt x="2641" y="1591"/>
                    </a:lnTo>
                    <a:cubicBezTo>
                      <a:pt x="1587" y="1759"/>
                      <a:pt x="710" y="2490"/>
                      <a:pt x="352" y="3497"/>
                    </a:cubicBezTo>
                    <a:cubicBezTo>
                      <a:pt x="1" y="4489"/>
                      <a:pt x="215" y="5588"/>
                      <a:pt x="912" y="6368"/>
                    </a:cubicBezTo>
                    <a:cubicBezTo>
                      <a:pt x="2054" y="7641"/>
                      <a:pt x="4027" y="9023"/>
                      <a:pt x="7216" y="9023"/>
                    </a:cubicBezTo>
                    <a:cubicBezTo>
                      <a:pt x="7800" y="9023"/>
                      <a:pt x="8425" y="8976"/>
                      <a:pt x="9093" y="8874"/>
                    </a:cubicBezTo>
                    <a:cubicBezTo>
                      <a:pt x="13646" y="8181"/>
                      <a:pt x="15139" y="5327"/>
                      <a:pt x="15624" y="3687"/>
                    </a:cubicBezTo>
                    <a:cubicBezTo>
                      <a:pt x="15902" y="2745"/>
                      <a:pt x="15679" y="1739"/>
                      <a:pt x="15025" y="995"/>
                    </a:cubicBezTo>
                    <a:cubicBezTo>
                      <a:pt x="14463" y="356"/>
                      <a:pt x="13671" y="1"/>
                      <a:pt x="12840" y="1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02000" y="4143450"/>
                <a:ext cx="1740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963" h="6964" extrusionOk="0">
                    <a:moveTo>
                      <a:pt x="3481" y="0"/>
                    </a:moveTo>
                    <a:cubicBezTo>
                      <a:pt x="1558" y="0"/>
                      <a:pt x="0" y="1559"/>
                      <a:pt x="0" y="3483"/>
                    </a:cubicBezTo>
                    <a:cubicBezTo>
                      <a:pt x="0" y="5404"/>
                      <a:pt x="1558" y="6964"/>
                      <a:pt x="3481" y="6964"/>
                    </a:cubicBezTo>
                    <a:cubicBezTo>
                      <a:pt x="5404" y="6964"/>
                      <a:pt x="6962" y="5404"/>
                      <a:pt x="6962" y="3483"/>
                    </a:cubicBezTo>
                    <a:cubicBezTo>
                      <a:pt x="6962" y="1559"/>
                      <a:pt x="5403" y="0"/>
                      <a:pt x="3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108050" y="4095200"/>
                <a:ext cx="174100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6964" extrusionOk="0">
                    <a:moveTo>
                      <a:pt x="3483" y="0"/>
                    </a:moveTo>
                    <a:cubicBezTo>
                      <a:pt x="1559" y="0"/>
                      <a:pt x="0" y="1560"/>
                      <a:pt x="0" y="3481"/>
                    </a:cubicBezTo>
                    <a:cubicBezTo>
                      <a:pt x="0" y="5405"/>
                      <a:pt x="1559" y="6964"/>
                      <a:pt x="3483" y="6964"/>
                    </a:cubicBezTo>
                    <a:cubicBezTo>
                      <a:pt x="5405" y="6964"/>
                      <a:pt x="6964" y="5405"/>
                      <a:pt x="6964" y="3481"/>
                    </a:cubicBezTo>
                    <a:cubicBezTo>
                      <a:pt x="6964" y="1560"/>
                      <a:pt x="5405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68900" y="4182225"/>
                <a:ext cx="9650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3862" extrusionOk="0">
                    <a:moveTo>
                      <a:pt x="1930" y="0"/>
                    </a:moveTo>
                    <a:cubicBezTo>
                      <a:pt x="864" y="0"/>
                      <a:pt x="0" y="865"/>
                      <a:pt x="0" y="1932"/>
                    </a:cubicBezTo>
                    <a:cubicBezTo>
                      <a:pt x="0" y="2997"/>
                      <a:pt x="864" y="3861"/>
                      <a:pt x="1930" y="3861"/>
                    </a:cubicBezTo>
                    <a:cubicBezTo>
                      <a:pt x="2996" y="3861"/>
                      <a:pt x="3860" y="2997"/>
                      <a:pt x="3860" y="1932"/>
                    </a:cubicBezTo>
                    <a:cubicBezTo>
                      <a:pt x="3860" y="865"/>
                      <a:pt x="2996" y="0"/>
                      <a:pt x="19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124650" y="4143450"/>
                <a:ext cx="965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861" extrusionOk="0">
                    <a:moveTo>
                      <a:pt x="1930" y="0"/>
                    </a:moveTo>
                    <a:cubicBezTo>
                      <a:pt x="864" y="0"/>
                      <a:pt x="0" y="864"/>
                      <a:pt x="0" y="1931"/>
                    </a:cubicBezTo>
                    <a:cubicBezTo>
                      <a:pt x="0" y="2997"/>
                      <a:pt x="864" y="3861"/>
                      <a:pt x="1930" y="3861"/>
                    </a:cubicBezTo>
                    <a:cubicBezTo>
                      <a:pt x="2997" y="3861"/>
                      <a:pt x="3861" y="2997"/>
                      <a:pt x="3861" y="1931"/>
                    </a:cubicBezTo>
                    <a:cubicBezTo>
                      <a:pt x="3861" y="864"/>
                      <a:pt x="2997" y="0"/>
                      <a:pt x="19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11100" y="4346300"/>
                <a:ext cx="329075" cy="15075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030" extrusionOk="0">
                    <a:moveTo>
                      <a:pt x="11543" y="0"/>
                    </a:moveTo>
                    <a:cubicBezTo>
                      <a:pt x="11468" y="0"/>
                      <a:pt x="11393" y="6"/>
                      <a:pt x="11317" y="18"/>
                    </a:cubicBezTo>
                    <a:lnTo>
                      <a:pt x="1583" y="1571"/>
                    </a:lnTo>
                    <a:cubicBezTo>
                      <a:pt x="498" y="1744"/>
                      <a:pt x="1" y="3055"/>
                      <a:pt x="733" y="3874"/>
                    </a:cubicBezTo>
                    <a:cubicBezTo>
                      <a:pt x="1685" y="4935"/>
                      <a:pt x="3304" y="6029"/>
                      <a:pt x="5936" y="6029"/>
                    </a:cubicBezTo>
                    <a:cubicBezTo>
                      <a:pt x="6444" y="6029"/>
                      <a:pt x="6988" y="5989"/>
                      <a:pt x="7573" y="5899"/>
                    </a:cubicBezTo>
                    <a:cubicBezTo>
                      <a:pt x="11128" y="5358"/>
                      <a:pt x="12429" y="3348"/>
                      <a:pt x="12896" y="1767"/>
                    </a:cubicBezTo>
                    <a:cubicBezTo>
                      <a:pt x="13163" y="866"/>
                      <a:pt x="12445" y="0"/>
                      <a:pt x="11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16025" y="4017475"/>
                <a:ext cx="13680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851" extrusionOk="0">
                    <a:moveTo>
                      <a:pt x="4190" y="0"/>
                    </a:moveTo>
                    <a:cubicBezTo>
                      <a:pt x="4006" y="0"/>
                      <a:pt x="3820" y="46"/>
                      <a:pt x="3647" y="141"/>
                    </a:cubicBezTo>
                    <a:lnTo>
                      <a:pt x="740" y="1748"/>
                    </a:lnTo>
                    <a:cubicBezTo>
                      <a:pt x="197" y="2048"/>
                      <a:pt x="1" y="2731"/>
                      <a:pt x="301" y="3272"/>
                    </a:cubicBezTo>
                    <a:cubicBezTo>
                      <a:pt x="505" y="3643"/>
                      <a:pt x="888" y="3851"/>
                      <a:pt x="1284" y="3851"/>
                    </a:cubicBezTo>
                    <a:cubicBezTo>
                      <a:pt x="1466" y="3851"/>
                      <a:pt x="1653" y="3806"/>
                      <a:pt x="1825" y="3711"/>
                    </a:cubicBezTo>
                    <a:lnTo>
                      <a:pt x="4732" y="2103"/>
                    </a:lnTo>
                    <a:cubicBezTo>
                      <a:pt x="5275" y="1805"/>
                      <a:pt x="5471" y="1122"/>
                      <a:pt x="5171" y="579"/>
                    </a:cubicBezTo>
                    <a:cubicBezTo>
                      <a:pt x="4967" y="209"/>
                      <a:pt x="4585" y="0"/>
                      <a:pt x="4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57925" y="3994800"/>
                <a:ext cx="14612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3152" extrusionOk="0">
                    <a:moveTo>
                      <a:pt x="1248" y="0"/>
                    </a:moveTo>
                    <a:cubicBezTo>
                      <a:pt x="753" y="0"/>
                      <a:pt x="299" y="328"/>
                      <a:pt x="163" y="829"/>
                    </a:cubicBezTo>
                    <a:cubicBezTo>
                      <a:pt x="1" y="1427"/>
                      <a:pt x="355" y="2043"/>
                      <a:pt x="953" y="2204"/>
                    </a:cubicBezTo>
                    <a:lnTo>
                      <a:pt x="4306" y="3112"/>
                    </a:lnTo>
                    <a:cubicBezTo>
                      <a:pt x="4404" y="3138"/>
                      <a:pt x="4503" y="3151"/>
                      <a:pt x="4600" y="3151"/>
                    </a:cubicBezTo>
                    <a:cubicBezTo>
                      <a:pt x="5094" y="3151"/>
                      <a:pt x="5547" y="2822"/>
                      <a:pt x="5681" y="2322"/>
                    </a:cubicBezTo>
                    <a:cubicBezTo>
                      <a:pt x="5844" y="1724"/>
                      <a:pt x="5490" y="1109"/>
                      <a:pt x="4892" y="946"/>
                    </a:cubicBezTo>
                    <a:lnTo>
                      <a:pt x="1539" y="38"/>
                    </a:lnTo>
                    <a:cubicBezTo>
                      <a:pt x="1442" y="12"/>
                      <a:pt x="1344" y="0"/>
                      <a:pt x="12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2"/>
          <p:cNvGrpSpPr/>
          <p:nvPr/>
        </p:nvGrpSpPr>
        <p:grpSpPr>
          <a:xfrm rot="670843">
            <a:off x="3332216" y="4298124"/>
            <a:ext cx="2063957" cy="914381"/>
            <a:chOff x="3540000" y="4049549"/>
            <a:chExt cx="2064000" cy="914400"/>
          </a:xfrm>
        </p:grpSpPr>
        <p:sp>
          <p:nvSpPr>
            <p:cNvPr id="81" name="Google Shape;81;p2"/>
            <p:cNvSpPr/>
            <p:nvPr/>
          </p:nvSpPr>
          <p:spPr>
            <a:xfrm>
              <a:off x="3540000" y="4049549"/>
              <a:ext cx="2064000" cy="914400"/>
            </a:xfrm>
            <a:prstGeom prst="rect">
              <a:avLst/>
            </a:pr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2;p2"/>
            <p:cNvGrpSpPr/>
            <p:nvPr/>
          </p:nvGrpSpPr>
          <p:grpSpPr>
            <a:xfrm>
              <a:off x="4194925" y="4239300"/>
              <a:ext cx="754125" cy="369200"/>
              <a:chOff x="4194925" y="4239300"/>
              <a:chExt cx="754125" cy="369200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43123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59" y="1"/>
                    </a:moveTo>
                    <a:cubicBezTo>
                      <a:pt x="0" y="1"/>
                      <a:pt x="156" y="11934"/>
                      <a:pt x="3160" y="11940"/>
                    </a:cubicBezTo>
                    <a:cubicBezTo>
                      <a:pt x="3161" y="11940"/>
                      <a:pt x="3162" y="11940"/>
                      <a:pt x="3163" y="11940"/>
                    </a:cubicBezTo>
                    <a:cubicBezTo>
                      <a:pt x="7396" y="11940"/>
                      <a:pt x="5973" y="2"/>
                      <a:pt x="3160" y="1"/>
                    </a:cubicBezTo>
                    <a:cubicBezTo>
                      <a:pt x="3159" y="1"/>
                      <a:pt x="3159" y="1"/>
                      <a:pt x="3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3552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6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9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6790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60" y="1"/>
                    </a:moveTo>
                    <a:cubicBezTo>
                      <a:pt x="0" y="1"/>
                      <a:pt x="156" y="11934"/>
                      <a:pt x="3161" y="11940"/>
                    </a:cubicBezTo>
                    <a:cubicBezTo>
                      <a:pt x="3162" y="11940"/>
                      <a:pt x="3163" y="11940"/>
                      <a:pt x="3164" y="11940"/>
                    </a:cubicBezTo>
                    <a:cubicBezTo>
                      <a:pt x="7395" y="11940"/>
                      <a:pt x="5975" y="2"/>
                      <a:pt x="3161" y="1"/>
                    </a:cubicBezTo>
                    <a:cubicBezTo>
                      <a:pt x="3161" y="1"/>
                      <a:pt x="3160" y="1"/>
                      <a:pt x="3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7219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5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8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485900" y="4445175"/>
                <a:ext cx="18602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3042" extrusionOk="0">
                    <a:moveTo>
                      <a:pt x="832" y="0"/>
                    </a:moveTo>
                    <a:cubicBezTo>
                      <a:pt x="729" y="0"/>
                      <a:pt x="624" y="22"/>
                      <a:pt x="525" y="69"/>
                    </a:cubicBezTo>
                    <a:cubicBezTo>
                      <a:pt x="159" y="238"/>
                      <a:pt x="0" y="672"/>
                      <a:pt x="169" y="1037"/>
                    </a:cubicBezTo>
                    <a:cubicBezTo>
                      <a:pt x="207" y="1120"/>
                      <a:pt x="1128" y="3042"/>
                      <a:pt x="3690" y="3042"/>
                    </a:cubicBezTo>
                    <a:cubicBezTo>
                      <a:pt x="6238" y="3042"/>
                      <a:pt x="7221" y="1139"/>
                      <a:pt x="7261" y="1058"/>
                    </a:cubicBezTo>
                    <a:cubicBezTo>
                      <a:pt x="7440" y="700"/>
                      <a:pt x="7297" y="269"/>
                      <a:pt x="6942" y="85"/>
                    </a:cubicBezTo>
                    <a:cubicBezTo>
                      <a:pt x="6835" y="31"/>
                      <a:pt x="6722" y="5"/>
                      <a:pt x="6610" y="5"/>
                    </a:cubicBezTo>
                    <a:cubicBezTo>
                      <a:pt x="6346" y="5"/>
                      <a:pt x="6090" y="148"/>
                      <a:pt x="5960" y="397"/>
                    </a:cubicBezTo>
                    <a:cubicBezTo>
                      <a:pt x="5934" y="444"/>
                      <a:pt x="5287" y="1582"/>
                      <a:pt x="3690" y="1582"/>
                    </a:cubicBezTo>
                    <a:cubicBezTo>
                      <a:pt x="2094" y="1582"/>
                      <a:pt x="1520" y="477"/>
                      <a:pt x="1491" y="417"/>
                    </a:cubicBezTo>
                    <a:cubicBezTo>
                      <a:pt x="1366" y="155"/>
                      <a:pt x="1105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194925" y="4502975"/>
                <a:ext cx="10550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221" extrusionOk="0">
                    <a:moveTo>
                      <a:pt x="2111" y="0"/>
                    </a:moveTo>
                    <a:cubicBezTo>
                      <a:pt x="946" y="0"/>
                      <a:pt x="0" y="944"/>
                      <a:pt x="0" y="2111"/>
                    </a:cubicBezTo>
                    <a:cubicBezTo>
                      <a:pt x="0" y="3276"/>
                      <a:pt x="946" y="4220"/>
                      <a:pt x="2111" y="4220"/>
                    </a:cubicBezTo>
                    <a:cubicBezTo>
                      <a:pt x="3276" y="4220"/>
                      <a:pt x="4220" y="3276"/>
                      <a:pt x="4220" y="2111"/>
                    </a:cubicBezTo>
                    <a:cubicBezTo>
                      <a:pt x="4220" y="944"/>
                      <a:pt x="3276" y="0"/>
                      <a:pt x="2111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843525" y="4502975"/>
                <a:ext cx="105525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4221" extrusionOk="0">
                    <a:moveTo>
                      <a:pt x="2110" y="0"/>
                    </a:moveTo>
                    <a:cubicBezTo>
                      <a:pt x="944" y="0"/>
                      <a:pt x="0" y="944"/>
                      <a:pt x="0" y="2111"/>
                    </a:cubicBezTo>
                    <a:cubicBezTo>
                      <a:pt x="0" y="3276"/>
                      <a:pt x="944" y="4220"/>
                      <a:pt x="2110" y="4220"/>
                    </a:cubicBezTo>
                    <a:cubicBezTo>
                      <a:pt x="3275" y="4220"/>
                      <a:pt x="4220" y="3276"/>
                      <a:pt x="4220" y="2111"/>
                    </a:cubicBezTo>
                    <a:cubicBezTo>
                      <a:pt x="4220" y="944"/>
                      <a:pt x="3275" y="0"/>
                      <a:pt x="2110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" name="Google Shape;90;p2"/>
          <p:cNvSpPr/>
          <p:nvPr/>
        </p:nvSpPr>
        <p:spPr>
          <a:xfrm flipH="1">
            <a:off x="8279825" y="3217857"/>
            <a:ext cx="730902" cy="709909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05796">
            <a:off x="3218359" y="378284"/>
            <a:ext cx="322660" cy="391986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670774" flipH="1">
            <a:off x="3617477" y="4032132"/>
            <a:ext cx="352930" cy="342793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325173">
            <a:off x="1794936" y="-2067"/>
            <a:ext cx="548388" cy="532638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7569330" y="323544"/>
            <a:ext cx="1679700" cy="1665300"/>
            <a:chOff x="7569330" y="323544"/>
            <a:chExt cx="1679700" cy="1665300"/>
          </a:xfrm>
        </p:grpSpPr>
        <p:sp>
          <p:nvSpPr>
            <p:cNvPr id="95" name="Google Shape;95;p2"/>
            <p:cNvSpPr/>
            <p:nvPr/>
          </p:nvSpPr>
          <p:spPr>
            <a:xfrm rot="1598655">
              <a:off x="7778340" y="541051"/>
              <a:ext cx="1261680" cy="1230286"/>
            </a:xfrm>
            <a:prstGeom prst="star7">
              <a:avLst>
                <a:gd name="adj" fmla="val 34601"/>
                <a:gd name="hf" fmla="val 102572"/>
                <a:gd name="vf" fmla="val 105210"/>
              </a:avLst>
            </a:pr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2"/>
            <p:cNvGrpSpPr/>
            <p:nvPr/>
          </p:nvGrpSpPr>
          <p:grpSpPr>
            <a:xfrm>
              <a:off x="8209529" y="992081"/>
              <a:ext cx="420186" cy="298709"/>
              <a:chOff x="8209529" y="992081"/>
              <a:chExt cx="420186" cy="298709"/>
            </a:xfrm>
          </p:grpSpPr>
          <p:sp>
            <p:nvSpPr>
              <p:cNvPr id="97" name="Google Shape;97;p2"/>
              <p:cNvSpPr/>
              <p:nvPr/>
            </p:nvSpPr>
            <p:spPr>
              <a:xfrm>
                <a:off x="8450903" y="992081"/>
                <a:ext cx="178812" cy="178867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3" y="1"/>
                    </a:moveTo>
                    <a:cubicBezTo>
                      <a:pt x="1434" y="1"/>
                      <a:pt x="1" y="1435"/>
                      <a:pt x="1" y="3203"/>
                    </a:cubicBezTo>
                    <a:cubicBezTo>
                      <a:pt x="1" y="4973"/>
                      <a:pt x="1434" y="6406"/>
                      <a:pt x="3203" y="6406"/>
                    </a:cubicBezTo>
                    <a:cubicBezTo>
                      <a:pt x="4971" y="6406"/>
                      <a:pt x="6405" y="4973"/>
                      <a:pt x="6405" y="3203"/>
                    </a:cubicBezTo>
                    <a:cubicBezTo>
                      <a:pt x="6405" y="1435"/>
                      <a:pt x="4971" y="1"/>
                      <a:pt x="3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"/>
              <p:cNvGrpSpPr/>
              <p:nvPr/>
            </p:nvGrpSpPr>
            <p:grpSpPr>
              <a:xfrm>
                <a:off x="8209529" y="992081"/>
                <a:ext cx="394000" cy="298709"/>
                <a:chOff x="8209529" y="992081"/>
                <a:chExt cx="394000" cy="298709"/>
              </a:xfrm>
            </p:grpSpPr>
            <p:sp>
              <p:nvSpPr>
                <p:cNvPr id="99" name="Google Shape;99;p2"/>
                <p:cNvSpPr/>
                <p:nvPr/>
              </p:nvSpPr>
              <p:spPr>
                <a:xfrm>
                  <a:off x="8209529" y="992081"/>
                  <a:ext cx="178812" cy="1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5" h="6407" extrusionOk="0">
                      <a:moveTo>
                        <a:pt x="3202" y="1"/>
                      </a:moveTo>
                      <a:cubicBezTo>
                        <a:pt x="1434" y="1"/>
                        <a:pt x="0" y="1435"/>
                        <a:pt x="0" y="3203"/>
                      </a:cubicBezTo>
                      <a:cubicBezTo>
                        <a:pt x="0" y="4973"/>
                        <a:pt x="1434" y="6406"/>
                        <a:pt x="3202" y="6406"/>
                      </a:cubicBezTo>
                      <a:cubicBezTo>
                        <a:pt x="4972" y="6406"/>
                        <a:pt x="6404" y="4973"/>
                        <a:pt x="6404" y="3203"/>
                      </a:cubicBezTo>
                      <a:cubicBezTo>
                        <a:pt x="6404" y="1435"/>
                        <a:pt x="4972" y="1"/>
                        <a:pt x="32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8235715" y="1018268"/>
                  <a:ext cx="126438" cy="12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" h="4530" extrusionOk="0">
                      <a:moveTo>
                        <a:pt x="2264" y="1"/>
                      </a:moveTo>
                      <a:cubicBezTo>
                        <a:pt x="1014" y="1"/>
                        <a:pt x="0" y="1015"/>
                        <a:pt x="0" y="2265"/>
                      </a:cubicBezTo>
                      <a:cubicBezTo>
                        <a:pt x="0" y="3517"/>
                        <a:pt x="1014" y="4529"/>
                        <a:pt x="2264" y="4529"/>
                      </a:cubicBezTo>
                      <a:cubicBezTo>
                        <a:pt x="3515" y="4529"/>
                        <a:pt x="4529" y="3517"/>
                        <a:pt x="4529" y="2265"/>
                      </a:cubicBezTo>
                      <a:cubicBezTo>
                        <a:pt x="4529" y="1015"/>
                        <a:pt x="3515" y="1"/>
                        <a:pt x="22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8235715" y="1030886"/>
                  <a:ext cx="43579" cy="43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1560" extrusionOk="0">
                      <a:moveTo>
                        <a:pt x="780" y="1"/>
                      </a:moveTo>
                      <a:cubicBezTo>
                        <a:pt x="349" y="1"/>
                        <a:pt x="0" y="350"/>
                        <a:pt x="0" y="780"/>
                      </a:cubicBezTo>
                      <a:cubicBezTo>
                        <a:pt x="0" y="1211"/>
                        <a:pt x="349" y="1560"/>
                        <a:pt x="780" y="1560"/>
                      </a:cubicBezTo>
                      <a:cubicBezTo>
                        <a:pt x="1212" y="1560"/>
                        <a:pt x="1560" y="1210"/>
                        <a:pt x="1560" y="780"/>
                      </a:cubicBezTo>
                      <a:cubicBezTo>
                        <a:pt x="1560" y="350"/>
                        <a:pt x="1212" y="1"/>
                        <a:pt x="7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8298920" y="1081473"/>
                  <a:ext cx="63233" cy="63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" h="2266" extrusionOk="0">
                      <a:moveTo>
                        <a:pt x="1133" y="1"/>
                      </a:moveTo>
                      <a:cubicBezTo>
                        <a:pt x="508" y="1"/>
                        <a:pt x="0" y="509"/>
                        <a:pt x="0" y="1134"/>
                      </a:cubicBezTo>
                      <a:cubicBezTo>
                        <a:pt x="0" y="1759"/>
                        <a:pt x="508" y="2265"/>
                        <a:pt x="1133" y="2265"/>
                      </a:cubicBezTo>
                      <a:cubicBezTo>
                        <a:pt x="1758" y="2265"/>
                        <a:pt x="2265" y="1759"/>
                        <a:pt x="2265" y="1134"/>
                      </a:cubicBezTo>
                      <a:cubicBezTo>
                        <a:pt x="2265" y="509"/>
                        <a:pt x="1758" y="1"/>
                        <a:pt x="11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8477090" y="1018268"/>
                  <a:ext cx="126438" cy="12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" h="4530" extrusionOk="0">
                      <a:moveTo>
                        <a:pt x="2265" y="1"/>
                      </a:moveTo>
                      <a:cubicBezTo>
                        <a:pt x="1014" y="1"/>
                        <a:pt x="0" y="1015"/>
                        <a:pt x="0" y="2265"/>
                      </a:cubicBezTo>
                      <a:cubicBezTo>
                        <a:pt x="0" y="3517"/>
                        <a:pt x="1014" y="4529"/>
                        <a:pt x="2265" y="4529"/>
                      </a:cubicBezTo>
                      <a:cubicBezTo>
                        <a:pt x="3515" y="4529"/>
                        <a:pt x="4529" y="3517"/>
                        <a:pt x="4529" y="2265"/>
                      </a:cubicBezTo>
                      <a:cubicBezTo>
                        <a:pt x="4529" y="1015"/>
                        <a:pt x="3515" y="1"/>
                        <a:pt x="22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8477090" y="1030886"/>
                  <a:ext cx="43551" cy="43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1560" extrusionOk="0">
                      <a:moveTo>
                        <a:pt x="781" y="1"/>
                      </a:moveTo>
                      <a:cubicBezTo>
                        <a:pt x="349" y="1"/>
                        <a:pt x="0" y="350"/>
                        <a:pt x="0" y="780"/>
                      </a:cubicBezTo>
                      <a:cubicBezTo>
                        <a:pt x="0" y="1211"/>
                        <a:pt x="349" y="1560"/>
                        <a:pt x="781" y="1560"/>
                      </a:cubicBezTo>
                      <a:cubicBezTo>
                        <a:pt x="1211" y="1560"/>
                        <a:pt x="1559" y="1210"/>
                        <a:pt x="1559" y="780"/>
                      </a:cubicBezTo>
                      <a:cubicBezTo>
                        <a:pt x="1559" y="350"/>
                        <a:pt x="1211" y="1"/>
                        <a:pt x="7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8540295" y="1081473"/>
                  <a:ext cx="63233" cy="63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" h="2266" extrusionOk="0">
                      <a:moveTo>
                        <a:pt x="1132" y="1"/>
                      </a:moveTo>
                      <a:cubicBezTo>
                        <a:pt x="507" y="1"/>
                        <a:pt x="1" y="509"/>
                        <a:pt x="1" y="1134"/>
                      </a:cubicBezTo>
                      <a:cubicBezTo>
                        <a:pt x="1" y="1759"/>
                        <a:pt x="507" y="2265"/>
                        <a:pt x="1132" y="2265"/>
                      </a:cubicBezTo>
                      <a:cubicBezTo>
                        <a:pt x="1759" y="2265"/>
                        <a:pt x="2265" y="1759"/>
                        <a:pt x="2265" y="1134"/>
                      </a:cubicBezTo>
                      <a:cubicBezTo>
                        <a:pt x="2265" y="509"/>
                        <a:pt x="1759" y="1"/>
                        <a:pt x="11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8319705" y="1211080"/>
                  <a:ext cx="178810" cy="79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5" h="3885" extrusionOk="0">
                      <a:moveTo>
                        <a:pt x="1331" y="1"/>
                      </a:moveTo>
                      <a:cubicBezTo>
                        <a:pt x="1123" y="1"/>
                        <a:pt x="913" y="56"/>
                        <a:pt x="723" y="172"/>
                      </a:cubicBezTo>
                      <a:cubicBezTo>
                        <a:pt x="174" y="508"/>
                        <a:pt x="1" y="1226"/>
                        <a:pt x="338" y="1777"/>
                      </a:cubicBezTo>
                      <a:cubicBezTo>
                        <a:pt x="817" y="2559"/>
                        <a:pt x="2175" y="3885"/>
                        <a:pt x="4223" y="3885"/>
                      </a:cubicBezTo>
                      <a:cubicBezTo>
                        <a:pt x="6699" y="3885"/>
                        <a:pt x="8251" y="1976"/>
                        <a:pt x="8315" y="1894"/>
                      </a:cubicBezTo>
                      <a:cubicBezTo>
                        <a:pt x="8714" y="1394"/>
                        <a:pt x="8632" y="668"/>
                        <a:pt x="8135" y="265"/>
                      </a:cubicBezTo>
                      <a:cubicBezTo>
                        <a:pt x="7920" y="91"/>
                        <a:pt x="7661" y="6"/>
                        <a:pt x="7403" y="6"/>
                      </a:cubicBezTo>
                      <a:cubicBezTo>
                        <a:pt x="7065" y="6"/>
                        <a:pt x="6728" y="152"/>
                        <a:pt x="6497" y="433"/>
                      </a:cubicBezTo>
                      <a:cubicBezTo>
                        <a:pt x="6488" y="444"/>
                        <a:pt x="5559" y="1552"/>
                        <a:pt x="4223" y="1552"/>
                      </a:cubicBezTo>
                      <a:cubicBezTo>
                        <a:pt x="2998" y="1552"/>
                        <a:pt x="2358" y="606"/>
                        <a:pt x="2320" y="547"/>
                      </a:cubicBezTo>
                      <a:cubicBezTo>
                        <a:pt x="2099" y="195"/>
                        <a:pt x="1720" y="1"/>
                        <a:pt x="13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_1_1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9"/>
          <p:cNvSpPr/>
          <p:nvPr/>
        </p:nvSpPr>
        <p:spPr>
          <a:xfrm rot="813935" flipH="1">
            <a:off x="383198" y="410553"/>
            <a:ext cx="593456" cy="593456"/>
          </a:xfrm>
          <a:prstGeom prst="diamond">
            <a:avLst/>
          </a:pr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9"/>
          <p:cNvSpPr/>
          <p:nvPr/>
        </p:nvSpPr>
        <p:spPr>
          <a:xfrm flipH="1">
            <a:off x="321865" y="830725"/>
            <a:ext cx="479700" cy="479700"/>
          </a:xfrm>
          <a:prstGeom prst="ellipse">
            <a:avLst/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9"/>
          <p:cNvSpPr/>
          <p:nvPr/>
        </p:nvSpPr>
        <p:spPr>
          <a:xfrm rot="720648" flipH="1">
            <a:off x="8057273" y="580168"/>
            <a:ext cx="529082" cy="50308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9"/>
          <p:cNvSpPr/>
          <p:nvPr/>
        </p:nvSpPr>
        <p:spPr>
          <a:xfrm>
            <a:off x="8407746" y="1065337"/>
            <a:ext cx="383504" cy="37352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9"/>
          <p:cNvSpPr/>
          <p:nvPr/>
        </p:nvSpPr>
        <p:spPr>
          <a:xfrm rot="1476029">
            <a:off x="8521095" y="41222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9"/>
          <p:cNvSpPr/>
          <p:nvPr/>
        </p:nvSpPr>
        <p:spPr>
          <a:xfrm rot="3029926">
            <a:off x="8334783" y="4626065"/>
            <a:ext cx="340638" cy="372660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22AA61">
              <a:alpha val="83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9"/>
          <p:cNvSpPr/>
          <p:nvPr/>
        </p:nvSpPr>
        <p:spPr>
          <a:xfrm rot="-1476029" flipH="1">
            <a:off x="166292" y="41222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9"/>
          <p:cNvSpPr/>
          <p:nvPr/>
        </p:nvSpPr>
        <p:spPr>
          <a:xfrm rot="-3029926" flipH="1">
            <a:off x="468578" y="4626065"/>
            <a:ext cx="340638" cy="372660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5"/>
          <p:cNvSpPr txBox="1">
            <a:spLocks noGrp="1"/>
          </p:cNvSpPr>
          <p:nvPr>
            <p:ph type="subTitle" idx="1"/>
          </p:nvPr>
        </p:nvSpPr>
        <p:spPr>
          <a:xfrm>
            <a:off x="720000" y="3067375"/>
            <a:ext cx="2336400" cy="51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9" name="Google Shape;889;p25"/>
          <p:cNvSpPr txBox="1">
            <a:spLocks noGrp="1"/>
          </p:cNvSpPr>
          <p:nvPr>
            <p:ph type="subTitle" idx="2"/>
          </p:nvPr>
        </p:nvSpPr>
        <p:spPr>
          <a:xfrm>
            <a:off x="720000" y="3543259"/>
            <a:ext cx="23364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25"/>
          <p:cNvSpPr txBox="1">
            <a:spLocks noGrp="1"/>
          </p:cNvSpPr>
          <p:nvPr>
            <p:ph type="subTitle" idx="3"/>
          </p:nvPr>
        </p:nvSpPr>
        <p:spPr>
          <a:xfrm>
            <a:off x="3403800" y="3543258"/>
            <a:ext cx="23364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25"/>
          <p:cNvSpPr txBox="1">
            <a:spLocks noGrp="1"/>
          </p:cNvSpPr>
          <p:nvPr>
            <p:ph type="subTitle" idx="4"/>
          </p:nvPr>
        </p:nvSpPr>
        <p:spPr>
          <a:xfrm>
            <a:off x="6087600" y="3543259"/>
            <a:ext cx="23364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25"/>
          <p:cNvSpPr txBox="1">
            <a:spLocks noGrp="1"/>
          </p:cNvSpPr>
          <p:nvPr>
            <p:ph type="subTitle" idx="5"/>
          </p:nvPr>
        </p:nvSpPr>
        <p:spPr>
          <a:xfrm>
            <a:off x="3403800" y="3067375"/>
            <a:ext cx="2336400" cy="51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3" name="Google Shape;893;p25"/>
          <p:cNvSpPr txBox="1">
            <a:spLocks noGrp="1"/>
          </p:cNvSpPr>
          <p:nvPr>
            <p:ph type="subTitle" idx="6"/>
          </p:nvPr>
        </p:nvSpPr>
        <p:spPr>
          <a:xfrm>
            <a:off x="6087600" y="3067375"/>
            <a:ext cx="2336400" cy="51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4" name="Google Shape;894;p2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5"/>
          <p:cNvSpPr/>
          <p:nvPr/>
        </p:nvSpPr>
        <p:spPr>
          <a:xfrm rot="-813935">
            <a:off x="8060261" y="410553"/>
            <a:ext cx="593456" cy="593456"/>
          </a:xfrm>
          <a:prstGeom prst="diamond">
            <a:avLst/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5"/>
          <p:cNvSpPr/>
          <p:nvPr/>
        </p:nvSpPr>
        <p:spPr>
          <a:xfrm>
            <a:off x="8235350" y="830725"/>
            <a:ext cx="479700" cy="479700"/>
          </a:xfrm>
          <a:prstGeom prst="ellipse">
            <a:avLst/>
          </a:pr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5"/>
          <p:cNvSpPr/>
          <p:nvPr/>
        </p:nvSpPr>
        <p:spPr>
          <a:xfrm rot="-720648">
            <a:off x="450559" y="580168"/>
            <a:ext cx="529082" cy="50308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5"/>
          <p:cNvSpPr/>
          <p:nvPr/>
        </p:nvSpPr>
        <p:spPr>
          <a:xfrm flipH="1">
            <a:off x="274240" y="1065337"/>
            <a:ext cx="383504" cy="37352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6"/>
          <p:cNvSpPr txBox="1">
            <a:spLocks noGrp="1"/>
          </p:cNvSpPr>
          <p:nvPr>
            <p:ph type="subTitle" idx="1"/>
          </p:nvPr>
        </p:nvSpPr>
        <p:spPr>
          <a:xfrm>
            <a:off x="1902850" y="1850363"/>
            <a:ext cx="2396100" cy="4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1" name="Google Shape;901;p26"/>
          <p:cNvSpPr txBox="1">
            <a:spLocks noGrp="1"/>
          </p:cNvSpPr>
          <p:nvPr>
            <p:ph type="subTitle" idx="2"/>
          </p:nvPr>
        </p:nvSpPr>
        <p:spPr>
          <a:xfrm>
            <a:off x="1902850" y="2278988"/>
            <a:ext cx="2396100" cy="55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6"/>
          <p:cNvSpPr txBox="1">
            <a:spLocks noGrp="1"/>
          </p:cNvSpPr>
          <p:nvPr>
            <p:ph type="subTitle" idx="3"/>
          </p:nvPr>
        </p:nvSpPr>
        <p:spPr>
          <a:xfrm>
            <a:off x="4845049" y="2278988"/>
            <a:ext cx="2396100" cy="55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26"/>
          <p:cNvSpPr txBox="1">
            <a:spLocks noGrp="1"/>
          </p:cNvSpPr>
          <p:nvPr>
            <p:ph type="subTitle" idx="4"/>
          </p:nvPr>
        </p:nvSpPr>
        <p:spPr>
          <a:xfrm>
            <a:off x="1902850" y="3821300"/>
            <a:ext cx="2396100" cy="55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6"/>
          <p:cNvSpPr txBox="1">
            <a:spLocks noGrp="1"/>
          </p:cNvSpPr>
          <p:nvPr>
            <p:ph type="subTitle" idx="5"/>
          </p:nvPr>
        </p:nvSpPr>
        <p:spPr>
          <a:xfrm>
            <a:off x="4845049" y="3821300"/>
            <a:ext cx="2396100" cy="55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26"/>
          <p:cNvSpPr txBox="1">
            <a:spLocks noGrp="1"/>
          </p:cNvSpPr>
          <p:nvPr>
            <p:ph type="subTitle" idx="6"/>
          </p:nvPr>
        </p:nvSpPr>
        <p:spPr>
          <a:xfrm>
            <a:off x="1902850" y="3392600"/>
            <a:ext cx="2396100" cy="4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6" name="Google Shape;906;p26"/>
          <p:cNvSpPr txBox="1">
            <a:spLocks noGrp="1"/>
          </p:cNvSpPr>
          <p:nvPr>
            <p:ph type="subTitle" idx="7"/>
          </p:nvPr>
        </p:nvSpPr>
        <p:spPr>
          <a:xfrm>
            <a:off x="4845047" y="1850363"/>
            <a:ext cx="2396100" cy="4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7" name="Google Shape;907;p26"/>
          <p:cNvSpPr txBox="1">
            <a:spLocks noGrp="1"/>
          </p:cNvSpPr>
          <p:nvPr>
            <p:ph type="subTitle" idx="8"/>
          </p:nvPr>
        </p:nvSpPr>
        <p:spPr>
          <a:xfrm>
            <a:off x="4845047" y="3392600"/>
            <a:ext cx="2396100" cy="4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8" name="Google Shape;908;p2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26"/>
          <p:cNvSpPr/>
          <p:nvPr/>
        </p:nvSpPr>
        <p:spPr>
          <a:xfrm rot="813935" flipH="1">
            <a:off x="383198" y="410553"/>
            <a:ext cx="593456" cy="593456"/>
          </a:xfrm>
          <a:prstGeom prst="diamond">
            <a:avLst/>
          </a:pr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6"/>
          <p:cNvSpPr/>
          <p:nvPr/>
        </p:nvSpPr>
        <p:spPr>
          <a:xfrm flipH="1">
            <a:off x="321865" y="830725"/>
            <a:ext cx="479700" cy="479700"/>
          </a:xfrm>
          <a:prstGeom prst="ellipse">
            <a:avLst/>
          </a:pr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6"/>
          <p:cNvSpPr/>
          <p:nvPr/>
        </p:nvSpPr>
        <p:spPr>
          <a:xfrm rot="720648" flipH="1">
            <a:off x="8057273" y="580168"/>
            <a:ext cx="529082" cy="50308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22AA61">
              <a:alpha val="83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6"/>
          <p:cNvSpPr/>
          <p:nvPr/>
        </p:nvSpPr>
        <p:spPr>
          <a:xfrm>
            <a:off x="8407746" y="1065337"/>
            <a:ext cx="383504" cy="37352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6"/>
          <p:cNvSpPr/>
          <p:nvPr/>
        </p:nvSpPr>
        <p:spPr>
          <a:xfrm rot="1476029">
            <a:off x="8368695" y="44270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6"/>
          <p:cNvSpPr/>
          <p:nvPr/>
        </p:nvSpPr>
        <p:spPr>
          <a:xfrm rot="-1476029" flipH="1">
            <a:off x="318692" y="44270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6"/>
          <p:cNvSpPr/>
          <p:nvPr/>
        </p:nvSpPr>
        <p:spPr>
          <a:xfrm rot="-231078" flipH="1">
            <a:off x="7929817" y="4690819"/>
            <a:ext cx="304253" cy="332856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6"/>
          <p:cNvSpPr/>
          <p:nvPr/>
        </p:nvSpPr>
        <p:spPr>
          <a:xfrm rot="484795">
            <a:off x="840104" y="4635524"/>
            <a:ext cx="304195" cy="332791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7"/>
          <p:cNvSpPr txBox="1">
            <a:spLocks noGrp="1"/>
          </p:cNvSpPr>
          <p:nvPr>
            <p:ph type="subTitle" idx="1"/>
          </p:nvPr>
        </p:nvSpPr>
        <p:spPr>
          <a:xfrm>
            <a:off x="715100" y="2397475"/>
            <a:ext cx="23364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7"/>
          <p:cNvSpPr txBox="1">
            <a:spLocks noGrp="1"/>
          </p:cNvSpPr>
          <p:nvPr>
            <p:ph type="subTitle" idx="2"/>
          </p:nvPr>
        </p:nvSpPr>
        <p:spPr>
          <a:xfrm>
            <a:off x="3403800" y="2397475"/>
            <a:ext cx="23364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7"/>
          <p:cNvSpPr txBox="1">
            <a:spLocks noGrp="1"/>
          </p:cNvSpPr>
          <p:nvPr>
            <p:ph type="subTitle" idx="3"/>
          </p:nvPr>
        </p:nvSpPr>
        <p:spPr>
          <a:xfrm>
            <a:off x="6090050" y="2397475"/>
            <a:ext cx="23364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7"/>
          <p:cNvSpPr txBox="1">
            <a:spLocks noGrp="1"/>
          </p:cNvSpPr>
          <p:nvPr>
            <p:ph type="subTitle" idx="4"/>
          </p:nvPr>
        </p:nvSpPr>
        <p:spPr>
          <a:xfrm>
            <a:off x="715100" y="4096075"/>
            <a:ext cx="23364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27"/>
          <p:cNvSpPr txBox="1">
            <a:spLocks noGrp="1"/>
          </p:cNvSpPr>
          <p:nvPr>
            <p:ph type="subTitle" idx="5"/>
          </p:nvPr>
        </p:nvSpPr>
        <p:spPr>
          <a:xfrm>
            <a:off x="3403800" y="4096075"/>
            <a:ext cx="23364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27"/>
          <p:cNvSpPr txBox="1">
            <a:spLocks noGrp="1"/>
          </p:cNvSpPr>
          <p:nvPr>
            <p:ph type="subTitle" idx="6"/>
          </p:nvPr>
        </p:nvSpPr>
        <p:spPr>
          <a:xfrm>
            <a:off x="6090050" y="4096075"/>
            <a:ext cx="23364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7"/>
          <p:cNvSpPr txBox="1">
            <a:spLocks noGrp="1"/>
          </p:cNvSpPr>
          <p:nvPr>
            <p:ph type="subTitle" idx="7"/>
          </p:nvPr>
        </p:nvSpPr>
        <p:spPr>
          <a:xfrm>
            <a:off x="715100" y="2095125"/>
            <a:ext cx="23364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5" name="Google Shape;925;p27"/>
          <p:cNvSpPr txBox="1">
            <a:spLocks noGrp="1"/>
          </p:cNvSpPr>
          <p:nvPr>
            <p:ph type="subTitle" idx="8"/>
          </p:nvPr>
        </p:nvSpPr>
        <p:spPr>
          <a:xfrm>
            <a:off x="3406250" y="2095125"/>
            <a:ext cx="23364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6" name="Google Shape;926;p27"/>
          <p:cNvSpPr txBox="1">
            <a:spLocks noGrp="1"/>
          </p:cNvSpPr>
          <p:nvPr>
            <p:ph type="subTitle" idx="9"/>
          </p:nvPr>
        </p:nvSpPr>
        <p:spPr>
          <a:xfrm>
            <a:off x="6090050" y="2095125"/>
            <a:ext cx="23364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7" name="Google Shape;927;p27"/>
          <p:cNvSpPr txBox="1">
            <a:spLocks noGrp="1"/>
          </p:cNvSpPr>
          <p:nvPr>
            <p:ph type="subTitle" idx="13"/>
          </p:nvPr>
        </p:nvSpPr>
        <p:spPr>
          <a:xfrm>
            <a:off x="715100" y="3789200"/>
            <a:ext cx="23364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8" name="Google Shape;928;p27"/>
          <p:cNvSpPr txBox="1">
            <a:spLocks noGrp="1"/>
          </p:cNvSpPr>
          <p:nvPr>
            <p:ph type="subTitle" idx="14"/>
          </p:nvPr>
        </p:nvSpPr>
        <p:spPr>
          <a:xfrm>
            <a:off x="3403800" y="3789200"/>
            <a:ext cx="23364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9" name="Google Shape;929;p27"/>
          <p:cNvSpPr txBox="1">
            <a:spLocks noGrp="1"/>
          </p:cNvSpPr>
          <p:nvPr>
            <p:ph type="subTitle" idx="15"/>
          </p:nvPr>
        </p:nvSpPr>
        <p:spPr>
          <a:xfrm>
            <a:off x="6090050" y="3789200"/>
            <a:ext cx="23364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0" name="Google Shape;930;p2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27"/>
          <p:cNvSpPr/>
          <p:nvPr/>
        </p:nvSpPr>
        <p:spPr>
          <a:xfrm rot="1431397">
            <a:off x="418390" y="314504"/>
            <a:ext cx="593400" cy="593400"/>
          </a:xfrm>
          <a:prstGeom prst="diamond">
            <a:avLst/>
          </a:pr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7"/>
          <p:cNvSpPr/>
          <p:nvPr/>
        </p:nvSpPr>
        <p:spPr>
          <a:xfrm>
            <a:off x="235400" y="668050"/>
            <a:ext cx="479700" cy="479700"/>
          </a:xfrm>
          <a:prstGeom prst="ellipse">
            <a:avLst/>
          </a:pr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7"/>
          <p:cNvSpPr/>
          <p:nvPr/>
        </p:nvSpPr>
        <p:spPr>
          <a:xfrm rot="890863">
            <a:off x="8250071" y="860095"/>
            <a:ext cx="529169" cy="50304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7"/>
          <p:cNvSpPr/>
          <p:nvPr/>
        </p:nvSpPr>
        <p:spPr>
          <a:xfrm>
            <a:off x="8112575" y="591850"/>
            <a:ext cx="479700" cy="479700"/>
          </a:xfrm>
          <a:prstGeom prst="ellipse">
            <a:avLst/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7"/>
          <p:cNvSpPr/>
          <p:nvPr/>
        </p:nvSpPr>
        <p:spPr>
          <a:xfrm rot="1476029">
            <a:off x="8521095" y="41222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7"/>
          <p:cNvSpPr/>
          <p:nvPr/>
        </p:nvSpPr>
        <p:spPr>
          <a:xfrm rot="3029926">
            <a:off x="8334783" y="4626065"/>
            <a:ext cx="340638" cy="372660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22AA61">
              <a:alpha val="83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7"/>
          <p:cNvSpPr/>
          <p:nvPr/>
        </p:nvSpPr>
        <p:spPr>
          <a:xfrm rot="-1476029" flipH="1">
            <a:off x="166292" y="41222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7"/>
          <p:cNvSpPr/>
          <p:nvPr/>
        </p:nvSpPr>
        <p:spPr>
          <a:xfrm rot="-3029926" flipH="1">
            <a:off x="468578" y="4626065"/>
            <a:ext cx="340638" cy="372660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8"/>
          <p:cNvSpPr txBox="1">
            <a:spLocks noGrp="1"/>
          </p:cNvSpPr>
          <p:nvPr>
            <p:ph type="subTitle" idx="1"/>
          </p:nvPr>
        </p:nvSpPr>
        <p:spPr>
          <a:xfrm>
            <a:off x="720000" y="3372175"/>
            <a:ext cx="2336400" cy="51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1" name="Google Shape;941;p28"/>
          <p:cNvSpPr txBox="1">
            <a:spLocks noGrp="1"/>
          </p:cNvSpPr>
          <p:nvPr>
            <p:ph type="subTitle" idx="2"/>
          </p:nvPr>
        </p:nvSpPr>
        <p:spPr>
          <a:xfrm>
            <a:off x="720000" y="3848051"/>
            <a:ext cx="23364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8"/>
          <p:cNvSpPr txBox="1">
            <a:spLocks noGrp="1"/>
          </p:cNvSpPr>
          <p:nvPr>
            <p:ph type="subTitle" idx="3"/>
          </p:nvPr>
        </p:nvSpPr>
        <p:spPr>
          <a:xfrm>
            <a:off x="3403800" y="3848051"/>
            <a:ext cx="23364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8"/>
          <p:cNvSpPr txBox="1">
            <a:spLocks noGrp="1"/>
          </p:cNvSpPr>
          <p:nvPr>
            <p:ph type="subTitle" idx="4"/>
          </p:nvPr>
        </p:nvSpPr>
        <p:spPr>
          <a:xfrm>
            <a:off x="6087600" y="3848051"/>
            <a:ext cx="23364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28"/>
          <p:cNvSpPr txBox="1">
            <a:spLocks noGrp="1"/>
          </p:cNvSpPr>
          <p:nvPr>
            <p:ph type="subTitle" idx="5"/>
          </p:nvPr>
        </p:nvSpPr>
        <p:spPr>
          <a:xfrm>
            <a:off x="3403800" y="3372175"/>
            <a:ext cx="2336400" cy="51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5" name="Google Shape;945;p28"/>
          <p:cNvSpPr txBox="1">
            <a:spLocks noGrp="1"/>
          </p:cNvSpPr>
          <p:nvPr>
            <p:ph type="subTitle" idx="6"/>
          </p:nvPr>
        </p:nvSpPr>
        <p:spPr>
          <a:xfrm>
            <a:off x="6087600" y="3372175"/>
            <a:ext cx="2336400" cy="51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6" name="Google Shape;946;p28"/>
          <p:cNvSpPr txBox="1">
            <a:spLocks noGrp="1"/>
          </p:cNvSpPr>
          <p:nvPr>
            <p:ph type="title" hasCustomPrompt="1"/>
          </p:nvPr>
        </p:nvSpPr>
        <p:spPr>
          <a:xfrm>
            <a:off x="1228725" y="1314525"/>
            <a:ext cx="12270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947" name="Google Shape;947;p28"/>
          <p:cNvSpPr txBox="1">
            <a:spLocks noGrp="1"/>
          </p:cNvSpPr>
          <p:nvPr>
            <p:ph type="title" idx="7" hasCustomPrompt="1"/>
          </p:nvPr>
        </p:nvSpPr>
        <p:spPr>
          <a:xfrm>
            <a:off x="3958500" y="1314525"/>
            <a:ext cx="12270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948" name="Google Shape;948;p28"/>
          <p:cNvSpPr txBox="1">
            <a:spLocks noGrp="1"/>
          </p:cNvSpPr>
          <p:nvPr>
            <p:ph type="title" idx="8" hasCustomPrompt="1"/>
          </p:nvPr>
        </p:nvSpPr>
        <p:spPr>
          <a:xfrm>
            <a:off x="6642300" y="1314525"/>
            <a:ext cx="12270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949" name="Google Shape;949;p28"/>
          <p:cNvSpPr txBox="1">
            <a:spLocks noGrp="1"/>
          </p:cNvSpPr>
          <p:nvPr>
            <p:ph type="title" idx="9"/>
          </p:nvPr>
        </p:nvSpPr>
        <p:spPr>
          <a:xfrm>
            <a:off x="720000" y="535000"/>
            <a:ext cx="7704000" cy="627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28"/>
          <p:cNvSpPr/>
          <p:nvPr/>
        </p:nvSpPr>
        <p:spPr>
          <a:xfrm rot="1431397">
            <a:off x="418390" y="314504"/>
            <a:ext cx="593400" cy="593400"/>
          </a:xfrm>
          <a:prstGeom prst="diamond">
            <a:avLst/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>
            <a:off x="235400" y="668050"/>
            <a:ext cx="479700" cy="479700"/>
          </a:xfrm>
          <a:prstGeom prst="ellipse">
            <a:avLst/>
          </a:pr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890863">
            <a:off x="8250071" y="860095"/>
            <a:ext cx="529169" cy="50304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>
            <a:off x="8112575" y="591850"/>
            <a:ext cx="479700" cy="479700"/>
          </a:xfrm>
          <a:prstGeom prst="ellipse">
            <a:avLst/>
          </a:pr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9"/>
          <p:cNvSpPr txBox="1">
            <a:spLocks noGrp="1"/>
          </p:cNvSpPr>
          <p:nvPr>
            <p:ph type="ctrTitle"/>
          </p:nvPr>
        </p:nvSpPr>
        <p:spPr>
          <a:xfrm>
            <a:off x="2640450" y="535000"/>
            <a:ext cx="38631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56" name="Google Shape;956;p29"/>
          <p:cNvSpPr txBox="1">
            <a:spLocks noGrp="1"/>
          </p:cNvSpPr>
          <p:nvPr>
            <p:ph type="subTitle" idx="1"/>
          </p:nvPr>
        </p:nvSpPr>
        <p:spPr>
          <a:xfrm>
            <a:off x="2640450" y="1655775"/>
            <a:ext cx="386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7" name="Google Shape;957;p29"/>
          <p:cNvSpPr/>
          <p:nvPr/>
        </p:nvSpPr>
        <p:spPr>
          <a:xfrm rot="1476230">
            <a:off x="8237616" y="2544458"/>
            <a:ext cx="382579" cy="418616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9"/>
          <p:cNvSpPr/>
          <p:nvPr/>
        </p:nvSpPr>
        <p:spPr>
          <a:xfrm flipH="1">
            <a:off x="2009428" y="348237"/>
            <a:ext cx="383504" cy="37352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9"/>
          <p:cNvSpPr/>
          <p:nvPr/>
        </p:nvSpPr>
        <p:spPr>
          <a:xfrm flipH="1">
            <a:off x="4476669" y="4743751"/>
            <a:ext cx="329190" cy="319784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29"/>
          <p:cNvGrpSpPr/>
          <p:nvPr/>
        </p:nvGrpSpPr>
        <p:grpSpPr>
          <a:xfrm>
            <a:off x="7228102" y="3299325"/>
            <a:ext cx="2159400" cy="2159400"/>
            <a:chOff x="7228102" y="3299325"/>
            <a:chExt cx="2159400" cy="2159400"/>
          </a:xfrm>
        </p:grpSpPr>
        <p:sp>
          <p:nvSpPr>
            <p:cNvPr id="961" name="Google Shape;961;p29"/>
            <p:cNvSpPr/>
            <p:nvPr/>
          </p:nvSpPr>
          <p:spPr>
            <a:xfrm>
              <a:off x="7228102" y="3299325"/>
              <a:ext cx="2159400" cy="2159400"/>
            </a:xfrm>
            <a:prstGeom prst="donut">
              <a:avLst>
                <a:gd name="adj" fmla="val 25000"/>
              </a:avLst>
            </a:pr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29"/>
            <p:cNvGrpSpPr/>
            <p:nvPr/>
          </p:nvGrpSpPr>
          <p:grpSpPr>
            <a:xfrm rot="-395682">
              <a:off x="8042412" y="3380236"/>
              <a:ext cx="530781" cy="419591"/>
              <a:chOff x="6548012" y="1737394"/>
              <a:chExt cx="718840" cy="568254"/>
            </a:xfrm>
          </p:grpSpPr>
          <p:sp>
            <p:nvSpPr>
              <p:cNvPr id="963" name="Google Shape;963;p29"/>
              <p:cNvSpPr/>
              <p:nvPr/>
            </p:nvSpPr>
            <p:spPr>
              <a:xfrm rot="543719">
                <a:off x="6565940" y="1885383"/>
                <a:ext cx="206146" cy="243995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9760" extrusionOk="0">
                    <a:moveTo>
                      <a:pt x="4071" y="0"/>
                    </a:moveTo>
                    <a:cubicBezTo>
                      <a:pt x="4033" y="0"/>
                      <a:pt x="3995" y="1"/>
                      <a:pt x="3957" y="2"/>
                    </a:cubicBezTo>
                    <a:cubicBezTo>
                      <a:pt x="1732" y="78"/>
                      <a:pt x="1" y="2323"/>
                      <a:pt x="91" y="5018"/>
                    </a:cubicBezTo>
                    <a:cubicBezTo>
                      <a:pt x="181" y="7664"/>
                      <a:pt x="1998" y="9760"/>
                      <a:pt x="4175" y="9760"/>
                    </a:cubicBezTo>
                    <a:cubicBezTo>
                      <a:pt x="4213" y="9760"/>
                      <a:pt x="4251" y="9759"/>
                      <a:pt x="4289" y="9758"/>
                    </a:cubicBezTo>
                    <a:cubicBezTo>
                      <a:pt x="6515" y="9682"/>
                      <a:pt x="8245" y="7437"/>
                      <a:pt x="8154" y="4744"/>
                    </a:cubicBezTo>
                    <a:cubicBezTo>
                      <a:pt x="8064" y="2096"/>
                      <a:pt x="6248" y="0"/>
                      <a:pt x="4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 rot="543719">
                <a:off x="6598139" y="1923532"/>
                <a:ext cx="141722" cy="16769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6708" extrusionOk="0">
                    <a:moveTo>
                      <a:pt x="2800" y="0"/>
                    </a:moveTo>
                    <a:cubicBezTo>
                      <a:pt x="2773" y="0"/>
                      <a:pt x="2747" y="1"/>
                      <a:pt x="2721" y="2"/>
                    </a:cubicBezTo>
                    <a:cubicBezTo>
                      <a:pt x="1190" y="53"/>
                      <a:pt x="1" y="1597"/>
                      <a:pt x="64" y="3449"/>
                    </a:cubicBezTo>
                    <a:cubicBezTo>
                      <a:pt x="126" y="5267"/>
                      <a:pt x="1374" y="6708"/>
                      <a:pt x="2867" y="6708"/>
                    </a:cubicBezTo>
                    <a:cubicBezTo>
                      <a:pt x="2894" y="6708"/>
                      <a:pt x="2921" y="6707"/>
                      <a:pt x="2948" y="6707"/>
                    </a:cubicBezTo>
                    <a:cubicBezTo>
                      <a:pt x="4479" y="6655"/>
                      <a:pt x="5668" y="5111"/>
                      <a:pt x="5605" y="3260"/>
                    </a:cubicBezTo>
                    <a:cubicBezTo>
                      <a:pt x="5544" y="1440"/>
                      <a:pt x="4296" y="0"/>
                      <a:pt x="28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 rot="543719">
                <a:off x="7010097" y="1940872"/>
                <a:ext cx="206146" cy="243970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9759" extrusionOk="0">
                    <a:moveTo>
                      <a:pt x="4072" y="0"/>
                    </a:moveTo>
                    <a:cubicBezTo>
                      <a:pt x="4034" y="0"/>
                      <a:pt x="3996" y="1"/>
                      <a:pt x="3958" y="2"/>
                    </a:cubicBezTo>
                    <a:cubicBezTo>
                      <a:pt x="1731" y="78"/>
                      <a:pt x="0" y="2323"/>
                      <a:pt x="92" y="5016"/>
                    </a:cubicBezTo>
                    <a:cubicBezTo>
                      <a:pt x="182" y="7664"/>
                      <a:pt x="1998" y="9759"/>
                      <a:pt x="4172" y="9759"/>
                    </a:cubicBezTo>
                    <a:cubicBezTo>
                      <a:pt x="4211" y="9759"/>
                      <a:pt x="4249" y="9758"/>
                      <a:pt x="4288" y="9757"/>
                    </a:cubicBezTo>
                    <a:cubicBezTo>
                      <a:pt x="6515" y="9682"/>
                      <a:pt x="8246" y="7437"/>
                      <a:pt x="8154" y="4742"/>
                    </a:cubicBezTo>
                    <a:cubicBezTo>
                      <a:pt x="8064" y="2095"/>
                      <a:pt x="6248" y="0"/>
                      <a:pt x="4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 rot="543719">
                <a:off x="7042318" y="1979022"/>
                <a:ext cx="141697" cy="167697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6708" extrusionOk="0">
                    <a:moveTo>
                      <a:pt x="2801" y="0"/>
                    </a:moveTo>
                    <a:cubicBezTo>
                      <a:pt x="2774" y="0"/>
                      <a:pt x="2747" y="1"/>
                      <a:pt x="2720" y="1"/>
                    </a:cubicBezTo>
                    <a:cubicBezTo>
                      <a:pt x="1190" y="53"/>
                      <a:pt x="0" y="1595"/>
                      <a:pt x="63" y="3448"/>
                    </a:cubicBezTo>
                    <a:cubicBezTo>
                      <a:pt x="126" y="5268"/>
                      <a:pt x="1374" y="6708"/>
                      <a:pt x="2869" y="6708"/>
                    </a:cubicBezTo>
                    <a:cubicBezTo>
                      <a:pt x="2895" y="6708"/>
                      <a:pt x="2921" y="6707"/>
                      <a:pt x="2948" y="6706"/>
                    </a:cubicBezTo>
                    <a:cubicBezTo>
                      <a:pt x="4478" y="6655"/>
                      <a:pt x="5668" y="5111"/>
                      <a:pt x="5606" y="3259"/>
                    </a:cubicBezTo>
                    <a:cubicBezTo>
                      <a:pt x="5544" y="1441"/>
                      <a:pt x="4296" y="0"/>
                      <a:pt x="28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 rot="543719">
                <a:off x="6582083" y="1757216"/>
                <a:ext cx="260445" cy="110198"/>
              </a:xfrm>
              <a:custGeom>
                <a:avLst/>
                <a:gdLst/>
                <a:ahLst/>
                <a:cxnLst/>
                <a:rect l="l" t="t" r="r" b="b"/>
                <a:pathLst>
                  <a:path w="10418" h="4408" extrusionOk="0">
                    <a:moveTo>
                      <a:pt x="7389" y="1"/>
                    </a:moveTo>
                    <a:cubicBezTo>
                      <a:pt x="3003" y="1"/>
                      <a:pt x="404" y="2974"/>
                      <a:pt x="279" y="3122"/>
                    </a:cubicBezTo>
                    <a:cubicBezTo>
                      <a:pt x="0" y="3448"/>
                      <a:pt x="39" y="3939"/>
                      <a:pt x="364" y="4219"/>
                    </a:cubicBezTo>
                    <a:cubicBezTo>
                      <a:pt x="424" y="4271"/>
                      <a:pt x="490" y="4311"/>
                      <a:pt x="558" y="4342"/>
                    </a:cubicBezTo>
                    <a:cubicBezTo>
                      <a:pt x="658" y="4386"/>
                      <a:pt x="764" y="4407"/>
                      <a:pt x="871" y="4407"/>
                    </a:cubicBezTo>
                    <a:cubicBezTo>
                      <a:pt x="1090" y="4407"/>
                      <a:pt x="1309" y="4316"/>
                      <a:pt x="1463" y="4136"/>
                    </a:cubicBezTo>
                    <a:cubicBezTo>
                      <a:pt x="1568" y="4015"/>
                      <a:pt x="3737" y="1563"/>
                      <a:pt x="7397" y="1563"/>
                    </a:cubicBezTo>
                    <a:cubicBezTo>
                      <a:pt x="8017" y="1563"/>
                      <a:pt x="8680" y="1633"/>
                      <a:pt x="9383" y="1797"/>
                    </a:cubicBezTo>
                    <a:cubicBezTo>
                      <a:pt x="9442" y="1811"/>
                      <a:pt x="9501" y="1817"/>
                      <a:pt x="9559" y="1817"/>
                    </a:cubicBezTo>
                    <a:cubicBezTo>
                      <a:pt x="9914" y="1817"/>
                      <a:pt x="10236" y="1574"/>
                      <a:pt x="10319" y="1213"/>
                    </a:cubicBezTo>
                    <a:cubicBezTo>
                      <a:pt x="10417" y="795"/>
                      <a:pt x="10158" y="375"/>
                      <a:pt x="9736" y="277"/>
                    </a:cubicBezTo>
                    <a:cubicBezTo>
                      <a:pt x="8906" y="84"/>
                      <a:pt x="8123" y="1"/>
                      <a:pt x="7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 rot="543719">
                <a:off x="6984716" y="1814547"/>
                <a:ext cx="275645" cy="104273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171" extrusionOk="0">
                    <a:moveTo>
                      <a:pt x="3756" y="1"/>
                    </a:moveTo>
                    <a:cubicBezTo>
                      <a:pt x="1973" y="1"/>
                      <a:pt x="713" y="458"/>
                      <a:pt x="607" y="498"/>
                    </a:cubicBezTo>
                    <a:cubicBezTo>
                      <a:pt x="204" y="649"/>
                      <a:pt x="1" y="1097"/>
                      <a:pt x="151" y="1500"/>
                    </a:cubicBezTo>
                    <a:cubicBezTo>
                      <a:pt x="227" y="1706"/>
                      <a:pt x="381" y="1861"/>
                      <a:pt x="568" y="1942"/>
                    </a:cubicBezTo>
                    <a:cubicBezTo>
                      <a:pt x="666" y="1985"/>
                      <a:pt x="773" y="2008"/>
                      <a:pt x="882" y="2008"/>
                    </a:cubicBezTo>
                    <a:cubicBezTo>
                      <a:pt x="972" y="2008"/>
                      <a:pt x="1063" y="1993"/>
                      <a:pt x="1152" y="1960"/>
                    </a:cubicBezTo>
                    <a:cubicBezTo>
                      <a:pt x="1240" y="1927"/>
                      <a:pt x="2274" y="1559"/>
                      <a:pt x="3743" y="1559"/>
                    </a:cubicBezTo>
                    <a:cubicBezTo>
                      <a:pt x="5395" y="1559"/>
                      <a:pt x="7597" y="2024"/>
                      <a:pt x="9625" y="3956"/>
                    </a:cubicBezTo>
                    <a:cubicBezTo>
                      <a:pt x="9776" y="4099"/>
                      <a:pt x="9970" y="4171"/>
                      <a:pt x="10163" y="4171"/>
                    </a:cubicBezTo>
                    <a:cubicBezTo>
                      <a:pt x="10369" y="4171"/>
                      <a:pt x="10575" y="4090"/>
                      <a:pt x="10728" y="3928"/>
                    </a:cubicBezTo>
                    <a:cubicBezTo>
                      <a:pt x="11025" y="3617"/>
                      <a:pt x="11012" y="3124"/>
                      <a:pt x="10701" y="2825"/>
                    </a:cubicBezTo>
                    <a:cubicBezTo>
                      <a:pt x="8314" y="554"/>
                      <a:pt x="5719" y="1"/>
                      <a:pt x="37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 rot="543719">
                <a:off x="6594174" y="2073224"/>
                <a:ext cx="547815" cy="190471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7619" extrusionOk="0">
                    <a:moveTo>
                      <a:pt x="18420" y="0"/>
                    </a:moveTo>
                    <a:cubicBezTo>
                      <a:pt x="17334" y="0"/>
                      <a:pt x="16567" y="772"/>
                      <a:pt x="16567" y="772"/>
                    </a:cubicBezTo>
                    <a:lnTo>
                      <a:pt x="16618" y="711"/>
                    </a:lnTo>
                    <a:lnTo>
                      <a:pt x="16618" y="711"/>
                    </a:lnTo>
                    <a:cubicBezTo>
                      <a:pt x="16559" y="776"/>
                      <a:pt x="15159" y="2286"/>
                      <a:pt x="11485" y="2411"/>
                    </a:cubicBezTo>
                    <a:cubicBezTo>
                      <a:pt x="11321" y="2417"/>
                      <a:pt x="11160" y="2419"/>
                      <a:pt x="11004" y="2419"/>
                    </a:cubicBezTo>
                    <a:cubicBezTo>
                      <a:pt x="7350" y="2419"/>
                      <a:pt x="5564" y="980"/>
                      <a:pt x="5486" y="917"/>
                    </a:cubicBezTo>
                    <a:lnTo>
                      <a:pt x="5486" y="917"/>
                    </a:lnTo>
                    <a:lnTo>
                      <a:pt x="5524" y="948"/>
                    </a:lnTo>
                    <a:cubicBezTo>
                      <a:pt x="5524" y="948"/>
                      <a:pt x="4758" y="378"/>
                      <a:pt x="3757" y="378"/>
                    </a:cubicBezTo>
                    <a:cubicBezTo>
                      <a:pt x="3203" y="378"/>
                      <a:pt x="2578" y="553"/>
                      <a:pt x="1970" y="1096"/>
                    </a:cubicBezTo>
                    <a:cubicBezTo>
                      <a:pt x="0" y="2863"/>
                      <a:pt x="2057" y="4824"/>
                      <a:pt x="2057" y="4824"/>
                    </a:cubicBezTo>
                    <a:cubicBezTo>
                      <a:pt x="2388" y="5120"/>
                      <a:pt x="5351" y="7619"/>
                      <a:pt x="10997" y="7619"/>
                    </a:cubicBezTo>
                    <a:cubicBezTo>
                      <a:pt x="11214" y="7619"/>
                      <a:pt x="11435" y="7615"/>
                      <a:pt x="11660" y="7608"/>
                    </a:cubicBezTo>
                    <a:cubicBezTo>
                      <a:pt x="17788" y="7400"/>
                      <a:pt x="20374" y="4342"/>
                      <a:pt x="20649" y="3994"/>
                    </a:cubicBezTo>
                    <a:cubicBezTo>
                      <a:pt x="20649" y="3994"/>
                      <a:pt x="21912" y="1954"/>
                      <a:pt x="19915" y="518"/>
                    </a:cubicBezTo>
                    <a:cubicBezTo>
                      <a:pt x="19383" y="135"/>
                      <a:pt x="18873" y="0"/>
                      <a:pt x="184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 rot="543719">
                <a:off x="6667515" y="2114380"/>
                <a:ext cx="414142" cy="104848"/>
              </a:xfrm>
              <a:custGeom>
                <a:avLst/>
                <a:gdLst/>
                <a:ahLst/>
                <a:cxnLst/>
                <a:rect l="l" t="t" r="r" b="b"/>
                <a:pathLst>
                  <a:path w="16566" h="4194" extrusionOk="0">
                    <a:moveTo>
                      <a:pt x="15688" y="0"/>
                    </a:moveTo>
                    <a:cubicBezTo>
                      <a:pt x="15461" y="0"/>
                      <a:pt x="15235" y="99"/>
                      <a:pt x="15080" y="289"/>
                    </a:cubicBezTo>
                    <a:cubicBezTo>
                      <a:pt x="15006" y="378"/>
                      <a:pt x="13248" y="2468"/>
                      <a:pt x="8625" y="2624"/>
                    </a:cubicBezTo>
                    <a:cubicBezTo>
                      <a:pt x="8445" y="2630"/>
                      <a:pt x="8267" y="2633"/>
                      <a:pt x="8094" y="2633"/>
                    </a:cubicBezTo>
                    <a:cubicBezTo>
                      <a:pt x="3673" y="2633"/>
                      <a:pt x="1427" y="732"/>
                      <a:pt x="1387" y="697"/>
                    </a:cubicBezTo>
                    <a:cubicBezTo>
                      <a:pt x="1239" y="565"/>
                      <a:pt x="1055" y="500"/>
                      <a:pt x="870" y="500"/>
                    </a:cubicBezTo>
                    <a:cubicBezTo>
                      <a:pt x="656" y="500"/>
                      <a:pt x="442" y="588"/>
                      <a:pt x="289" y="760"/>
                    </a:cubicBezTo>
                    <a:cubicBezTo>
                      <a:pt x="1" y="1082"/>
                      <a:pt x="29" y="1574"/>
                      <a:pt x="350" y="1862"/>
                    </a:cubicBezTo>
                    <a:cubicBezTo>
                      <a:pt x="405" y="1911"/>
                      <a:pt x="1083" y="2504"/>
                      <a:pt x="2394" y="3080"/>
                    </a:cubicBezTo>
                    <a:cubicBezTo>
                      <a:pt x="3679" y="3645"/>
                      <a:pt x="5572" y="4193"/>
                      <a:pt x="8080" y="4193"/>
                    </a:cubicBezTo>
                    <a:cubicBezTo>
                      <a:pt x="8276" y="4193"/>
                      <a:pt x="8475" y="4190"/>
                      <a:pt x="8678" y="4183"/>
                    </a:cubicBezTo>
                    <a:cubicBezTo>
                      <a:pt x="14077" y="4000"/>
                      <a:pt x="16211" y="1372"/>
                      <a:pt x="16299" y="1260"/>
                    </a:cubicBezTo>
                    <a:cubicBezTo>
                      <a:pt x="16565" y="924"/>
                      <a:pt x="16507" y="440"/>
                      <a:pt x="16174" y="171"/>
                    </a:cubicBezTo>
                    <a:cubicBezTo>
                      <a:pt x="16031" y="56"/>
                      <a:pt x="15859" y="0"/>
                      <a:pt x="156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29"/>
          <p:cNvGrpSpPr/>
          <p:nvPr/>
        </p:nvGrpSpPr>
        <p:grpSpPr>
          <a:xfrm>
            <a:off x="6612113" y="-427550"/>
            <a:ext cx="2899200" cy="2857200"/>
            <a:chOff x="6612113" y="-427550"/>
            <a:chExt cx="2899200" cy="2857200"/>
          </a:xfrm>
        </p:grpSpPr>
        <p:sp>
          <p:nvSpPr>
            <p:cNvPr id="972" name="Google Shape;972;p29"/>
            <p:cNvSpPr/>
            <p:nvPr/>
          </p:nvSpPr>
          <p:spPr>
            <a:xfrm rot="6738925">
              <a:off x="6978109" y="-121162"/>
              <a:ext cx="2167208" cy="2244424"/>
            </a:xfrm>
            <a:prstGeom prst="pie">
              <a:avLst>
                <a:gd name="adj1" fmla="val 5418435"/>
                <a:gd name="adj2" fmla="val 16200000"/>
              </a:avLst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3" name="Google Shape;973;p29"/>
            <p:cNvGrpSpPr/>
            <p:nvPr/>
          </p:nvGrpSpPr>
          <p:grpSpPr>
            <a:xfrm rot="1407257">
              <a:off x="7850717" y="282628"/>
              <a:ext cx="818547" cy="396884"/>
              <a:chOff x="4005430" y="403967"/>
              <a:chExt cx="955974" cy="463517"/>
            </a:xfrm>
          </p:grpSpPr>
          <p:grpSp>
            <p:nvGrpSpPr>
              <p:cNvPr id="974" name="Google Shape;974;p29"/>
              <p:cNvGrpSpPr/>
              <p:nvPr/>
            </p:nvGrpSpPr>
            <p:grpSpPr>
              <a:xfrm>
                <a:off x="4099698" y="403967"/>
                <a:ext cx="767440" cy="463517"/>
                <a:chOff x="4249602" y="403974"/>
                <a:chExt cx="644799" cy="389445"/>
              </a:xfrm>
            </p:grpSpPr>
            <p:sp>
              <p:nvSpPr>
                <p:cNvPr id="975" name="Google Shape;975;p29"/>
                <p:cNvSpPr/>
                <p:nvPr/>
              </p:nvSpPr>
              <p:spPr>
                <a:xfrm rot="309083">
                  <a:off x="4299335" y="492483"/>
                  <a:ext cx="66539" cy="3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652" extrusionOk="0">
                      <a:moveTo>
                        <a:pt x="368" y="1"/>
                      </a:moveTo>
                      <a:cubicBezTo>
                        <a:pt x="244" y="1"/>
                        <a:pt x="126" y="72"/>
                        <a:pt x="73" y="193"/>
                      </a:cubicBezTo>
                      <a:cubicBezTo>
                        <a:pt x="1" y="356"/>
                        <a:pt x="76" y="546"/>
                        <a:pt x="238" y="618"/>
                      </a:cubicBezTo>
                      <a:lnTo>
                        <a:pt x="2528" y="1624"/>
                      </a:lnTo>
                      <a:cubicBezTo>
                        <a:pt x="2566" y="1641"/>
                        <a:pt x="2603" y="1649"/>
                        <a:pt x="2642" y="1651"/>
                      </a:cubicBezTo>
                      <a:cubicBezTo>
                        <a:pt x="2647" y="1652"/>
                        <a:pt x="2653" y="1652"/>
                        <a:pt x="2658" y="1652"/>
                      </a:cubicBezTo>
                      <a:cubicBezTo>
                        <a:pt x="2782" y="1652"/>
                        <a:pt x="2900" y="1580"/>
                        <a:pt x="2952" y="1459"/>
                      </a:cubicBezTo>
                      <a:cubicBezTo>
                        <a:pt x="3024" y="1296"/>
                        <a:pt x="2951" y="1106"/>
                        <a:pt x="2788" y="1035"/>
                      </a:cubicBezTo>
                      <a:lnTo>
                        <a:pt x="497" y="28"/>
                      </a:lnTo>
                      <a:cubicBezTo>
                        <a:pt x="455" y="9"/>
                        <a:pt x="41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29"/>
                <p:cNvSpPr/>
                <p:nvPr/>
              </p:nvSpPr>
              <p:spPr>
                <a:xfrm rot="309083">
                  <a:off x="4344534" y="424414"/>
                  <a:ext cx="57806" cy="69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8" h="3180" extrusionOk="0">
                      <a:moveTo>
                        <a:pt x="364" y="0"/>
                      </a:moveTo>
                      <a:cubicBezTo>
                        <a:pt x="297" y="0"/>
                        <a:pt x="229" y="21"/>
                        <a:pt x="171" y="65"/>
                      </a:cubicBezTo>
                      <a:cubicBezTo>
                        <a:pt x="29" y="171"/>
                        <a:pt x="1" y="372"/>
                        <a:pt x="107" y="514"/>
                      </a:cubicBezTo>
                      <a:lnTo>
                        <a:pt x="2005" y="3051"/>
                      </a:lnTo>
                      <a:cubicBezTo>
                        <a:pt x="2065" y="3130"/>
                        <a:pt x="2155" y="3174"/>
                        <a:pt x="2247" y="3179"/>
                      </a:cubicBezTo>
                      <a:cubicBezTo>
                        <a:pt x="2253" y="3179"/>
                        <a:pt x="2258" y="3179"/>
                        <a:pt x="2264" y="3179"/>
                      </a:cubicBezTo>
                      <a:cubicBezTo>
                        <a:pt x="2331" y="3179"/>
                        <a:pt x="2399" y="3158"/>
                        <a:pt x="2456" y="3116"/>
                      </a:cubicBezTo>
                      <a:cubicBezTo>
                        <a:pt x="2598" y="3008"/>
                        <a:pt x="2628" y="2807"/>
                        <a:pt x="2521" y="2665"/>
                      </a:cubicBezTo>
                      <a:lnTo>
                        <a:pt x="622" y="129"/>
                      </a:lnTo>
                      <a:cubicBezTo>
                        <a:pt x="559" y="45"/>
                        <a:pt x="462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29"/>
                <p:cNvSpPr/>
                <p:nvPr/>
              </p:nvSpPr>
              <p:spPr>
                <a:xfrm rot="309083">
                  <a:off x="4417913" y="409265"/>
                  <a:ext cx="17729" cy="9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" h="4240" extrusionOk="0">
                      <a:moveTo>
                        <a:pt x="329" y="0"/>
                      </a:moveTo>
                      <a:cubicBezTo>
                        <a:pt x="325" y="0"/>
                        <a:pt x="321" y="1"/>
                        <a:pt x="317" y="1"/>
                      </a:cubicBezTo>
                      <a:cubicBezTo>
                        <a:pt x="139" y="7"/>
                        <a:pt x="1" y="157"/>
                        <a:pt x="8" y="335"/>
                      </a:cubicBezTo>
                      <a:lnTo>
                        <a:pt x="154" y="3931"/>
                      </a:lnTo>
                      <a:cubicBezTo>
                        <a:pt x="162" y="4099"/>
                        <a:pt x="295" y="4231"/>
                        <a:pt x="459" y="4240"/>
                      </a:cubicBezTo>
                      <a:lnTo>
                        <a:pt x="489" y="4240"/>
                      </a:lnTo>
                      <a:cubicBezTo>
                        <a:pt x="667" y="4232"/>
                        <a:pt x="805" y="4082"/>
                        <a:pt x="797" y="3905"/>
                      </a:cubicBezTo>
                      <a:lnTo>
                        <a:pt x="652" y="308"/>
                      </a:lnTo>
                      <a:cubicBezTo>
                        <a:pt x="644" y="135"/>
                        <a:pt x="501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29"/>
                <p:cNvSpPr/>
                <p:nvPr/>
              </p:nvSpPr>
              <p:spPr>
                <a:xfrm rot="309083">
                  <a:off x="4338426" y="451774"/>
                  <a:ext cx="159386" cy="15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6" h="6881" extrusionOk="0">
                      <a:moveTo>
                        <a:pt x="3628" y="1"/>
                      </a:moveTo>
                      <a:cubicBezTo>
                        <a:pt x="3506" y="1"/>
                        <a:pt x="3383" y="7"/>
                        <a:pt x="3259" y="21"/>
                      </a:cubicBezTo>
                      <a:cubicBezTo>
                        <a:pt x="1369" y="222"/>
                        <a:pt x="1" y="1918"/>
                        <a:pt x="204" y="3806"/>
                      </a:cubicBezTo>
                      <a:cubicBezTo>
                        <a:pt x="392" y="5572"/>
                        <a:pt x="1885" y="6881"/>
                        <a:pt x="3620" y="6881"/>
                      </a:cubicBezTo>
                      <a:cubicBezTo>
                        <a:pt x="3742" y="6881"/>
                        <a:pt x="3866" y="6874"/>
                        <a:pt x="3990" y="6861"/>
                      </a:cubicBezTo>
                      <a:cubicBezTo>
                        <a:pt x="5879" y="6660"/>
                        <a:pt x="7246" y="4964"/>
                        <a:pt x="7044" y="3075"/>
                      </a:cubicBezTo>
                      <a:cubicBezTo>
                        <a:pt x="6855" y="1310"/>
                        <a:pt x="5363" y="1"/>
                        <a:pt x="36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29"/>
                <p:cNvSpPr/>
                <p:nvPr/>
              </p:nvSpPr>
              <p:spPr>
                <a:xfrm rot="309083">
                  <a:off x="4361784" y="473949"/>
                  <a:ext cx="112709" cy="107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4" h="4865" extrusionOk="0">
                      <a:moveTo>
                        <a:pt x="2566" y="1"/>
                      </a:moveTo>
                      <a:cubicBezTo>
                        <a:pt x="2479" y="1"/>
                        <a:pt x="2392" y="6"/>
                        <a:pt x="2304" y="15"/>
                      </a:cubicBezTo>
                      <a:cubicBezTo>
                        <a:pt x="968" y="157"/>
                        <a:pt x="1" y="1356"/>
                        <a:pt x="144" y="2691"/>
                      </a:cubicBezTo>
                      <a:cubicBezTo>
                        <a:pt x="277" y="3939"/>
                        <a:pt x="1331" y="4865"/>
                        <a:pt x="2558" y="4865"/>
                      </a:cubicBezTo>
                      <a:cubicBezTo>
                        <a:pt x="2645" y="4865"/>
                        <a:pt x="2732" y="4860"/>
                        <a:pt x="2820" y="4851"/>
                      </a:cubicBezTo>
                      <a:cubicBezTo>
                        <a:pt x="4156" y="4709"/>
                        <a:pt x="5123" y="3510"/>
                        <a:pt x="4980" y="2175"/>
                      </a:cubicBezTo>
                      <a:cubicBezTo>
                        <a:pt x="4847" y="927"/>
                        <a:pt x="3793" y="1"/>
                        <a:pt x="25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29"/>
                <p:cNvSpPr/>
                <p:nvPr/>
              </p:nvSpPr>
              <p:spPr>
                <a:xfrm rot="309083">
                  <a:off x="4424475" y="474505"/>
                  <a:ext cx="42299" cy="4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1827" extrusionOk="0">
                      <a:moveTo>
                        <a:pt x="962" y="0"/>
                      </a:moveTo>
                      <a:cubicBezTo>
                        <a:pt x="930" y="0"/>
                        <a:pt x="898" y="2"/>
                        <a:pt x="865" y="6"/>
                      </a:cubicBezTo>
                      <a:cubicBezTo>
                        <a:pt x="363" y="60"/>
                        <a:pt x="1" y="509"/>
                        <a:pt x="54" y="1010"/>
                      </a:cubicBezTo>
                      <a:cubicBezTo>
                        <a:pt x="105" y="1479"/>
                        <a:pt x="501" y="1827"/>
                        <a:pt x="962" y="1827"/>
                      </a:cubicBezTo>
                      <a:cubicBezTo>
                        <a:pt x="994" y="1827"/>
                        <a:pt x="1026" y="1825"/>
                        <a:pt x="1059" y="1822"/>
                      </a:cubicBezTo>
                      <a:cubicBezTo>
                        <a:pt x="1560" y="1767"/>
                        <a:pt x="1923" y="1318"/>
                        <a:pt x="1870" y="817"/>
                      </a:cubicBezTo>
                      <a:cubicBezTo>
                        <a:pt x="1819" y="348"/>
                        <a:pt x="1423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29"/>
                <p:cNvSpPr/>
                <p:nvPr/>
              </p:nvSpPr>
              <p:spPr>
                <a:xfrm rot="309083">
                  <a:off x="4777817" y="479523"/>
                  <a:ext cx="60644" cy="46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" h="2113" extrusionOk="0">
                      <a:moveTo>
                        <a:pt x="2391" y="0"/>
                      </a:moveTo>
                      <a:cubicBezTo>
                        <a:pt x="2326" y="0"/>
                        <a:pt x="2260" y="20"/>
                        <a:pt x="2203" y="61"/>
                      </a:cubicBezTo>
                      <a:lnTo>
                        <a:pt x="178" y="1531"/>
                      </a:lnTo>
                      <a:cubicBezTo>
                        <a:pt x="33" y="1634"/>
                        <a:pt x="1" y="1836"/>
                        <a:pt x="105" y="1980"/>
                      </a:cubicBezTo>
                      <a:cubicBezTo>
                        <a:pt x="165" y="2062"/>
                        <a:pt x="256" y="2108"/>
                        <a:pt x="349" y="2112"/>
                      </a:cubicBezTo>
                      <a:cubicBezTo>
                        <a:pt x="355" y="2112"/>
                        <a:pt x="361" y="2113"/>
                        <a:pt x="367" y="2113"/>
                      </a:cubicBezTo>
                      <a:cubicBezTo>
                        <a:pt x="432" y="2113"/>
                        <a:pt x="498" y="2093"/>
                        <a:pt x="555" y="2051"/>
                      </a:cubicBezTo>
                      <a:lnTo>
                        <a:pt x="2581" y="583"/>
                      </a:lnTo>
                      <a:cubicBezTo>
                        <a:pt x="2725" y="478"/>
                        <a:pt x="2757" y="277"/>
                        <a:pt x="2652" y="133"/>
                      </a:cubicBezTo>
                      <a:cubicBezTo>
                        <a:pt x="2590" y="46"/>
                        <a:pt x="2491" y="0"/>
                        <a:pt x="23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29"/>
                <p:cNvSpPr/>
                <p:nvPr/>
              </p:nvSpPr>
              <p:spPr>
                <a:xfrm rot="309083">
                  <a:off x="4743064" y="414114"/>
                  <a:ext cx="45158" cy="77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3524" extrusionOk="0">
                      <a:moveTo>
                        <a:pt x="1687" y="0"/>
                      </a:moveTo>
                      <a:cubicBezTo>
                        <a:pt x="1565" y="0"/>
                        <a:pt x="1448" y="70"/>
                        <a:pt x="1394" y="189"/>
                      </a:cubicBezTo>
                      <a:lnTo>
                        <a:pt x="74" y="3068"/>
                      </a:lnTo>
                      <a:cubicBezTo>
                        <a:pt x="1" y="3229"/>
                        <a:pt x="72" y="3420"/>
                        <a:pt x="233" y="3495"/>
                      </a:cubicBezTo>
                      <a:cubicBezTo>
                        <a:pt x="270" y="3512"/>
                        <a:pt x="311" y="3521"/>
                        <a:pt x="351" y="3524"/>
                      </a:cubicBezTo>
                      <a:cubicBezTo>
                        <a:pt x="356" y="3524"/>
                        <a:pt x="361" y="3524"/>
                        <a:pt x="367" y="3524"/>
                      </a:cubicBezTo>
                      <a:cubicBezTo>
                        <a:pt x="489" y="3524"/>
                        <a:pt x="605" y="3454"/>
                        <a:pt x="659" y="3336"/>
                      </a:cubicBezTo>
                      <a:lnTo>
                        <a:pt x="1979" y="456"/>
                      </a:lnTo>
                      <a:cubicBezTo>
                        <a:pt x="2053" y="294"/>
                        <a:pt x="1982" y="103"/>
                        <a:pt x="1820" y="30"/>
                      </a:cubicBezTo>
                      <a:cubicBezTo>
                        <a:pt x="1777" y="10"/>
                        <a:pt x="1732" y="0"/>
                        <a:pt x="16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29"/>
                <p:cNvSpPr/>
                <p:nvPr/>
              </p:nvSpPr>
              <p:spPr>
                <a:xfrm rot="309083">
                  <a:off x="4697778" y="405085"/>
                  <a:ext cx="28881" cy="92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" h="4191" extrusionOk="0">
                      <a:moveTo>
                        <a:pt x="347" y="0"/>
                      </a:moveTo>
                      <a:cubicBezTo>
                        <a:pt x="329" y="0"/>
                        <a:pt x="310" y="2"/>
                        <a:pt x="292" y="5"/>
                      </a:cubicBezTo>
                      <a:cubicBezTo>
                        <a:pt x="118" y="34"/>
                        <a:pt x="0" y="201"/>
                        <a:pt x="31" y="377"/>
                      </a:cubicBezTo>
                      <a:lnTo>
                        <a:pt x="649" y="3922"/>
                      </a:lnTo>
                      <a:cubicBezTo>
                        <a:pt x="674" y="4073"/>
                        <a:pt x="801" y="4182"/>
                        <a:pt x="948" y="4190"/>
                      </a:cubicBezTo>
                      <a:cubicBezTo>
                        <a:pt x="954" y="4190"/>
                        <a:pt x="959" y="4190"/>
                        <a:pt x="965" y="4190"/>
                      </a:cubicBezTo>
                      <a:cubicBezTo>
                        <a:pt x="983" y="4190"/>
                        <a:pt x="1002" y="4188"/>
                        <a:pt x="1021" y="4184"/>
                      </a:cubicBezTo>
                      <a:cubicBezTo>
                        <a:pt x="1195" y="4153"/>
                        <a:pt x="1313" y="3987"/>
                        <a:pt x="1282" y="3812"/>
                      </a:cubicBezTo>
                      <a:lnTo>
                        <a:pt x="664" y="266"/>
                      </a:lnTo>
                      <a:cubicBezTo>
                        <a:pt x="638" y="110"/>
                        <a:pt x="500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29"/>
                <p:cNvSpPr/>
                <p:nvPr/>
              </p:nvSpPr>
              <p:spPr>
                <a:xfrm rot="309083">
                  <a:off x="4643541" y="446721"/>
                  <a:ext cx="159386" cy="15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6" h="6881" extrusionOk="0">
                      <a:moveTo>
                        <a:pt x="3628" y="1"/>
                      </a:moveTo>
                      <a:cubicBezTo>
                        <a:pt x="3506" y="1"/>
                        <a:pt x="3382" y="7"/>
                        <a:pt x="3257" y="21"/>
                      </a:cubicBezTo>
                      <a:cubicBezTo>
                        <a:pt x="1369" y="222"/>
                        <a:pt x="1" y="1918"/>
                        <a:pt x="202" y="3806"/>
                      </a:cubicBezTo>
                      <a:cubicBezTo>
                        <a:pt x="392" y="5571"/>
                        <a:pt x="1884" y="6881"/>
                        <a:pt x="3619" y="6881"/>
                      </a:cubicBezTo>
                      <a:cubicBezTo>
                        <a:pt x="3741" y="6881"/>
                        <a:pt x="3864" y="6874"/>
                        <a:pt x="3988" y="6861"/>
                      </a:cubicBezTo>
                      <a:cubicBezTo>
                        <a:pt x="5878" y="6658"/>
                        <a:pt x="7246" y="4964"/>
                        <a:pt x="7043" y="3075"/>
                      </a:cubicBezTo>
                      <a:cubicBezTo>
                        <a:pt x="6855" y="1310"/>
                        <a:pt x="5363" y="1"/>
                        <a:pt x="36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29"/>
                <p:cNvSpPr/>
                <p:nvPr/>
              </p:nvSpPr>
              <p:spPr>
                <a:xfrm rot="309083">
                  <a:off x="4666878" y="468871"/>
                  <a:ext cx="112687" cy="107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3" h="4866" extrusionOk="0">
                      <a:moveTo>
                        <a:pt x="2564" y="1"/>
                      </a:moveTo>
                      <a:cubicBezTo>
                        <a:pt x="2478" y="1"/>
                        <a:pt x="2391" y="5"/>
                        <a:pt x="2303" y="15"/>
                      </a:cubicBezTo>
                      <a:cubicBezTo>
                        <a:pt x="968" y="158"/>
                        <a:pt x="0" y="1357"/>
                        <a:pt x="144" y="2692"/>
                      </a:cubicBezTo>
                      <a:cubicBezTo>
                        <a:pt x="276" y="3940"/>
                        <a:pt x="1332" y="4866"/>
                        <a:pt x="2559" y="4866"/>
                      </a:cubicBezTo>
                      <a:cubicBezTo>
                        <a:pt x="2646" y="4866"/>
                        <a:pt x="2733" y="4861"/>
                        <a:pt x="2821" y="4852"/>
                      </a:cubicBezTo>
                      <a:cubicBezTo>
                        <a:pt x="4157" y="4708"/>
                        <a:pt x="5123" y="3510"/>
                        <a:pt x="4981" y="2174"/>
                      </a:cubicBezTo>
                      <a:cubicBezTo>
                        <a:pt x="4847" y="926"/>
                        <a:pt x="3791" y="1"/>
                        <a:pt x="25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9"/>
                <p:cNvSpPr/>
                <p:nvPr/>
              </p:nvSpPr>
              <p:spPr>
                <a:xfrm rot="309083">
                  <a:off x="4673523" y="470380"/>
                  <a:ext cx="42299" cy="4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1826" extrusionOk="0">
                      <a:moveTo>
                        <a:pt x="964" y="0"/>
                      </a:moveTo>
                      <a:cubicBezTo>
                        <a:pt x="931" y="0"/>
                        <a:pt x="898" y="2"/>
                        <a:pt x="864" y="6"/>
                      </a:cubicBezTo>
                      <a:cubicBezTo>
                        <a:pt x="362" y="59"/>
                        <a:pt x="0" y="508"/>
                        <a:pt x="53" y="1011"/>
                      </a:cubicBezTo>
                      <a:cubicBezTo>
                        <a:pt x="104" y="1478"/>
                        <a:pt x="499" y="1826"/>
                        <a:pt x="959" y="1826"/>
                      </a:cubicBezTo>
                      <a:cubicBezTo>
                        <a:pt x="992" y="1826"/>
                        <a:pt x="1025" y="1824"/>
                        <a:pt x="1058" y="1821"/>
                      </a:cubicBezTo>
                      <a:cubicBezTo>
                        <a:pt x="1559" y="1766"/>
                        <a:pt x="1922" y="1317"/>
                        <a:pt x="1868" y="816"/>
                      </a:cubicBezTo>
                      <a:cubicBezTo>
                        <a:pt x="1818" y="348"/>
                        <a:pt x="1424" y="0"/>
                        <a:pt x="9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9"/>
                <p:cNvSpPr/>
                <p:nvPr/>
              </p:nvSpPr>
              <p:spPr>
                <a:xfrm rot="309083">
                  <a:off x="4257497" y="561423"/>
                  <a:ext cx="629007" cy="204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6" h="9282" extrusionOk="0">
                      <a:moveTo>
                        <a:pt x="26389" y="0"/>
                      </a:moveTo>
                      <a:cubicBezTo>
                        <a:pt x="25905" y="0"/>
                        <a:pt x="25421" y="175"/>
                        <a:pt x="25037" y="530"/>
                      </a:cubicBezTo>
                      <a:cubicBezTo>
                        <a:pt x="21072" y="4200"/>
                        <a:pt x="16909" y="5322"/>
                        <a:pt x="13301" y="5322"/>
                      </a:cubicBezTo>
                      <a:cubicBezTo>
                        <a:pt x="7826" y="5322"/>
                        <a:pt x="3628" y="2740"/>
                        <a:pt x="3335" y="2555"/>
                      </a:cubicBezTo>
                      <a:cubicBezTo>
                        <a:pt x="3004" y="2345"/>
                        <a:pt x="2635" y="2244"/>
                        <a:pt x="2270" y="2244"/>
                      </a:cubicBezTo>
                      <a:cubicBezTo>
                        <a:pt x="1613" y="2244"/>
                        <a:pt x="971" y="2569"/>
                        <a:pt x="592" y="3163"/>
                      </a:cubicBezTo>
                      <a:cubicBezTo>
                        <a:pt x="0" y="4090"/>
                        <a:pt x="270" y="5319"/>
                        <a:pt x="1196" y="5911"/>
                      </a:cubicBezTo>
                      <a:cubicBezTo>
                        <a:pt x="1342" y="6004"/>
                        <a:pt x="4810" y="8193"/>
                        <a:pt x="9780" y="8994"/>
                      </a:cubicBezTo>
                      <a:cubicBezTo>
                        <a:pt x="10855" y="9167"/>
                        <a:pt x="12051" y="9282"/>
                        <a:pt x="13332" y="9282"/>
                      </a:cubicBezTo>
                      <a:cubicBezTo>
                        <a:pt x="17594" y="9281"/>
                        <a:pt x="22807" y="8016"/>
                        <a:pt x="27741" y="3450"/>
                      </a:cubicBezTo>
                      <a:cubicBezTo>
                        <a:pt x="28547" y="2704"/>
                        <a:pt x="28596" y="1444"/>
                        <a:pt x="27849" y="638"/>
                      </a:cubicBezTo>
                      <a:cubicBezTo>
                        <a:pt x="27457" y="215"/>
                        <a:pt x="26924" y="0"/>
                        <a:pt x="263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9"/>
                <p:cNvSpPr/>
                <p:nvPr/>
              </p:nvSpPr>
              <p:spPr>
                <a:xfrm rot="309083">
                  <a:off x="4284709" y="585323"/>
                  <a:ext cx="575358" cy="155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" h="7084" extrusionOk="0">
                      <a:moveTo>
                        <a:pt x="25153" y="1"/>
                      </a:moveTo>
                      <a:cubicBezTo>
                        <a:pt x="24934" y="1"/>
                        <a:pt x="24713" y="80"/>
                        <a:pt x="24539" y="242"/>
                      </a:cubicBezTo>
                      <a:cubicBezTo>
                        <a:pt x="20323" y="4144"/>
                        <a:pt x="15907" y="5337"/>
                        <a:pt x="12083" y="5337"/>
                      </a:cubicBezTo>
                      <a:cubicBezTo>
                        <a:pt x="6271" y="5337"/>
                        <a:pt x="1824" y="2582"/>
                        <a:pt x="1518" y="2387"/>
                      </a:cubicBezTo>
                      <a:cubicBezTo>
                        <a:pt x="1368" y="2291"/>
                        <a:pt x="1199" y="2245"/>
                        <a:pt x="1033" y="2245"/>
                      </a:cubicBezTo>
                      <a:cubicBezTo>
                        <a:pt x="735" y="2245"/>
                        <a:pt x="443" y="2393"/>
                        <a:pt x="270" y="2662"/>
                      </a:cubicBezTo>
                      <a:cubicBezTo>
                        <a:pt x="0" y="3083"/>
                        <a:pt x="124" y="3643"/>
                        <a:pt x="545" y="3911"/>
                      </a:cubicBezTo>
                      <a:cubicBezTo>
                        <a:pt x="627" y="3964"/>
                        <a:pt x="5632" y="7084"/>
                        <a:pt x="12166" y="7084"/>
                      </a:cubicBezTo>
                      <a:cubicBezTo>
                        <a:pt x="16368" y="7084"/>
                        <a:pt x="21204" y="5793"/>
                        <a:pt x="25767" y="1568"/>
                      </a:cubicBezTo>
                      <a:cubicBezTo>
                        <a:pt x="26134" y="1230"/>
                        <a:pt x="26156" y="656"/>
                        <a:pt x="25816" y="291"/>
                      </a:cubicBezTo>
                      <a:cubicBezTo>
                        <a:pt x="25639" y="98"/>
                        <a:pt x="25397" y="1"/>
                        <a:pt x="2515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89" name="Google Shape;989;p29"/>
              <p:cNvGrpSpPr/>
              <p:nvPr/>
            </p:nvGrpSpPr>
            <p:grpSpPr>
              <a:xfrm>
                <a:off x="4005430" y="562205"/>
                <a:ext cx="955974" cy="92360"/>
                <a:chOff x="4172398" y="536925"/>
                <a:chExt cx="803204" cy="77600"/>
              </a:xfrm>
            </p:grpSpPr>
            <p:sp>
              <p:nvSpPr>
                <p:cNvPr id="990" name="Google Shape;990;p29"/>
                <p:cNvSpPr/>
                <p:nvPr/>
              </p:nvSpPr>
              <p:spPr>
                <a:xfrm>
                  <a:off x="4172398" y="536938"/>
                  <a:ext cx="7760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3103" extrusionOk="0">
                      <a:moveTo>
                        <a:pt x="1552" y="0"/>
                      </a:moveTo>
                      <a:cubicBezTo>
                        <a:pt x="696" y="0"/>
                        <a:pt x="1" y="695"/>
                        <a:pt x="1" y="1552"/>
                      </a:cubicBezTo>
                      <a:cubicBezTo>
                        <a:pt x="1" y="2408"/>
                        <a:pt x="696" y="3103"/>
                        <a:pt x="1552" y="3103"/>
                      </a:cubicBezTo>
                      <a:cubicBezTo>
                        <a:pt x="2408" y="3103"/>
                        <a:pt x="3103" y="2408"/>
                        <a:pt x="3103" y="1552"/>
                      </a:cubicBezTo>
                      <a:cubicBezTo>
                        <a:pt x="3103" y="695"/>
                        <a:pt x="2408" y="0"/>
                        <a:pt x="1552" y="0"/>
                      </a:cubicBezTo>
                      <a:close/>
                    </a:path>
                  </a:pathLst>
                </a:custGeom>
                <a:solidFill>
                  <a:srgbClr val="EA5330">
                    <a:alpha val="88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29"/>
                <p:cNvSpPr/>
                <p:nvPr/>
              </p:nvSpPr>
              <p:spPr>
                <a:xfrm>
                  <a:off x="4898002" y="536925"/>
                  <a:ext cx="77600" cy="7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3104" extrusionOk="0">
                      <a:moveTo>
                        <a:pt x="1552" y="1"/>
                      </a:moveTo>
                      <a:cubicBezTo>
                        <a:pt x="696" y="1"/>
                        <a:pt x="1" y="696"/>
                        <a:pt x="1" y="1552"/>
                      </a:cubicBezTo>
                      <a:cubicBezTo>
                        <a:pt x="1" y="2408"/>
                        <a:pt x="696" y="3103"/>
                        <a:pt x="1552" y="3103"/>
                      </a:cubicBezTo>
                      <a:cubicBezTo>
                        <a:pt x="2408" y="3103"/>
                        <a:pt x="3103" y="2408"/>
                        <a:pt x="3103" y="1552"/>
                      </a:cubicBezTo>
                      <a:cubicBezTo>
                        <a:pt x="3103" y="696"/>
                        <a:pt x="2408" y="1"/>
                        <a:pt x="1552" y="1"/>
                      </a:cubicBezTo>
                      <a:close/>
                    </a:path>
                  </a:pathLst>
                </a:custGeom>
                <a:solidFill>
                  <a:srgbClr val="EA5330">
                    <a:alpha val="88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92" name="Google Shape;992;p29"/>
          <p:cNvGrpSpPr/>
          <p:nvPr/>
        </p:nvGrpSpPr>
        <p:grpSpPr>
          <a:xfrm>
            <a:off x="-7" y="0"/>
            <a:ext cx="1870500" cy="1864200"/>
            <a:chOff x="-7" y="0"/>
            <a:chExt cx="1870500" cy="1864200"/>
          </a:xfrm>
        </p:grpSpPr>
        <p:sp>
          <p:nvSpPr>
            <p:cNvPr id="993" name="Google Shape;993;p29"/>
            <p:cNvSpPr/>
            <p:nvPr/>
          </p:nvSpPr>
          <p:spPr>
            <a:xfrm rot="10800000" flipH="1">
              <a:off x="-7" y="0"/>
              <a:ext cx="1870500" cy="1864200"/>
            </a:xfrm>
            <a:prstGeom prst="rtTriangle">
              <a:avLst/>
            </a:pr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29"/>
            <p:cNvGrpSpPr/>
            <p:nvPr/>
          </p:nvGrpSpPr>
          <p:grpSpPr>
            <a:xfrm rot="-204772">
              <a:off x="316516" y="284752"/>
              <a:ext cx="474685" cy="365840"/>
              <a:chOff x="2737375" y="505150"/>
              <a:chExt cx="376275" cy="289994"/>
            </a:xfrm>
          </p:grpSpPr>
          <p:sp>
            <p:nvSpPr>
              <p:cNvPr id="995" name="Google Shape;995;p29"/>
              <p:cNvSpPr/>
              <p:nvPr/>
            </p:nvSpPr>
            <p:spPr>
              <a:xfrm>
                <a:off x="2737375" y="50515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2" y="1"/>
                    </a:moveTo>
                    <a:cubicBezTo>
                      <a:pt x="1434" y="1"/>
                      <a:pt x="0" y="1435"/>
                      <a:pt x="0" y="3203"/>
                    </a:cubicBezTo>
                    <a:cubicBezTo>
                      <a:pt x="0" y="4973"/>
                      <a:pt x="1434" y="6406"/>
                      <a:pt x="3202" y="6406"/>
                    </a:cubicBezTo>
                    <a:cubicBezTo>
                      <a:pt x="4972" y="6406"/>
                      <a:pt x="6404" y="4973"/>
                      <a:pt x="6404" y="3203"/>
                    </a:cubicBezTo>
                    <a:cubicBezTo>
                      <a:pt x="6404" y="1435"/>
                      <a:pt x="4972" y="1"/>
                      <a:pt x="3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9"/>
              <p:cNvSpPr/>
              <p:nvPr/>
            </p:nvSpPr>
            <p:spPr>
              <a:xfrm>
                <a:off x="2760825" y="52860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4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4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9"/>
              <p:cNvSpPr/>
              <p:nvPr/>
            </p:nvSpPr>
            <p:spPr>
              <a:xfrm>
                <a:off x="2760825" y="539900"/>
                <a:ext cx="390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560" extrusionOk="0">
                    <a:moveTo>
                      <a:pt x="780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0" y="1560"/>
                    </a:cubicBezTo>
                    <a:cubicBezTo>
                      <a:pt x="1212" y="1560"/>
                      <a:pt x="1560" y="1210"/>
                      <a:pt x="1560" y="780"/>
                    </a:cubicBezTo>
                    <a:cubicBezTo>
                      <a:pt x="1560" y="350"/>
                      <a:pt x="1212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9"/>
              <p:cNvSpPr/>
              <p:nvPr/>
            </p:nvSpPr>
            <p:spPr>
              <a:xfrm>
                <a:off x="2817425" y="58520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3" y="1"/>
                    </a:moveTo>
                    <a:cubicBezTo>
                      <a:pt x="508" y="1"/>
                      <a:pt x="0" y="509"/>
                      <a:pt x="0" y="1134"/>
                    </a:cubicBezTo>
                    <a:cubicBezTo>
                      <a:pt x="0" y="1759"/>
                      <a:pt x="508" y="2265"/>
                      <a:pt x="1133" y="2265"/>
                    </a:cubicBezTo>
                    <a:cubicBezTo>
                      <a:pt x="1758" y="2265"/>
                      <a:pt x="2265" y="1759"/>
                      <a:pt x="2265" y="1134"/>
                    </a:cubicBezTo>
                    <a:cubicBezTo>
                      <a:pt x="2265" y="509"/>
                      <a:pt x="1758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9"/>
              <p:cNvSpPr/>
              <p:nvPr/>
            </p:nvSpPr>
            <p:spPr>
              <a:xfrm>
                <a:off x="2953525" y="50515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3" y="1"/>
                    </a:moveTo>
                    <a:cubicBezTo>
                      <a:pt x="1434" y="1"/>
                      <a:pt x="1" y="1435"/>
                      <a:pt x="1" y="3203"/>
                    </a:cubicBezTo>
                    <a:cubicBezTo>
                      <a:pt x="1" y="4973"/>
                      <a:pt x="1434" y="6406"/>
                      <a:pt x="3203" y="6406"/>
                    </a:cubicBezTo>
                    <a:cubicBezTo>
                      <a:pt x="4971" y="6406"/>
                      <a:pt x="6405" y="4973"/>
                      <a:pt x="6405" y="3203"/>
                    </a:cubicBezTo>
                    <a:cubicBezTo>
                      <a:pt x="6405" y="1435"/>
                      <a:pt x="4971" y="1"/>
                      <a:pt x="3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9"/>
              <p:cNvSpPr/>
              <p:nvPr/>
            </p:nvSpPr>
            <p:spPr>
              <a:xfrm>
                <a:off x="2976975" y="52860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5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5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9"/>
              <p:cNvSpPr/>
              <p:nvPr/>
            </p:nvSpPr>
            <p:spPr>
              <a:xfrm>
                <a:off x="2976975" y="539900"/>
                <a:ext cx="390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60" extrusionOk="0">
                    <a:moveTo>
                      <a:pt x="781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1" y="1560"/>
                    </a:cubicBezTo>
                    <a:cubicBezTo>
                      <a:pt x="1211" y="1560"/>
                      <a:pt x="1559" y="1210"/>
                      <a:pt x="1559" y="780"/>
                    </a:cubicBezTo>
                    <a:cubicBezTo>
                      <a:pt x="1559" y="350"/>
                      <a:pt x="1211" y="1"/>
                      <a:pt x="7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9"/>
              <p:cNvSpPr/>
              <p:nvPr/>
            </p:nvSpPr>
            <p:spPr>
              <a:xfrm>
                <a:off x="3033575" y="58520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2" y="1"/>
                    </a:moveTo>
                    <a:cubicBezTo>
                      <a:pt x="507" y="1"/>
                      <a:pt x="1" y="509"/>
                      <a:pt x="1" y="1134"/>
                    </a:cubicBezTo>
                    <a:cubicBezTo>
                      <a:pt x="1" y="1759"/>
                      <a:pt x="507" y="2265"/>
                      <a:pt x="1132" y="2265"/>
                    </a:cubicBezTo>
                    <a:cubicBezTo>
                      <a:pt x="1759" y="2265"/>
                      <a:pt x="2265" y="1759"/>
                      <a:pt x="2265" y="1134"/>
                    </a:cubicBezTo>
                    <a:cubicBezTo>
                      <a:pt x="2265" y="509"/>
                      <a:pt x="1759" y="1"/>
                      <a:pt x="1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9"/>
              <p:cNvSpPr/>
              <p:nvPr/>
            </p:nvSpPr>
            <p:spPr>
              <a:xfrm>
                <a:off x="2807061" y="698019"/>
                <a:ext cx="217875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3885" extrusionOk="0">
                    <a:moveTo>
                      <a:pt x="1331" y="1"/>
                    </a:moveTo>
                    <a:cubicBezTo>
                      <a:pt x="1123" y="1"/>
                      <a:pt x="913" y="56"/>
                      <a:pt x="723" y="172"/>
                    </a:cubicBezTo>
                    <a:cubicBezTo>
                      <a:pt x="174" y="508"/>
                      <a:pt x="1" y="1226"/>
                      <a:pt x="338" y="1777"/>
                    </a:cubicBezTo>
                    <a:cubicBezTo>
                      <a:pt x="817" y="2559"/>
                      <a:pt x="2175" y="3885"/>
                      <a:pt x="4223" y="3885"/>
                    </a:cubicBezTo>
                    <a:cubicBezTo>
                      <a:pt x="6699" y="3885"/>
                      <a:pt x="8251" y="1976"/>
                      <a:pt x="8315" y="1894"/>
                    </a:cubicBezTo>
                    <a:cubicBezTo>
                      <a:pt x="8714" y="1394"/>
                      <a:pt x="8632" y="668"/>
                      <a:pt x="8135" y="265"/>
                    </a:cubicBezTo>
                    <a:cubicBezTo>
                      <a:pt x="7920" y="91"/>
                      <a:pt x="7661" y="6"/>
                      <a:pt x="7403" y="6"/>
                    </a:cubicBezTo>
                    <a:cubicBezTo>
                      <a:pt x="7065" y="6"/>
                      <a:pt x="6728" y="152"/>
                      <a:pt x="6497" y="433"/>
                    </a:cubicBezTo>
                    <a:cubicBezTo>
                      <a:pt x="6488" y="444"/>
                      <a:pt x="5559" y="1552"/>
                      <a:pt x="4223" y="1552"/>
                    </a:cubicBezTo>
                    <a:cubicBezTo>
                      <a:pt x="2998" y="1552"/>
                      <a:pt x="2358" y="606"/>
                      <a:pt x="2320" y="547"/>
                    </a:cubicBezTo>
                    <a:cubicBezTo>
                      <a:pt x="2099" y="195"/>
                      <a:pt x="1720" y="1"/>
                      <a:pt x="13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4" name="Google Shape;1004;p29"/>
          <p:cNvGrpSpPr/>
          <p:nvPr/>
        </p:nvGrpSpPr>
        <p:grpSpPr>
          <a:xfrm>
            <a:off x="-540845" y="2330876"/>
            <a:ext cx="3437700" cy="3437700"/>
            <a:chOff x="-493220" y="2330876"/>
            <a:chExt cx="3437700" cy="3437700"/>
          </a:xfrm>
        </p:grpSpPr>
        <p:sp>
          <p:nvSpPr>
            <p:cNvPr id="1005" name="Google Shape;1005;p29"/>
            <p:cNvSpPr/>
            <p:nvPr/>
          </p:nvSpPr>
          <p:spPr>
            <a:xfrm rot="-8221451" flipH="1">
              <a:off x="9460" y="2833557"/>
              <a:ext cx="2432339" cy="2432339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6" name="Google Shape;1006;p29"/>
            <p:cNvGrpSpPr/>
            <p:nvPr/>
          </p:nvGrpSpPr>
          <p:grpSpPr>
            <a:xfrm rot="3785091">
              <a:off x="363015" y="4500113"/>
              <a:ext cx="575066" cy="385949"/>
              <a:chOff x="674913" y="329421"/>
              <a:chExt cx="734318" cy="492612"/>
            </a:xfrm>
          </p:grpSpPr>
          <p:sp>
            <p:nvSpPr>
              <p:cNvPr id="1007" name="Google Shape;1007;p29"/>
              <p:cNvSpPr/>
              <p:nvPr/>
            </p:nvSpPr>
            <p:spPr>
              <a:xfrm rot="-1059350">
                <a:off x="704532" y="561184"/>
                <a:ext cx="231251" cy="231226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9249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8"/>
                      <a:pt x="2071" y="9249"/>
                      <a:pt x="4625" y="9249"/>
                    </a:cubicBezTo>
                    <a:cubicBezTo>
                      <a:pt x="7179" y="9249"/>
                      <a:pt x="9249" y="7178"/>
                      <a:pt x="9249" y="4625"/>
                    </a:cubicBezTo>
                    <a:cubicBezTo>
                      <a:pt x="9249" y="2071"/>
                      <a:pt x="7179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9"/>
              <p:cNvSpPr/>
              <p:nvPr/>
            </p:nvSpPr>
            <p:spPr>
              <a:xfrm rot="-1059350">
                <a:off x="738408" y="595059"/>
                <a:ext cx="163501" cy="163476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539" extrusionOk="0">
                    <a:moveTo>
                      <a:pt x="3270" y="1"/>
                    </a:moveTo>
                    <a:cubicBezTo>
                      <a:pt x="1464" y="1"/>
                      <a:pt x="1" y="1464"/>
                      <a:pt x="1" y="3270"/>
                    </a:cubicBezTo>
                    <a:cubicBezTo>
                      <a:pt x="1" y="5076"/>
                      <a:pt x="1464" y="6539"/>
                      <a:pt x="3270" y="6539"/>
                    </a:cubicBezTo>
                    <a:cubicBezTo>
                      <a:pt x="5076" y="6539"/>
                      <a:pt x="6539" y="5076"/>
                      <a:pt x="6539" y="3270"/>
                    </a:cubicBezTo>
                    <a:cubicBezTo>
                      <a:pt x="6539" y="1464"/>
                      <a:pt x="5076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9"/>
              <p:cNvSpPr/>
              <p:nvPr/>
            </p:nvSpPr>
            <p:spPr>
              <a:xfrm rot="-1059350">
                <a:off x="1148382" y="359040"/>
                <a:ext cx="231226" cy="231251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250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9"/>
                      <a:pt x="2071" y="9249"/>
                      <a:pt x="4625" y="9249"/>
                    </a:cubicBezTo>
                    <a:cubicBezTo>
                      <a:pt x="7178" y="9249"/>
                      <a:pt x="9249" y="7179"/>
                      <a:pt x="9249" y="4625"/>
                    </a:cubicBezTo>
                    <a:cubicBezTo>
                      <a:pt x="9249" y="2071"/>
                      <a:pt x="7178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9"/>
              <p:cNvSpPr/>
              <p:nvPr/>
            </p:nvSpPr>
            <p:spPr>
              <a:xfrm rot="-1059350">
                <a:off x="1182257" y="392914"/>
                <a:ext cx="163476" cy="163501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6540" extrusionOk="0">
                    <a:moveTo>
                      <a:pt x="3270" y="1"/>
                    </a:moveTo>
                    <a:cubicBezTo>
                      <a:pt x="1464" y="1"/>
                      <a:pt x="0" y="1464"/>
                      <a:pt x="0" y="3270"/>
                    </a:cubicBezTo>
                    <a:cubicBezTo>
                      <a:pt x="0" y="5076"/>
                      <a:pt x="1464" y="6539"/>
                      <a:pt x="3270" y="6539"/>
                    </a:cubicBezTo>
                    <a:cubicBezTo>
                      <a:pt x="5075" y="6539"/>
                      <a:pt x="6539" y="5076"/>
                      <a:pt x="6539" y="3270"/>
                    </a:cubicBezTo>
                    <a:cubicBezTo>
                      <a:pt x="6539" y="1464"/>
                      <a:pt x="5075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9"/>
              <p:cNvSpPr/>
              <p:nvPr/>
            </p:nvSpPr>
            <p:spPr>
              <a:xfrm rot="-1059350">
                <a:off x="993157" y="651939"/>
                <a:ext cx="222201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888" h="4241" extrusionOk="0">
                    <a:moveTo>
                      <a:pt x="8887" y="1"/>
                    </a:moveTo>
                    <a:lnTo>
                      <a:pt x="1" y="1567"/>
                    </a:lnTo>
                    <a:cubicBezTo>
                      <a:pt x="1" y="1567"/>
                      <a:pt x="1642" y="4240"/>
                      <a:pt x="4332" y="4240"/>
                    </a:cubicBezTo>
                    <a:cubicBezTo>
                      <a:pt x="4597" y="4240"/>
                      <a:pt x="4873" y="4214"/>
                      <a:pt x="5158" y="4157"/>
                    </a:cubicBezTo>
                    <a:cubicBezTo>
                      <a:pt x="8702" y="3446"/>
                      <a:pt x="8887" y="1"/>
                      <a:pt x="8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2" name="Google Shape;1012;p29"/>
          <p:cNvGrpSpPr/>
          <p:nvPr/>
        </p:nvGrpSpPr>
        <p:grpSpPr>
          <a:xfrm>
            <a:off x="7234004" y="664395"/>
            <a:ext cx="1543800" cy="1543800"/>
            <a:chOff x="7234004" y="664395"/>
            <a:chExt cx="1543800" cy="1543800"/>
          </a:xfrm>
        </p:grpSpPr>
        <p:sp>
          <p:nvSpPr>
            <p:cNvPr id="1013" name="Google Shape;1013;p29"/>
            <p:cNvSpPr/>
            <p:nvPr/>
          </p:nvSpPr>
          <p:spPr>
            <a:xfrm rot="190907">
              <a:off x="7273525" y="703916"/>
              <a:ext cx="1464758" cy="1464758"/>
            </a:xfrm>
            <a:prstGeom prst="diamond">
              <a:avLst/>
            </a:pr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4" name="Google Shape;1014;p29"/>
            <p:cNvGrpSpPr/>
            <p:nvPr/>
          </p:nvGrpSpPr>
          <p:grpSpPr>
            <a:xfrm>
              <a:off x="7646985" y="1246608"/>
              <a:ext cx="717818" cy="379377"/>
              <a:chOff x="1060050" y="3521200"/>
              <a:chExt cx="744161" cy="393300"/>
            </a:xfrm>
          </p:grpSpPr>
          <p:sp>
            <p:nvSpPr>
              <p:cNvPr id="1015" name="Google Shape;1015;p29"/>
              <p:cNvSpPr/>
              <p:nvPr/>
            </p:nvSpPr>
            <p:spPr>
              <a:xfrm>
                <a:off x="1510625" y="3521200"/>
                <a:ext cx="174834" cy="245597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13095" extrusionOk="0">
                    <a:moveTo>
                      <a:pt x="4661" y="1"/>
                    </a:moveTo>
                    <a:cubicBezTo>
                      <a:pt x="2087" y="1"/>
                      <a:pt x="1" y="2932"/>
                      <a:pt x="1" y="6547"/>
                    </a:cubicBezTo>
                    <a:cubicBezTo>
                      <a:pt x="1" y="8284"/>
                      <a:pt x="492" y="9949"/>
                      <a:pt x="1365" y="11176"/>
                    </a:cubicBezTo>
                    <a:cubicBezTo>
                      <a:pt x="2239" y="12405"/>
                      <a:pt x="3425" y="13094"/>
                      <a:pt x="4661" y="13094"/>
                    </a:cubicBezTo>
                    <a:cubicBezTo>
                      <a:pt x="5896" y="13094"/>
                      <a:pt x="7082" y="12405"/>
                      <a:pt x="7956" y="11176"/>
                    </a:cubicBezTo>
                    <a:cubicBezTo>
                      <a:pt x="8829" y="9949"/>
                      <a:pt x="9321" y="8284"/>
                      <a:pt x="9321" y="6547"/>
                    </a:cubicBezTo>
                    <a:cubicBezTo>
                      <a:pt x="9321" y="2932"/>
                      <a:pt x="7234" y="1"/>
                      <a:pt x="4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9"/>
              <p:cNvSpPr/>
              <p:nvPr/>
            </p:nvSpPr>
            <p:spPr>
              <a:xfrm>
                <a:off x="1562373" y="3575911"/>
                <a:ext cx="71325" cy="136161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7260" extrusionOk="0">
                    <a:moveTo>
                      <a:pt x="1902" y="0"/>
                    </a:moveTo>
                    <a:cubicBezTo>
                      <a:pt x="852" y="0"/>
                      <a:pt x="1" y="1625"/>
                      <a:pt x="1" y="3630"/>
                    </a:cubicBezTo>
                    <a:cubicBezTo>
                      <a:pt x="1" y="5635"/>
                      <a:pt x="852" y="7259"/>
                      <a:pt x="1902" y="7259"/>
                    </a:cubicBezTo>
                    <a:cubicBezTo>
                      <a:pt x="2951" y="7259"/>
                      <a:pt x="3802" y="5635"/>
                      <a:pt x="3802" y="3630"/>
                    </a:cubicBezTo>
                    <a:cubicBezTo>
                      <a:pt x="3802" y="1625"/>
                      <a:pt x="2951" y="0"/>
                      <a:pt x="1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9"/>
              <p:cNvSpPr/>
              <p:nvPr/>
            </p:nvSpPr>
            <p:spPr>
              <a:xfrm>
                <a:off x="1544423" y="3601701"/>
                <a:ext cx="37397" cy="37397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1994" extrusionOk="0">
                    <a:moveTo>
                      <a:pt x="998" y="1"/>
                    </a:moveTo>
                    <a:cubicBezTo>
                      <a:pt x="448" y="1"/>
                      <a:pt x="1" y="447"/>
                      <a:pt x="1" y="997"/>
                    </a:cubicBezTo>
                    <a:cubicBezTo>
                      <a:pt x="1" y="1547"/>
                      <a:pt x="448" y="1994"/>
                      <a:pt x="998" y="1994"/>
                    </a:cubicBezTo>
                    <a:cubicBezTo>
                      <a:pt x="1548" y="1994"/>
                      <a:pt x="1994" y="1547"/>
                      <a:pt x="1994" y="997"/>
                    </a:cubicBezTo>
                    <a:cubicBezTo>
                      <a:pt x="1994" y="447"/>
                      <a:pt x="1548" y="1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18" name="Google Shape;1018;p29"/>
              <p:cNvGrpSpPr/>
              <p:nvPr/>
            </p:nvGrpSpPr>
            <p:grpSpPr>
              <a:xfrm>
                <a:off x="1060050" y="3521200"/>
                <a:ext cx="744161" cy="393300"/>
                <a:chOff x="1060050" y="3521200"/>
                <a:chExt cx="744161" cy="393300"/>
              </a:xfrm>
            </p:grpSpPr>
            <p:sp>
              <p:nvSpPr>
                <p:cNvPr id="1019" name="Google Shape;1019;p29"/>
                <p:cNvSpPr/>
                <p:nvPr/>
              </p:nvSpPr>
              <p:spPr>
                <a:xfrm>
                  <a:off x="1190967" y="3521200"/>
                  <a:ext cx="174815" cy="245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1" h="13095" extrusionOk="0">
                      <a:moveTo>
                        <a:pt x="4661" y="1"/>
                      </a:moveTo>
                      <a:cubicBezTo>
                        <a:pt x="2086" y="1"/>
                        <a:pt x="0" y="2932"/>
                        <a:pt x="0" y="6547"/>
                      </a:cubicBezTo>
                      <a:cubicBezTo>
                        <a:pt x="0" y="8284"/>
                        <a:pt x="491" y="9949"/>
                        <a:pt x="1366" y="11176"/>
                      </a:cubicBezTo>
                      <a:cubicBezTo>
                        <a:pt x="2239" y="12405"/>
                        <a:pt x="3425" y="13094"/>
                        <a:pt x="4661" y="13094"/>
                      </a:cubicBezTo>
                      <a:cubicBezTo>
                        <a:pt x="5897" y="13094"/>
                        <a:pt x="7081" y="12405"/>
                        <a:pt x="7956" y="11176"/>
                      </a:cubicBezTo>
                      <a:cubicBezTo>
                        <a:pt x="8830" y="9949"/>
                        <a:pt x="9321" y="8284"/>
                        <a:pt x="9321" y="6547"/>
                      </a:cubicBezTo>
                      <a:cubicBezTo>
                        <a:pt x="9321" y="2932"/>
                        <a:pt x="7234" y="1"/>
                        <a:pt x="46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29"/>
                <p:cNvSpPr/>
                <p:nvPr/>
              </p:nvSpPr>
              <p:spPr>
                <a:xfrm>
                  <a:off x="1242715" y="3575911"/>
                  <a:ext cx="71307" cy="13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" h="7260" extrusionOk="0">
                      <a:moveTo>
                        <a:pt x="1902" y="0"/>
                      </a:moveTo>
                      <a:cubicBezTo>
                        <a:pt x="852" y="0"/>
                        <a:pt x="0" y="1625"/>
                        <a:pt x="0" y="3630"/>
                      </a:cubicBezTo>
                      <a:cubicBezTo>
                        <a:pt x="0" y="5635"/>
                        <a:pt x="852" y="7259"/>
                        <a:pt x="1902" y="7259"/>
                      </a:cubicBezTo>
                      <a:cubicBezTo>
                        <a:pt x="2952" y="7259"/>
                        <a:pt x="3802" y="5635"/>
                        <a:pt x="3802" y="3630"/>
                      </a:cubicBezTo>
                      <a:cubicBezTo>
                        <a:pt x="3802" y="1625"/>
                        <a:pt x="2952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29"/>
                <p:cNvSpPr/>
                <p:nvPr/>
              </p:nvSpPr>
              <p:spPr>
                <a:xfrm>
                  <a:off x="1224765" y="3601701"/>
                  <a:ext cx="37397" cy="37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" h="1994" extrusionOk="0">
                      <a:moveTo>
                        <a:pt x="997" y="1"/>
                      </a:moveTo>
                      <a:cubicBezTo>
                        <a:pt x="447" y="1"/>
                        <a:pt x="0" y="447"/>
                        <a:pt x="0" y="997"/>
                      </a:cubicBezTo>
                      <a:cubicBezTo>
                        <a:pt x="0" y="1547"/>
                        <a:pt x="447" y="1994"/>
                        <a:pt x="997" y="1994"/>
                      </a:cubicBezTo>
                      <a:cubicBezTo>
                        <a:pt x="1548" y="1994"/>
                        <a:pt x="1993" y="1547"/>
                        <a:pt x="1993" y="997"/>
                      </a:cubicBezTo>
                      <a:cubicBezTo>
                        <a:pt x="1993" y="447"/>
                        <a:pt x="1548" y="1"/>
                        <a:pt x="9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29"/>
                <p:cNvSpPr/>
                <p:nvPr/>
              </p:nvSpPr>
              <p:spPr>
                <a:xfrm>
                  <a:off x="1174030" y="3678244"/>
                  <a:ext cx="255537" cy="208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5" h="11094" extrusionOk="0">
                      <a:moveTo>
                        <a:pt x="4246" y="0"/>
                      </a:moveTo>
                      <a:cubicBezTo>
                        <a:pt x="1813" y="0"/>
                        <a:pt x="1" y="2026"/>
                        <a:pt x="1" y="2026"/>
                      </a:cubicBezTo>
                      <a:lnTo>
                        <a:pt x="6126" y="11093"/>
                      </a:lnTo>
                      <a:cubicBezTo>
                        <a:pt x="6126" y="11093"/>
                        <a:pt x="13625" y="9838"/>
                        <a:pt x="9187" y="3280"/>
                      </a:cubicBezTo>
                      <a:cubicBezTo>
                        <a:pt x="7491" y="774"/>
                        <a:pt x="5750" y="0"/>
                        <a:pt x="42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29"/>
                <p:cNvSpPr/>
                <p:nvPr/>
              </p:nvSpPr>
              <p:spPr>
                <a:xfrm>
                  <a:off x="1452388" y="3678244"/>
                  <a:ext cx="255537" cy="208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5" h="11094" extrusionOk="0">
                      <a:moveTo>
                        <a:pt x="9380" y="0"/>
                      </a:moveTo>
                      <a:cubicBezTo>
                        <a:pt x="7876" y="0"/>
                        <a:pt x="6136" y="774"/>
                        <a:pt x="4440" y="3280"/>
                      </a:cubicBezTo>
                      <a:cubicBezTo>
                        <a:pt x="1" y="9838"/>
                        <a:pt x="7500" y="11093"/>
                        <a:pt x="7500" y="11093"/>
                      </a:cubicBezTo>
                      <a:lnTo>
                        <a:pt x="13625" y="2026"/>
                      </a:lnTo>
                      <a:cubicBezTo>
                        <a:pt x="13625" y="2026"/>
                        <a:pt x="11812" y="0"/>
                        <a:pt x="9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29"/>
                <p:cNvSpPr/>
                <p:nvPr/>
              </p:nvSpPr>
              <p:spPr>
                <a:xfrm>
                  <a:off x="1060050" y="3670273"/>
                  <a:ext cx="744161" cy="24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78" h="13022" extrusionOk="0">
                      <a:moveTo>
                        <a:pt x="36712" y="0"/>
                      </a:moveTo>
                      <a:cubicBezTo>
                        <a:pt x="36014" y="0"/>
                        <a:pt x="35316" y="270"/>
                        <a:pt x="34788" y="808"/>
                      </a:cubicBezTo>
                      <a:cubicBezTo>
                        <a:pt x="29750" y="5936"/>
                        <a:pt x="24633" y="7619"/>
                        <a:pt x="20085" y="7619"/>
                      </a:cubicBezTo>
                      <a:cubicBezTo>
                        <a:pt x="11684" y="7619"/>
                        <a:pt x="5228" y="1873"/>
                        <a:pt x="4813" y="1495"/>
                      </a:cubicBezTo>
                      <a:cubicBezTo>
                        <a:pt x="4295" y="1021"/>
                        <a:pt x="3643" y="787"/>
                        <a:pt x="2992" y="787"/>
                      </a:cubicBezTo>
                      <a:cubicBezTo>
                        <a:pt x="2265" y="787"/>
                        <a:pt x="1540" y="1079"/>
                        <a:pt x="1008" y="1656"/>
                      </a:cubicBezTo>
                      <a:cubicBezTo>
                        <a:pt x="0" y="2752"/>
                        <a:pt x="70" y="4457"/>
                        <a:pt x="1165" y="5465"/>
                      </a:cubicBezTo>
                      <a:cubicBezTo>
                        <a:pt x="1292" y="5582"/>
                        <a:pt x="9562" y="13022"/>
                        <a:pt x="20317" y="13022"/>
                      </a:cubicBezTo>
                      <a:cubicBezTo>
                        <a:pt x="26006" y="13022"/>
                        <a:pt x="32392" y="10938"/>
                        <a:pt x="38634" y="4584"/>
                      </a:cubicBezTo>
                      <a:cubicBezTo>
                        <a:pt x="39677" y="3523"/>
                        <a:pt x="39662" y="1816"/>
                        <a:pt x="38600" y="773"/>
                      </a:cubicBezTo>
                      <a:cubicBezTo>
                        <a:pt x="38075" y="257"/>
                        <a:pt x="37393" y="0"/>
                        <a:pt x="367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29"/>
                <p:cNvSpPr/>
                <p:nvPr/>
              </p:nvSpPr>
              <p:spPr>
                <a:xfrm>
                  <a:off x="1099325" y="3705646"/>
                  <a:ext cx="665934" cy="1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07" h="9220" extrusionOk="0">
                      <a:moveTo>
                        <a:pt x="34618" y="0"/>
                      </a:moveTo>
                      <a:cubicBezTo>
                        <a:pt x="34408" y="0"/>
                        <a:pt x="34198" y="82"/>
                        <a:pt x="34040" y="243"/>
                      </a:cubicBezTo>
                      <a:cubicBezTo>
                        <a:pt x="29195" y="5174"/>
                        <a:pt x="23868" y="7652"/>
                        <a:pt x="18141" y="7652"/>
                      </a:cubicBezTo>
                      <a:cubicBezTo>
                        <a:pt x="16105" y="7652"/>
                        <a:pt x="14017" y="7338"/>
                        <a:pt x="11883" y="6710"/>
                      </a:cubicBezTo>
                      <a:cubicBezTo>
                        <a:pt x="5745" y="4905"/>
                        <a:pt x="1487" y="1040"/>
                        <a:pt x="1444" y="1001"/>
                      </a:cubicBezTo>
                      <a:cubicBezTo>
                        <a:pt x="1289" y="858"/>
                        <a:pt x="1093" y="788"/>
                        <a:pt x="897" y="788"/>
                      </a:cubicBezTo>
                      <a:cubicBezTo>
                        <a:pt x="679" y="788"/>
                        <a:pt x="462" y="875"/>
                        <a:pt x="302" y="1049"/>
                      </a:cubicBezTo>
                      <a:cubicBezTo>
                        <a:pt x="0" y="1377"/>
                        <a:pt x="21" y="1889"/>
                        <a:pt x="350" y="2191"/>
                      </a:cubicBezTo>
                      <a:cubicBezTo>
                        <a:pt x="466" y="2299"/>
                        <a:pt x="8161" y="9220"/>
                        <a:pt x="18163" y="9220"/>
                      </a:cubicBezTo>
                      <a:cubicBezTo>
                        <a:pt x="23454" y="9220"/>
                        <a:pt x="29392" y="7283"/>
                        <a:pt x="35194" y="1376"/>
                      </a:cubicBezTo>
                      <a:cubicBezTo>
                        <a:pt x="35506" y="1057"/>
                        <a:pt x="35502" y="545"/>
                        <a:pt x="35183" y="233"/>
                      </a:cubicBezTo>
                      <a:cubicBezTo>
                        <a:pt x="35026" y="78"/>
                        <a:pt x="34822" y="0"/>
                        <a:pt x="3461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26" name="Google Shape;1026;p29"/>
          <p:cNvSpPr/>
          <p:nvPr/>
        </p:nvSpPr>
        <p:spPr>
          <a:xfrm flipH="1">
            <a:off x="8105539" y="4082263"/>
            <a:ext cx="484724" cy="46966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29"/>
          <p:cNvGrpSpPr/>
          <p:nvPr/>
        </p:nvGrpSpPr>
        <p:grpSpPr>
          <a:xfrm>
            <a:off x="140829" y="427141"/>
            <a:ext cx="1857600" cy="1827600"/>
            <a:chOff x="140829" y="427141"/>
            <a:chExt cx="1857600" cy="1827600"/>
          </a:xfrm>
        </p:grpSpPr>
        <p:sp>
          <p:nvSpPr>
            <p:cNvPr id="1028" name="Google Shape;1028;p29"/>
            <p:cNvSpPr/>
            <p:nvPr/>
          </p:nvSpPr>
          <p:spPr>
            <a:xfrm rot="-732202" flipH="1">
              <a:off x="284795" y="575760"/>
              <a:ext cx="1569669" cy="1530361"/>
            </a:xfrm>
            <a:prstGeom prst="star7">
              <a:avLst>
                <a:gd name="adj" fmla="val 34601"/>
                <a:gd name="hf" fmla="val 102572"/>
                <a:gd name="vf" fmla="val 105210"/>
              </a:avLst>
            </a:pr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9" name="Google Shape;1029;p29"/>
            <p:cNvGrpSpPr/>
            <p:nvPr/>
          </p:nvGrpSpPr>
          <p:grpSpPr>
            <a:xfrm rot="-350250">
              <a:off x="675294" y="1128635"/>
              <a:ext cx="738227" cy="463865"/>
              <a:chOff x="4180642" y="4456678"/>
              <a:chExt cx="786210" cy="494015"/>
            </a:xfrm>
          </p:grpSpPr>
          <p:sp>
            <p:nvSpPr>
              <p:cNvPr id="1030" name="Google Shape;1030;p29"/>
              <p:cNvSpPr/>
              <p:nvPr/>
            </p:nvSpPr>
            <p:spPr>
              <a:xfrm rot="264090">
                <a:off x="4186843" y="4674502"/>
                <a:ext cx="168093" cy="168069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7146" extrusionOk="0">
                    <a:moveTo>
                      <a:pt x="3573" y="0"/>
                    </a:moveTo>
                    <a:cubicBezTo>
                      <a:pt x="1601" y="0"/>
                      <a:pt x="1" y="1601"/>
                      <a:pt x="1" y="3573"/>
                    </a:cubicBezTo>
                    <a:cubicBezTo>
                      <a:pt x="1" y="5546"/>
                      <a:pt x="1601" y="7146"/>
                      <a:pt x="3573" y="7146"/>
                    </a:cubicBezTo>
                    <a:cubicBezTo>
                      <a:pt x="5546" y="7146"/>
                      <a:pt x="7146" y="5546"/>
                      <a:pt x="7146" y="3573"/>
                    </a:cubicBezTo>
                    <a:cubicBezTo>
                      <a:pt x="7146" y="1601"/>
                      <a:pt x="5546" y="0"/>
                      <a:pt x="3573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9"/>
              <p:cNvSpPr/>
              <p:nvPr/>
            </p:nvSpPr>
            <p:spPr>
              <a:xfrm rot="264090">
                <a:off x="4792581" y="4685470"/>
                <a:ext cx="168069" cy="168069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146" extrusionOk="0">
                    <a:moveTo>
                      <a:pt x="3573" y="0"/>
                    </a:moveTo>
                    <a:cubicBezTo>
                      <a:pt x="1601" y="0"/>
                      <a:pt x="1" y="1601"/>
                      <a:pt x="1" y="3573"/>
                    </a:cubicBezTo>
                    <a:cubicBezTo>
                      <a:pt x="1" y="5546"/>
                      <a:pt x="1601" y="7146"/>
                      <a:pt x="3573" y="7146"/>
                    </a:cubicBezTo>
                    <a:cubicBezTo>
                      <a:pt x="5546" y="7146"/>
                      <a:pt x="7146" y="5546"/>
                      <a:pt x="7146" y="3573"/>
                    </a:cubicBezTo>
                    <a:cubicBezTo>
                      <a:pt x="7146" y="1601"/>
                      <a:pt x="5546" y="0"/>
                      <a:pt x="3573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9"/>
              <p:cNvSpPr/>
              <p:nvPr/>
            </p:nvSpPr>
            <p:spPr>
              <a:xfrm rot="263922">
                <a:off x="4374765" y="4764625"/>
                <a:ext cx="397993" cy="171058"/>
              </a:xfrm>
              <a:custGeom>
                <a:avLst/>
                <a:gdLst/>
                <a:ahLst/>
                <a:cxnLst/>
                <a:rect l="l" t="t" r="r" b="b"/>
                <a:pathLst>
                  <a:path w="15919" h="6842" extrusionOk="0">
                    <a:moveTo>
                      <a:pt x="12960" y="0"/>
                    </a:moveTo>
                    <a:cubicBezTo>
                      <a:pt x="12440" y="0"/>
                      <a:pt x="11915" y="156"/>
                      <a:pt x="11459" y="479"/>
                    </a:cubicBezTo>
                    <a:cubicBezTo>
                      <a:pt x="10215" y="1359"/>
                      <a:pt x="9020" y="1651"/>
                      <a:pt x="7981" y="1651"/>
                    </a:cubicBezTo>
                    <a:cubicBezTo>
                      <a:pt x="6112" y="1651"/>
                      <a:pt x="4748" y="705"/>
                      <a:pt x="4517" y="534"/>
                    </a:cubicBezTo>
                    <a:cubicBezTo>
                      <a:pt x="4046" y="175"/>
                      <a:pt x="3491" y="1"/>
                      <a:pt x="2940" y="1"/>
                    </a:cubicBezTo>
                    <a:cubicBezTo>
                      <a:pt x="2164" y="1"/>
                      <a:pt x="1396" y="347"/>
                      <a:pt x="883" y="1007"/>
                    </a:cubicBezTo>
                    <a:cubicBezTo>
                      <a:pt x="0" y="2144"/>
                      <a:pt x="207" y="3779"/>
                      <a:pt x="1342" y="4661"/>
                    </a:cubicBezTo>
                    <a:cubicBezTo>
                      <a:pt x="2634" y="5663"/>
                      <a:pt x="5109" y="6841"/>
                      <a:pt x="8033" y="6841"/>
                    </a:cubicBezTo>
                    <a:cubicBezTo>
                      <a:pt x="10044" y="6841"/>
                      <a:pt x="12268" y="6285"/>
                      <a:pt x="14466" y="4729"/>
                    </a:cubicBezTo>
                    <a:cubicBezTo>
                      <a:pt x="15640" y="3899"/>
                      <a:pt x="15919" y="2274"/>
                      <a:pt x="15088" y="1100"/>
                    </a:cubicBezTo>
                    <a:cubicBezTo>
                      <a:pt x="14581" y="383"/>
                      <a:pt x="13777" y="0"/>
                      <a:pt x="12960" y="0"/>
                    </a:cubicBezTo>
                    <a:close/>
                  </a:path>
                </a:pathLst>
              </a:custGeom>
              <a:solidFill>
                <a:srgbClr val="FF7700">
                  <a:alpha val="83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9"/>
              <p:cNvSpPr/>
              <p:nvPr/>
            </p:nvSpPr>
            <p:spPr>
              <a:xfrm rot="263922">
                <a:off x="4402264" y="4789014"/>
                <a:ext cx="342716" cy="122281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4891" extrusionOk="0">
                    <a:moveTo>
                      <a:pt x="11867" y="0"/>
                    </a:moveTo>
                    <a:cubicBezTo>
                      <a:pt x="11540" y="0"/>
                      <a:pt x="11210" y="99"/>
                      <a:pt x="10922" y="302"/>
                    </a:cubicBezTo>
                    <a:cubicBezTo>
                      <a:pt x="10838" y="360"/>
                      <a:pt x="10759" y="420"/>
                      <a:pt x="10675" y="471"/>
                    </a:cubicBezTo>
                    <a:cubicBezTo>
                      <a:pt x="9887" y="985"/>
                      <a:pt x="9120" y="1304"/>
                      <a:pt x="8390" y="1474"/>
                    </a:cubicBezTo>
                    <a:cubicBezTo>
                      <a:pt x="7872" y="1596"/>
                      <a:pt x="7374" y="1647"/>
                      <a:pt x="6901" y="1647"/>
                    </a:cubicBezTo>
                    <a:cubicBezTo>
                      <a:pt x="6549" y="1647"/>
                      <a:pt x="6211" y="1619"/>
                      <a:pt x="5891" y="1572"/>
                    </a:cubicBezTo>
                    <a:cubicBezTo>
                      <a:pt x="4941" y="1422"/>
                      <a:pt x="4154" y="1096"/>
                      <a:pt x="3620" y="816"/>
                    </a:cubicBezTo>
                    <a:cubicBezTo>
                      <a:pt x="3158" y="576"/>
                      <a:pt x="2877" y="367"/>
                      <a:pt x="2832" y="334"/>
                    </a:cubicBezTo>
                    <a:cubicBezTo>
                      <a:pt x="2538" y="110"/>
                      <a:pt x="2189" y="2"/>
                      <a:pt x="1843" y="2"/>
                    </a:cubicBezTo>
                    <a:cubicBezTo>
                      <a:pt x="1356" y="2"/>
                      <a:pt x="874" y="217"/>
                      <a:pt x="555" y="628"/>
                    </a:cubicBezTo>
                    <a:cubicBezTo>
                      <a:pt x="1" y="1337"/>
                      <a:pt x="131" y="2365"/>
                      <a:pt x="840" y="2913"/>
                    </a:cubicBezTo>
                    <a:cubicBezTo>
                      <a:pt x="2012" y="3823"/>
                      <a:pt x="4258" y="4890"/>
                      <a:pt x="6920" y="4890"/>
                    </a:cubicBezTo>
                    <a:cubicBezTo>
                      <a:pt x="8756" y="4890"/>
                      <a:pt x="10786" y="4382"/>
                      <a:pt x="12804" y="2958"/>
                    </a:cubicBezTo>
                    <a:cubicBezTo>
                      <a:pt x="13539" y="2437"/>
                      <a:pt x="13708" y="1422"/>
                      <a:pt x="13194" y="686"/>
                    </a:cubicBezTo>
                    <a:cubicBezTo>
                      <a:pt x="12877" y="238"/>
                      <a:pt x="12376" y="0"/>
                      <a:pt x="118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9"/>
              <p:cNvSpPr/>
              <p:nvPr/>
            </p:nvSpPr>
            <p:spPr>
              <a:xfrm rot="263922">
                <a:off x="4491518" y="4805337"/>
                <a:ext cx="59728" cy="41202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1648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1" y="748"/>
                      <a:pt x="118" y="1484"/>
                      <a:pt x="945" y="1628"/>
                    </a:cubicBezTo>
                    <a:cubicBezTo>
                      <a:pt x="1022" y="1641"/>
                      <a:pt x="1096" y="1647"/>
                      <a:pt x="1167" y="1647"/>
                    </a:cubicBezTo>
                    <a:cubicBezTo>
                      <a:pt x="1723" y="1647"/>
                      <a:pt x="2113" y="1263"/>
                      <a:pt x="2389" y="756"/>
                    </a:cubicBezTo>
                    <a:cubicBezTo>
                      <a:pt x="1439" y="606"/>
                      <a:pt x="652" y="28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9"/>
              <p:cNvSpPr/>
              <p:nvPr/>
            </p:nvSpPr>
            <p:spPr>
              <a:xfrm rot="263922">
                <a:off x="4613627" y="4806084"/>
                <a:ext cx="59428" cy="51452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058" extrusionOk="0">
                    <a:moveTo>
                      <a:pt x="2285" y="0"/>
                    </a:moveTo>
                    <a:lnTo>
                      <a:pt x="2285" y="0"/>
                    </a:lnTo>
                    <a:cubicBezTo>
                      <a:pt x="1497" y="514"/>
                      <a:pt x="730" y="833"/>
                      <a:pt x="0" y="1003"/>
                    </a:cubicBezTo>
                    <a:cubicBezTo>
                      <a:pt x="279" y="1577"/>
                      <a:pt x="670" y="2058"/>
                      <a:pt x="1178" y="2058"/>
                    </a:cubicBezTo>
                    <a:cubicBezTo>
                      <a:pt x="1298" y="2058"/>
                      <a:pt x="1424" y="2031"/>
                      <a:pt x="1557" y="1973"/>
                    </a:cubicBezTo>
                    <a:cubicBezTo>
                      <a:pt x="2266" y="1667"/>
                      <a:pt x="2377" y="821"/>
                      <a:pt x="2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6" name="Google Shape;1036;p29"/>
              <p:cNvGrpSpPr/>
              <p:nvPr/>
            </p:nvGrpSpPr>
            <p:grpSpPr>
              <a:xfrm rot="572015">
                <a:off x="4394051" y="4487571"/>
                <a:ext cx="389378" cy="195883"/>
                <a:chOff x="878576" y="4095200"/>
                <a:chExt cx="403574" cy="203024"/>
              </a:xfrm>
            </p:grpSpPr>
            <p:sp>
              <p:nvSpPr>
                <p:cNvPr id="1037" name="Google Shape;1037;p29"/>
                <p:cNvSpPr/>
                <p:nvPr/>
              </p:nvSpPr>
              <p:spPr>
                <a:xfrm>
                  <a:off x="878576" y="4124124"/>
                  <a:ext cx="174075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6964" extrusionOk="0">
                      <a:moveTo>
                        <a:pt x="3481" y="0"/>
                      </a:moveTo>
                      <a:cubicBezTo>
                        <a:pt x="1558" y="0"/>
                        <a:pt x="0" y="1559"/>
                        <a:pt x="0" y="3483"/>
                      </a:cubicBezTo>
                      <a:cubicBezTo>
                        <a:pt x="0" y="5404"/>
                        <a:pt x="1558" y="6964"/>
                        <a:pt x="3481" y="6964"/>
                      </a:cubicBezTo>
                      <a:cubicBezTo>
                        <a:pt x="5404" y="6964"/>
                        <a:pt x="6962" y="5404"/>
                        <a:pt x="6962" y="3483"/>
                      </a:cubicBezTo>
                      <a:cubicBezTo>
                        <a:pt x="6962" y="1559"/>
                        <a:pt x="5403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29"/>
                <p:cNvSpPr/>
                <p:nvPr/>
              </p:nvSpPr>
              <p:spPr>
                <a:xfrm>
                  <a:off x="1108050" y="4095200"/>
                  <a:ext cx="174100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4" h="6964" extrusionOk="0">
                      <a:moveTo>
                        <a:pt x="3483" y="0"/>
                      </a:moveTo>
                      <a:cubicBezTo>
                        <a:pt x="1559" y="0"/>
                        <a:pt x="0" y="1560"/>
                        <a:pt x="0" y="3481"/>
                      </a:cubicBezTo>
                      <a:cubicBezTo>
                        <a:pt x="0" y="5405"/>
                        <a:pt x="1559" y="6964"/>
                        <a:pt x="3483" y="6964"/>
                      </a:cubicBezTo>
                      <a:cubicBezTo>
                        <a:pt x="5405" y="6964"/>
                        <a:pt x="6964" y="5405"/>
                        <a:pt x="6964" y="3481"/>
                      </a:cubicBezTo>
                      <a:cubicBezTo>
                        <a:pt x="6964" y="1560"/>
                        <a:pt x="5405" y="0"/>
                        <a:pt x="34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29"/>
                <p:cNvSpPr/>
                <p:nvPr/>
              </p:nvSpPr>
              <p:spPr>
                <a:xfrm>
                  <a:off x="945476" y="4162899"/>
                  <a:ext cx="96500" cy="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3862" extrusionOk="0">
                      <a:moveTo>
                        <a:pt x="1930" y="0"/>
                      </a:moveTo>
                      <a:cubicBezTo>
                        <a:pt x="864" y="0"/>
                        <a:pt x="0" y="865"/>
                        <a:pt x="0" y="1932"/>
                      </a:cubicBezTo>
                      <a:cubicBezTo>
                        <a:pt x="0" y="2997"/>
                        <a:pt x="864" y="3861"/>
                        <a:pt x="1930" y="3861"/>
                      </a:cubicBezTo>
                      <a:cubicBezTo>
                        <a:pt x="2996" y="3861"/>
                        <a:pt x="3860" y="2997"/>
                        <a:pt x="3860" y="1932"/>
                      </a:cubicBezTo>
                      <a:cubicBezTo>
                        <a:pt x="3860" y="865"/>
                        <a:pt x="2996" y="0"/>
                        <a:pt x="19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29"/>
                <p:cNvSpPr/>
                <p:nvPr/>
              </p:nvSpPr>
              <p:spPr>
                <a:xfrm>
                  <a:off x="1124650" y="4143450"/>
                  <a:ext cx="96525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3861" extrusionOk="0">
                      <a:moveTo>
                        <a:pt x="1930" y="0"/>
                      </a:moveTo>
                      <a:cubicBezTo>
                        <a:pt x="864" y="0"/>
                        <a:pt x="0" y="864"/>
                        <a:pt x="0" y="1931"/>
                      </a:cubicBezTo>
                      <a:cubicBezTo>
                        <a:pt x="0" y="2997"/>
                        <a:pt x="864" y="3861"/>
                        <a:pt x="1930" y="3861"/>
                      </a:cubicBezTo>
                      <a:cubicBezTo>
                        <a:pt x="2997" y="3861"/>
                        <a:pt x="3861" y="2997"/>
                        <a:pt x="3861" y="1931"/>
                      </a:cubicBezTo>
                      <a:cubicBezTo>
                        <a:pt x="3861" y="864"/>
                        <a:pt x="2997" y="0"/>
                        <a:pt x="19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41" name="Google Shape;1041;p29"/>
          <p:cNvSpPr/>
          <p:nvPr/>
        </p:nvSpPr>
        <p:spPr>
          <a:xfrm rot="2700517">
            <a:off x="6860594" y="364718"/>
            <a:ext cx="376368" cy="434595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rot="3029589">
            <a:off x="1627396" y="4430851"/>
            <a:ext cx="411109" cy="449756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 txBox="1"/>
          <p:nvPr/>
        </p:nvSpPr>
        <p:spPr>
          <a:xfrm>
            <a:off x="2392925" y="3786425"/>
            <a:ext cx="421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lang="en" sz="1000" b="1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0"/>
          <p:cNvSpPr/>
          <p:nvPr/>
        </p:nvSpPr>
        <p:spPr>
          <a:xfrm>
            <a:off x="715100" y="535000"/>
            <a:ext cx="7704000" cy="627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0"/>
          <p:cNvSpPr/>
          <p:nvPr/>
        </p:nvSpPr>
        <p:spPr>
          <a:xfrm rot="1431397">
            <a:off x="418390" y="314504"/>
            <a:ext cx="593400" cy="593400"/>
          </a:xfrm>
          <a:prstGeom prst="diamond">
            <a:avLst/>
          </a:pr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0"/>
          <p:cNvSpPr/>
          <p:nvPr/>
        </p:nvSpPr>
        <p:spPr>
          <a:xfrm>
            <a:off x="235400" y="668050"/>
            <a:ext cx="479700" cy="479700"/>
          </a:xfrm>
          <a:prstGeom prst="ellipse">
            <a:avLst/>
          </a:pr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0"/>
          <p:cNvSpPr/>
          <p:nvPr/>
        </p:nvSpPr>
        <p:spPr>
          <a:xfrm rot="890863">
            <a:off x="8250071" y="860095"/>
            <a:ext cx="529169" cy="50304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0"/>
          <p:cNvSpPr/>
          <p:nvPr/>
        </p:nvSpPr>
        <p:spPr>
          <a:xfrm>
            <a:off x="8112575" y="591850"/>
            <a:ext cx="479700" cy="479700"/>
          </a:xfrm>
          <a:prstGeom prst="ellipse">
            <a:avLst/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0"/>
          <p:cNvSpPr/>
          <p:nvPr/>
        </p:nvSpPr>
        <p:spPr>
          <a:xfrm rot="1476029">
            <a:off x="8521095" y="41222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0"/>
          <p:cNvSpPr/>
          <p:nvPr/>
        </p:nvSpPr>
        <p:spPr>
          <a:xfrm rot="3029926">
            <a:off x="8334783" y="4626065"/>
            <a:ext cx="340638" cy="372660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22AA61">
              <a:alpha val="83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0"/>
          <p:cNvSpPr/>
          <p:nvPr/>
        </p:nvSpPr>
        <p:spPr>
          <a:xfrm rot="-1476029" flipH="1">
            <a:off x="166292" y="41222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0"/>
          <p:cNvSpPr/>
          <p:nvPr/>
        </p:nvSpPr>
        <p:spPr>
          <a:xfrm rot="-3029926" flipH="1">
            <a:off x="468578" y="4626065"/>
            <a:ext cx="340638" cy="372660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1"/>
          <p:cNvSpPr/>
          <p:nvPr/>
        </p:nvSpPr>
        <p:spPr>
          <a:xfrm>
            <a:off x="715100" y="535000"/>
            <a:ext cx="7704000" cy="627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1"/>
          <p:cNvSpPr/>
          <p:nvPr/>
        </p:nvSpPr>
        <p:spPr>
          <a:xfrm rot="813935" flipH="1">
            <a:off x="383198" y="410553"/>
            <a:ext cx="593456" cy="593456"/>
          </a:xfrm>
          <a:prstGeom prst="diamond">
            <a:avLst/>
          </a:pr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1"/>
          <p:cNvSpPr/>
          <p:nvPr/>
        </p:nvSpPr>
        <p:spPr>
          <a:xfrm flipH="1">
            <a:off x="321865" y="830725"/>
            <a:ext cx="479700" cy="479700"/>
          </a:xfrm>
          <a:prstGeom prst="ellipse">
            <a:avLst/>
          </a:pr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1"/>
          <p:cNvSpPr/>
          <p:nvPr/>
        </p:nvSpPr>
        <p:spPr>
          <a:xfrm rot="720648" flipH="1">
            <a:off x="8057273" y="580168"/>
            <a:ext cx="529082" cy="50308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22AA61">
              <a:alpha val="83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1"/>
          <p:cNvSpPr/>
          <p:nvPr/>
        </p:nvSpPr>
        <p:spPr>
          <a:xfrm rot="1476029">
            <a:off x="8368695" y="44270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1"/>
          <p:cNvSpPr/>
          <p:nvPr/>
        </p:nvSpPr>
        <p:spPr>
          <a:xfrm rot="-1476029" flipH="1">
            <a:off x="318692" y="4427048"/>
            <a:ext cx="456612" cy="499609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1"/>
          <p:cNvSpPr/>
          <p:nvPr/>
        </p:nvSpPr>
        <p:spPr>
          <a:xfrm rot="-1190223" flipH="1">
            <a:off x="8167873" y="814247"/>
            <a:ext cx="593200" cy="512641"/>
          </a:xfrm>
          <a:prstGeom prst="triangle">
            <a:avLst>
              <a:gd name="adj" fmla="val 50000"/>
            </a:avLst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32"/>
          <p:cNvGrpSpPr/>
          <p:nvPr/>
        </p:nvGrpSpPr>
        <p:grpSpPr>
          <a:xfrm>
            <a:off x="7418303" y="3102850"/>
            <a:ext cx="2229000" cy="2055600"/>
            <a:chOff x="7418303" y="3102850"/>
            <a:chExt cx="2229000" cy="2055600"/>
          </a:xfrm>
        </p:grpSpPr>
        <p:sp>
          <p:nvSpPr>
            <p:cNvPr id="1064" name="Google Shape;1064;p32"/>
            <p:cNvSpPr/>
            <p:nvPr/>
          </p:nvSpPr>
          <p:spPr>
            <a:xfrm rot="1038629">
              <a:off x="7614301" y="3339623"/>
              <a:ext cx="1837005" cy="1582054"/>
            </a:xfrm>
            <a:prstGeom prst="triangle">
              <a:avLst>
                <a:gd name="adj" fmla="val 50000"/>
              </a:avLst>
            </a:pr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5" name="Google Shape;1065;p32"/>
            <p:cNvGrpSpPr/>
            <p:nvPr/>
          </p:nvGrpSpPr>
          <p:grpSpPr>
            <a:xfrm rot="2855130">
              <a:off x="8070642" y="4089582"/>
              <a:ext cx="767752" cy="515344"/>
              <a:chOff x="674913" y="329421"/>
              <a:chExt cx="734318" cy="492612"/>
            </a:xfrm>
          </p:grpSpPr>
          <p:sp>
            <p:nvSpPr>
              <p:cNvPr id="1066" name="Google Shape;1066;p32"/>
              <p:cNvSpPr/>
              <p:nvPr/>
            </p:nvSpPr>
            <p:spPr>
              <a:xfrm rot="-1059350">
                <a:off x="704532" y="561184"/>
                <a:ext cx="231251" cy="231226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9249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8"/>
                      <a:pt x="2071" y="9249"/>
                      <a:pt x="4625" y="9249"/>
                    </a:cubicBezTo>
                    <a:cubicBezTo>
                      <a:pt x="7179" y="9249"/>
                      <a:pt x="9249" y="7178"/>
                      <a:pt x="9249" y="4625"/>
                    </a:cubicBezTo>
                    <a:cubicBezTo>
                      <a:pt x="9249" y="2071"/>
                      <a:pt x="7179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2"/>
              <p:cNvSpPr/>
              <p:nvPr/>
            </p:nvSpPr>
            <p:spPr>
              <a:xfrm rot="-1059350">
                <a:off x="738408" y="595059"/>
                <a:ext cx="163501" cy="163476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539" extrusionOk="0">
                    <a:moveTo>
                      <a:pt x="3270" y="1"/>
                    </a:moveTo>
                    <a:cubicBezTo>
                      <a:pt x="1464" y="1"/>
                      <a:pt x="1" y="1464"/>
                      <a:pt x="1" y="3270"/>
                    </a:cubicBezTo>
                    <a:cubicBezTo>
                      <a:pt x="1" y="5076"/>
                      <a:pt x="1464" y="6539"/>
                      <a:pt x="3270" y="6539"/>
                    </a:cubicBezTo>
                    <a:cubicBezTo>
                      <a:pt x="5076" y="6539"/>
                      <a:pt x="6539" y="5076"/>
                      <a:pt x="6539" y="3270"/>
                    </a:cubicBezTo>
                    <a:cubicBezTo>
                      <a:pt x="6539" y="1464"/>
                      <a:pt x="5076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2"/>
              <p:cNvSpPr/>
              <p:nvPr/>
            </p:nvSpPr>
            <p:spPr>
              <a:xfrm rot="-1059350">
                <a:off x="1148382" y="359040"/>
                <a:ext cx="231226" cy="231251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250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9"/>
                      <a:pt x="2071" y="9249"/>
                      <a:pt x="4625" y="9249"/>
                    </a:cubicBezTo>
                    <a:cubicBezTo>
                      <a:pt x="7178" y="9249"/>
                      <a:pt x="9249" y="7179"/>
                      <a:pt x="9249" y="4625"/>
                    </a:cubicBezTo>
                    <a:cubicBezTo>
                      <a:pt x="9249" y="2071"/>
                      <a:pt x="7178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2"/>
              <p:cNvSpPr/>
              <p:nvPr/>
            </p:nvSpPr>
            <p:spPr>
              <a:xfrm rot="-1059350">
                <a:off x="1182257" y="392914"/>
                <a:ext cx="163476" cy="163501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6540" extrusionOk="0">
                    <a:moveTo>
                      <a:pt x="3270" y="1"/>
                    </a:moveTo>
                    <a:cubicBezTo>
                      <a:pt x="1464" y="1"/>
                      <a:pt x="0" y="1464"/>
                      <a:pt x="0" y="3270"/>
                    </a:cubicBezTo>
                    <a:cubicBezTo>
                      <a:pt x="0" y="5076"/>
                      <a:pt x="1464" y="6539"/>
                      <a:pt x="3270" y="6539"/>
                    </a:cubicBezTo>
                    <a:cubicBezTo>
                      <a:pt x="5075" y="6539"/>
                      <a:pt x="6539" y="5076"/>
                      <a:pt x="6539" y="3270"/>
                    </a:cubicBezTo>
                    <a:cubicBezTo>
                      <a:pt x="6539" y="1464"/>
                      <a:pt x="5075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 rot="-1059350">
                <a:off x="993157" y="651939"/>
                <a:ext cx="222201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888" h="4241" extrusionOk="0">
                    <a:moveTo>
                      <a:pt x="8887" y="1"/>
                    </a:moveTo>
                    <a:lnTo>
                      <a:pt x="1" y="1567"/>
                    </a:lnTo>
                    <a:cubicBezTo>
                      <a:pt x="1" y="1567"/>
                      <a:pt x="1642" y="4240"/>
                      <a:pt x="4332" y="4240"/>
                    </a:cubicBezTo>
                    <a:cubicBezTo>
                      <a:pt x="4597" y="4240"/>
                      <a:pt x="4873" y="4214"/>
                      <a:pt x="5158" y="4157"/>
                    </a:cubicBezTo>
                    <a:cubicBezTo>
                      <a:pt x="8702" y="3446"/>
                      <a:pt x="8887" y="1"/>
                      <a:pt x="8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1" name="Google Shape;1071;p32"/>
          <p:cNvGrpSpPr/>
          <p:nvPr/>
        </p:nvGrpSpPr>
        <p:grpSpPr>
          <a:xfrm>
            <a:off x="-352300" y="2732039"/>
            <a:ext cx="2937000" cy="2925600"/>
            <a:chOff x="-352300" y="2732039"/>
            <a:chExt cx="2937000" cy="2925600"/>
          </a:xfrm>
        </p:grpSpPr>
        <p:sp>
          <p:nvSpPr>
            <p:cNvPr id="1072" name="Google Shape;1072;p32"/>
            <p:cNvSpPr/>
            <p:nvPr/>
          </p:nvSpPr>
          <p:spPr>
            <a:xfrm rot="-3054686">
              <a:off x="92523" y="3134665"/>
              <a:ext cx="2047355" cy="2120348"/>
            </a:xfrm>
            <a:prstGeom prst="pie">
              <a:avLst>
                <a:gd name="adj1" fmla="val 5418435"/>
                <a:gd name="adj2" fmla="val 16200000"/>
              </a:avLst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3" name="Google Shape;1073;p32"/>
            <p:cNvGrpSpPr/>
            <p:nvPr/>
          </p:nvGrpSpPr>
          <p:grpSpPr>
            <a:xfrm rot="2325875">
              <a:off x="464836" y="4303479"/>
              <a:ext cx="766384" cy="375202"/>
              <a:chOff x="4194925" y="4239300"/>
              <a:chExt cx="754125" cy="369200"/>
            </a:xfrm>
          </p:grpSpPr>
          <p:sp>
            <p:nvSpPr>
              <p:cNvPr id="1074" name="Google Shape;1074;p32"/>
              <p:cNvSpPr/>
              <p:nvPr/>
            </p:nvSpPr>
            <p:spPr>
              <a:xfrm>
                <a:off x="43123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59" y="1"/>
                    </a:moveTo>
                    <a:cubicBezTo>
                      <a:pt x="0" y="1"/>
                      <a:pt x="156" y="11934"/>
                      <a:pt x="3160" y="11940"/>
                    </a:cubicBezTo>
                    <a:cubicBezTo>
                      <a:pt x="3161" y="11940"/>
                      <a:pt x="3162" y="11940"/>
                      <a:pt x="3163" y="11940"/>
                    </a:cubicBezTo>
                    <a:cubicBezTo>
                      <a:pt x="7396" y="11940"/>
                      <a:pt x="5973" y="2"/>
                      <a:pt x="3160" y="1"/>
                    </a:cubicBezTo>
                    <a:cubicBezTo>
                      <a:pt x="3159" y="1"/>
                      <a:pt x="3159" y="1"/>
                      <a:pt x="3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43552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6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9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6790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60" y="1"/>
                    </a:moveTo>
                    <a:cubicBezTo>
                      <a:pt x="0" y="1"/>
                      <a:pt x="156" y="11934"/>
                      <a:pt x="3161" y="11940"/>
                    </a:cubicBezTo>
                    <a:cubicBezTo>
                      <a:pt x="3162" y="11940"/>
                      <a:pt x="3163" y="11940"/>
                      <a:pt x="3164" y="11940"/>
                    </a:cubicBezTo>
                    <a:cubicBezTo>
                      <a:pt x="7395" y="11940"/>
                      <a:pt x="5975" y="2"/>
                      <a:pt x="3161" y="1"/>
                    </a:cubicBezTo>
                    <a:cubicBezTo>
                      <a:pt x="3161" y="1"/>
                      <a:pt x="3160" y="1"/>
                      <a:pt x="3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7219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5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8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485900" y="4445175"/>
                <a:ext cx="18602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3042" extrusionOk="0">
                    <a:moveTo>
                      <a:pt x="832" y="0"/>
                    </a:moveTo>
                    <a:cubicBezTo>
                      <a:pt x="729" y="0"/>
                      <a:pt x="624" y="22"/>
                      <a:pt x="525" y="69"/>
                    </a:cubicBezTo>
                    <a:cubicBezTo>
                      <a:pt x="159" y="238"/>
                      <a:pt x="0" y="672"/>
                      <a:pt x="169" y="1037"/>
                    </a:cubicBezTo>
                    <a:cubicBezTo>
                      <a:pt x="207" y="1120"/>
                      <a:pt x="1128" y="3042"/>
                      <a:pt x="3690" y="3042"/>
                    </a:cubicBezTo>
                    <a:cubicBezTo>
                      <a:pt x="6238" y="3042"/>
                      <a:pt x="7221" y="1139"/>
                      <a:pt x="7261" y="1058"/>
                    </a:cubicBezTo>
                    <a:cubicBezTo>
                      <a:pt x="7440" y="700"/>
                      <a:pt x="7297" y="269"/>
                      <a:pt x="6942" y="85"/>
                    </a:cubicBezTo>
                    <a:cubicBezTo>
                      <a:pt x="6835" y="31"/>
                      <a:pt x="6722" y="5"/>
                      <a:pt x="6610" y="5"/>
                    </a:cubicBezTo>
                    <a:cubicBezTo>
                      <a:pt x="6346" y="5"/>
                      <a:pt x="6090" y="148"/>
                      <a:pt x="5960" y="397"/>
                    </a:cubicBezTo>
                    <a:cubicBezTo>
                      <a:pt x="5934" y="444"/>
                      <a:pt x="5287" y="1582"/>
                      <a:pt x="3690" y="1582"/>
                    </a:cubicBezTo>
                    <a:cubicBezTo>
                      <a:pt x="2094" y="1582"/>
                      <a:pt x="1520" y="477"/>
                      <a:pt x="1491" y="417"/>
                    </a:cubicBezTo>
                    <a:cubicBezTo>
                      <a:pt x="1366" y="155"/>
                      <a:pt x="1105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194925" y="4502975"/>
                <a:ext cx="10550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221" extrusionOk="0">
                    <a:moveTo>
                      <a:pt x="2111" y="0"/>
                    </a:moveTo>
                    <a:cubicBezTo>
                      <a:pt x="946" y="0"/>
                      <a:pt x="0" y="944"/>
                      <a:pt x="0" y="2111"/>
                    </a:cubicBezTo>
                    <a:cubicBezTo>
                      <a:pt x="0" y="3276"/>
                      <a:pt x="946" y="4220"/>
                      <a:pt x="2111" y="4220"/>
                    </a:cubicBezTo>
                    <a:cubicBezTo>
                      <a:pt x="3276" y="4220"/>
                      <a:pt x="4220" y="3276"/>
                      <a:pt x="4220" y="2111"/>
                    </a:cubicBezTo>
                    <a:cubicBezTo>
                      <a:pt x="4220" y="944"/>
                      <a:pt x="3276" y="0"/>
                      <a:pt x="2111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4843525" y="4502975"/>
                <a:ext cx="105525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4221" extrusionOk="0">
                    <a:moveTo>
                      <a:pt x="2110" y="0"/>
                    </a:moveTo>
                    <a:cubicBezTo>
                      <a:pt x="944" y="0"/>
                      <a:pt x="0" y="944"/>
                      <a:pt x="0" y="2111"/>
                    </a:cubicBezTo>
                    <a:cubicBezTo>
                      <a:pt x="0" y="3276"/>
                      <a:pt x="944" y="4220"/>
                      <a:pt x="2110" y="4220"/>
                    </a:cubicBezTo>
                    <a:cubicBezTo>
                      <a:pt x="3275" y="4220"/>
                      <a:pt x="4220" y="3276"/>
                      <a:pt x="4220" y="2111"/>
                    </a:cubicBezTo>
                    <a:cubicBezTo>
                      <a:pt x="4220" y="944"/>
                      <a:pt x="3275" y="0"/>
                      <a:pt x="2110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1" name="Google Shape;1081;p32"/>
          <p:cNvGrpSpPr/>
          <p:nvPr/>
        </p:nvGrpSpPr>
        <p:grpSpPr>
          <a:xfrm>
            <a:off x="7486388" y="0"/>
            <a:ext cx="1348200" cy="1348200"/>
            <a:chOff x="7486388" y="0"/>
            <a:chExt cx="1348200" cy="1348200"/>
          </a:xfrm>
        </p:grpSpPr>
        <p:sp>
          <p:nvSpPr>
            <p:cNvPr id="1082" name="Google Shape;1082;p32"/>
            <p:cNvSpPr/>
            <p:nvPr/>
          </p:nvSpPr>
          <p:spPr>
            <a:xfrm>
              <a:off x="7486388" y="0"/>
              <a:ext cx="1348200" cy="1348200"/>
            </a:xfrm>
            <a:prstGeom prst="rect">
              <a:avLst/>
            </a:pr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3" name="Google Shape;1083;p32"/>
            <p:cNvGrpSpPr/>
            <p:nvPr/>
          </p:nvGrpSpPr>
          <p:grpSpPr>
            <a:xfrm rot="1479662">
              <a:off x="7776650" y="325026"/>
              <a:ext cx="767697" cy="577223"/>
              <a:chOff x="7377843" y="3684048"/>
              <a:chExt cx="599740" cy="450938"/>
            </a:xfrm>
          </p:grpSpPr>
          <p:sp>
            <p:nvSpPr>
              <p:cNvPr id="1084" name="Google Shape;1084;p32"/>
              <p:cNvSpPr/>
              <p:nvPr/>
            </p:nvSpPr>
            <p:spPr>
              <a:xfrm rot="-1492271">
                <a:off x="7484266" y="3781361"/>
                <a:ext cx="99555" cy="157808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6312" extrusionOk="0">
                    <a:moveTo>
                      <a:pt x="1991" y="1"/>
                    </a:moveTo>
                    <a:cubicBezTo>
                      <a:pt x="891" y="1"/>
                      <a:pt x="0" y="1414"/>
                      <a:pt x="0" y="3156"/>
                    </a:cubicBezTo>
                    <a:cubicBezTo>
                      <a:pt x="0" y="4899"/>
                      <a:pt x="891" y="6312"/>
                      <a:pt x="1991" y="6312"/>
                    </a:cubicBezTo>
                    <a:cubicBezTo>
                      <a:pt x="3090" y="6312"/>
                      <a:pt x="3981" y="4899"/>
                      <a:pt x="3981" y="3156"/>
                    </a:cubicBezTo>
                    <a:cubicBezTo>
                      <a:pt x="3981" y="1414"/>
                      <a:pt x="3090" y="1"/>
                      <a:pt x="1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2"/>
              <p:cNvSpPr/>
              <p:nvPr/>
            </p:nvSpPr>
            <p:spPr>
              <a:xfrm rot="-1492271">
                <a:off x="7490979" y="3812307"/>
                <a:ext cx="66303" cy="10510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204" extrusionOk="0">
                    <a:moveTo>
                      <a:pt x="1326" y="1"/>
                    </a:moveTo>
                    <a:cubicBezTo>
                      <a:pt x="594" y="1"/>
                      <a:pt x="1" y="941"/>
                      <a:pt x="1" y="2102"/>
                    </a:cubicBezTo>
                    <a:cubicBezTo>
                      <a:pt x="1" y="3263"/>
                      <a:pt x="594" y="4204"/>
                      <a:pt x="1326" y="4204"/>
                    </a:cubicBezTo>
                    <a:cubicBezTo>
                      <a:pt x="2057" y="4204"/>
                      <a:pt x="2651" y="3262"/>
                      <a:pt x="2651" y="2102"/>
                    </a:cubicBezTo>
                    <a:cubicBezTo>
                      <a:pt x="2651" y="941"/>
                      <a:pt x="2057" y="1"/>
                      <a:pt x="13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2"/>
              <p:cNvSpPr/>
              <p:nvPr/>
            </p:nvSpPr>
            <p:spPr>
              <a:xfrm rot="-1492271">
                <a:off x="7520968" y="3814746"/>
                <a:ext cx="28476" cy="28476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570" y="1"/>
                    </a:moveTo>
                    <a:cubicBezTo>
                      <a:pt x="255" y="1"/>
                      <a:pt x="1" y="255"/>
                      <a:pt x="1" y="571"/>
                    </a:cubicBezTo>
                    <a:cubicBezTo>
                      <a:pt x="1" y="884"/>
                      <a:pt x="255" y="1139"/>
                      <a:pt x="570" y="1139"/>
                    </a:cubicBezTo>
                    <a:cubicBezTo>
                      <a:pt x="884" y="1139"/>
                      <a:pt x="1139" y="884"/>
                      <a:pt x="1139" y="571"/>
                    </a:cubicBezTo>
                    <a:cubicBezTo>
                      <a:pt x="1139" y="255"/>
                      <a:pt x="884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2"/>
              <p:cNvSpPr/>
              <p:nvPr/>
            </p:nvSpPr>
            <p:spPr>
              <a:xfrm rot="-1492271">
                <a:off x="7664833" y="3697660"/>
                <a:ext cx="99530" cy="157808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6312" extrusionOk="0">
                    <a:moveTo>
                      <a:pt x="1990" y="1"/>
                    </a:moveTo>
                    <a:cubicBezTo>
                      <a:pt x="891" y="1"/>
                      <a:pt x="1" y="1414"/>
                      <a:pt x="1" y="3156"/>
                    </a:cubicBezTo>
                    <a:cubicBezTo>
                      <a:pt x="1" y="4899"/>
                      <a:pt x="891" y="6312"/>
                      <a:pt x="1990" y="6312"/>
                    </a:cubicBezTo>
                    <a:cubicBezTo>
                      <a:pt x="3089" y="6312"/>
                      <a:pt x="3980" y="4899"/>
                      <a:pt x="3980" y="3156"/>
                    </a:cubicBezTo>
                    <a:cubicBezTo>
                      <a:pt x="3980" y="1414"/>
                      <a:pt x="3089" y="1"/>
                      <a:pt x="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2"/>
              <p:cNvSpPr/>
              <p:nvPr/>
            </p:nvSpPr>
            <p:spPr>
              <a:xfrm rot="-1492271">
                <a:off x="7671546" y="3728605"/>
                <a:ext cx="66278" cy="10510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04" extrusionOk="0">
                    <a:moveTo>
                      <a:pt x="1325" y="1"/>
                    </a:moveTo>
                    <a:cubicBezTo>
                      <a:pt x="593" y="1"/>
                      <a:pt x="0" y="941"/>
                      <a:pt x="0" y="2102"/>
                    </a:cubicBezTo>
                    <a:cubicBezTo>
                      <a:pt x="0" y="3263"/>
                      <a:pt x="593" y="4204"/>
                      <a:pt x="1325" y="4204"/>
                    </a:cubicBezTo>
                    <a:cubicBezTo>
                      <a:pt x="2057" y="4204"/>
                      <a:pt x="2651" y="3262"/>
                      <a:pt x="2651" y="2102"/>
                    </a:cubicBezTo>
                    <a:cubicBezTo>
                      <a:pt x="2651" y="941"/>
                      <a:pt x="2057" y="1"/>
                      <a:pt x="1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2"/>
              <p:cNvSpPr/>
              <p:nvPr/>
            </p:nvSpPr>
            <p:spPr>
              <a:xfrm rot="-1492271">
                <a:off x="7701535" y="3731044"/>
                <a:ext cx="28451" cy="28476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139" extrusionOk="0">
                    <a:moveTo>
                      <a:pt x="570" y="1"/>
                    </a:moveTo>
                    <a:cubicBezTo>
                      <a:pt x="256" y="1"/>
                      <a:pt x="0" y="255"/>
                      <a:pt x="0" y="571"/>
                    </a:cubicBezTo>
                    <a:cubicBezTo>
                      <a:pt x="0" y="884"/>
                      <a:pt x="256" y="1139"/>
                      <a:pt x="570" y="1139"/>
                    </a:cubicBezTo>
                    <a:cubicBezTo>
                      <a:pt x="884" y="1139"/>
                      <a:pt x="1138" y="884"/>
                      <a:pt x="1138" y="571"/>
                    </a:cubicBezTo>
                    <a:cubicBezTo>
                      <a:pt x="1138" y="255"/>
                      <a:pt x="884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 rot="-1492271">
                <a:off x="7390836" y="3834754"/>
                <a:ext cx="573753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22949" h="7532" extrusionOk="0">
                    <a:moveTo>
                      <a:pt x="21234" y="0"/>
                    </a:moveTo>
                    <a:cubicBezTo>
                      <a:pt x="20830" y="0"/>
                      <a:pt x="20427" y="156"/>
                      <a:pt x="20122" y="466"/>
                    </a:cubicBezTo>
                    <a:cubicBezTo>
                      <a:pt x="17207" y="3433"/>
                      <a:pt x="14247" y="4407"/>
                      <a:pt x="11617" y="4407"/>
                    </a:cubicBezTo>
                    <a:cubicBezTo>
                      <a:pt x="6757" y="4407"/>
                      <a:pt x="3023" y="1083"/>
                      <a:pt x="2784" y="864"/>
                    </a:cubicBezTo>
                    <a:cubicBezTo>
                      <a:pt x="2484" y="590"/>
                      <a:pt x="2107" y="455"/>
                      <a:pt x="1731" y="455"/>
                    </a:cubicBezTo>
                    <a:cubicBezTo>
                      <a:pt x="1310" y="455"/>
                      <a:pt x="890" y="624"/>
                      <a:pt x="583" y="959"/>
                    </a:cubicBezTo>
                    <a:cubicBezTo>
                      <a:pt x="0" y="1591"/>
                      <a:pt x="40" y="2578"/>
                      <a:pt x="674" y="3161"/>
                    </a:cubicBezTo>
                    <a:cubicBezTo>
                      <a:pt x="747" y="3228"/>
                      <a:pt x="5531" y="7532"/>
                      <a:pt x="11752" y="7532"/>
                    </a:cubicBezTo>
                    <a:cubicBezTo>
                      <a:pt x="15043" y="7532"/>
                      <a:pt x="18736" y="6327"/>
                      <a:pt x="22346" y="2652"/>
                    </a:cubicBezTo>
                    <a:cubicBezTo>
                      <a:pt x="22949" y="2037"/>
                      <a:pt x="22940" y="1050"/>
                      <a:pt x="22326" y="447"/>
                    </a:cubicBezTo>
                    <a:cubicBezTo>
                      <a:pt x="22023" y="149"/>
                      <a:pt x="21628" y="0"/>
                      <a:pt x="21234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 rot="-1492271">
                <a:off x="7420981" y="3861978"/>
                <a:ext cx="513475" cy="133357"/>
              </a:xfrm>
              <a:custGeom>
                <a:avLst/>
                <a:gdLst/>
                <a:ahLst/>
                <a:cxnLst/>
                <a:rect l="l" t="t" r="r" b="b"/>
                <a:pathLst>
                  <a:path w="20538" h="5334" extrusionOk="0">
                    <a:moveTo>
                      <a:pt x="20023" y="1"/>
                    </a:moveTo>
                    <a:cubicBezTo>
                      <a:pt x="19902" y="1"/>
                      <a:pt x="19781" y="48"/>
                      <a:pt x="19690" y="141"/>
                    </a:cubicBezTo>
                    <a:cubicBezTo>
                      <a:pt x="16889" y="2993"/>
                      <a:pt x="13808" y="4427"/>
                      <a:pt x="10496" y="4427"/>
                    </a:cubicBezTo>
                    <a:cubicBezTo>
                      <a:pt x="9317" y="4427"/>
                      <a:pt x="8110" y="4245"/>
                      <a:pt x="6875" y="3882"/>
                    </a:cubicBezTo>
                    <a:cubicBezTo>
                      <a:pt x="3324" y="2838"/>
                      <a:pt x="861" y="602"/>
                      <a:pt x="836" y="579"/>
                    </a:cubicBezTo>
                    <a:cubicBezTo>
                      <a:pt x="747" y="497"/>
                      <a:pt x="633" y="457"/>
                      <a:pt x="520" y="457"/>
                    </a:cubicBezTo>
                    <a:cubicBezTo>
                      <a:pt x="394" y="457"/>
                      <a:pt x="268" y="507"/>
                      <a:pt x="175" y="607"/>
                    </a:cubicBezTo>
                    <a:cubicBezTo>
                      <a:pt x="1" y="797"/>
                      <a:pt x="13" y="1093"/>
                      <a:pt x="203" y="1269"/>
                    </a:cubicBezTo>
                    <a:cubicBezTo>
                      <a:pt x="270" y="1331"/>
                      <a:pt x="4720" y="5333"/>
                      <a:pt x="10507" y="5333"/>
                    </a:cubicBezTo>
                    <a:cubicBezTo>
                      <a:pt x="13567" y="5333"/>
                      <a:pt x="17001" y="4214"/>
                      <a:pt x="20357" y="797"/>
                    </a:cubicBezTo>
                    <a:cubicBezTo>
                      <a:pt x="20538" y="612"/>
                      <a:pt x="20535" y="317"/>
                      <a:pt x="20352" y="136"/>
                    </a:cubicBezTo>
                    <a:cubicBezTo>
                      <a:pt x="20260" y="46"/>
                      <a:pt x="20141" y="1"/>
                      <a:pt x="200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2" name="Google Shape;1092;p32"/>
          <p:cNvGrpSpPr/>
          <p:nvPr/>
        </p:nvGrpSpPr>
        <p:grpSpPr>
          <a:xfrm>
            <a:off x="-484208" y="-512344"/>
            <a:ext cx="3498959" cy="3498959"/>
            <a:chOff x="-233713" y="-316482"/>
            <a:chExt cx="3377700" cy="3377700"/>
          </a:xfrm>
        </p:grpSpPr>
        <p:sp>
          <p:nvSpPr>
            <p:cNvPr id="1093" name="Google Shape;1093;p32"/>
            <p:cNvSpPr/>
            <p:nvPr/>
          </p:nvSpPr>
          <p:spPr>
            <a:xfrm rot="-3355430">
              <a:off x="238901" y="156133"/>
              <a:ext cx="2432471" cy="243247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4" name="Google Shape;1094;p32"/>
            <p:cNvGrpSpPr/>
            <p:nvPr/>
          </p:nvGrpSpPr>
          <p:grpSpPr>
            <a:xfrm rot="-2700000">
              <a:off x="528620" y="718487"/>
              <a:ext cx="461998" cy="328429"/>
              <a:chOff x="7931150" y="1175700"/>
              <a:chExt cx="376275" cy="267490"/>
            </a:xfrm>
          </p:grpSpPr>
          <p:sp>
            <p:nvSpPr>
              <p:cNvPr id="1095" name="Google Shape;1095;p32"/>
              <p:cNvSpPr/>
              <p:nvPr/>
            </p:nvSpPr>
            <p:spPr>
              <a:xfrm>
                <a:off x="7931150" y="117570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2" y="1"/>
                    </a:moveTo>
                    <a:cubicBezTo>
                      <a:pt x="1434" y="1"/>
                      <a:pt x="0" y="1435"/>
                      <a:pt x="0" y="3203"/>
                    </a:cubicBezTo>
                    <a:cubicBezTo>
                      <a:pt x="0" y="4973"/>
                      <a:pt x="1434" y="6406"/>
                      <a:pt x="3202" y="6406"/>
                    </a:cubicBezTo>
                    <a:cubicBezTo>
                      <a:pt x="4972" y="6406"/>
                      <a:pt x="6404" y="4973"/>
                      <a:pt x="6404" y="3203"/>
                    </a:cubicBezTo>
                    <a:cubicBezTo>
                      <a:pt x="6404" y="1435"/>
                      <a:pt x="4972" y="1"/>
                      <a:pt x="3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2"/>
              <p:cNvSpPr/>
              <p:nvPr/>
            </p:nvSpPr>
            <p:spPr>
              <a:xfrm>
                <a:off x="7954600" y="119915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4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4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2"/>
              <p:cNvSpPr/>
              <p:nvPr/>
            </p:nvSpPr>
            <p:spPr>
              <a:xfrm>
                <a:off x="7954600" y="1210450"/>
                <a:ext cx="390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560" extrusionOk="0">
                    <a:moveTo>
                      <a:pt x="780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0" y="1560"/>
                    </a:cubicBezTo>
                    <a:cubicBezTo>
                      <a:pt x="1212" y="1560"/>
                      <a:pt x="1560" y="1210"/>
                      <a:pt x="1560" y="780"/>
                    </a:cubicBezTo>
                    <a:cubicBezTo>
                      <a:pt x="1560" y="350"/>
                      <a:pt x="1212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2"/>
              <p:cNvSpPr/>
              <p:nvPr/>
            </p:nvSpPr>
            <p:spPr>
              <a:xfrm>
                <a:off x="8011200" y="125575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3" y="1"/>
                    </a:moveTo>
                    <a:cubicBezTo>
                      <a:pt x="508" y="1"/>
                      <a:pt x="0" y="509"/>
                      <a:pt x="0" y="1134"/>
                    </a:cubicBezTo>
                    <a:cubicBezTo>
                      <a:pt x="0" y="1759"/>
                      <a:pt x="508" y="2265"/>
                      <a:pt x="1133" y="2265"/>
                    </a:cubicBezTo>
                    <a:cubicBezTo>
                      <a:pt x="1758" y="2265"/>
                      <a:pt x="2265" y="1759"/>
                      <a:pt x="2265" y="1134"/>
                    </a:cubicBezTo>
                    <a:cubicBezTo>
                      <a:pt x="2265" y="509"/>
                      <a:pt x="1758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2"/>
              <p:cNvSpPr/>
              <p:nvPr/>
            </p:nvSpPr>
            <p:spPr>
              <a:xfrm>
                <a:off x="8147300" y="117570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3" y="1"/>
                    </a:moveTo>
                    <a:cubicBezTo>
                      <a:pt x="1434" y="1"/>
                      <a:pt x="1" y="1435"/>
                      <a:pt x="1" y="3203"/>
                    </a:cubicBezTo>
                    <a:cubicBezTo>
                      <a:pt x="1" y="4973"/>
                      <a:pt x="1434" y="6406"/>
                      <a:pt x="3203" y="6406"/>
                    </a:cubicBezTo>
                    <a:cubicBezTo>
                      <a:pt x="4971" y="6406"/>
                      <a:pt x="6405" y="4973"/>
                      <a:pt x="6405" y="3203"/>
                    </a:cubicBezTo>
                    <a:cubicBezTo>
                      <a:pt x="6405" y="1435"/>
                      <a:pt x="4971" y="1"/>
                      <a:pt x="3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2"/>
              <p:cNvSpPr/>
              <p:nvPr/>
            </p:nvSpPr>
            <p:spPr>
              <a:xfrm>
                <a:off x="8170750" y="119915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5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5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2"/>
              <p:cNvSpPr/>
              <p:nvPr/>
            </p:nvSpPr>
            <p:spPr>
              <a:xfrm>
                <a:off x="8170750" y="1210450"/>
                <a:ext cx="390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60" extrusionOk="0">
                    <a:moveTo>
                      <a:pt x="781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1" y="1560"/>
                    </a:cubicBezTo>
                    <a:cubicBezTo>
                      <a:pt x="1211" y="1560"/>
                      <a:pt x="1559" y="1210"/>
                      <a:pt x="1559" y="780"/>
                    </a:cubicBezTo>
                    <a:cubicBezTo>
                      <a:pt x="1559" y="350"/>
                      <a:pt x="1211" y="1"/>
                      <a:pt x="7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2"/>
              <p:cNvSpPr/>
              <p:nvPr/>
            </p:nvSpPr>
            <p:spPr>
              <a:xfrm>
                <a:off x="8227350" y="125575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2" y="1"/>
                    </a:moveTo>
                    <a:cubicBezTo>
                      <a:pt x="507" y="1"/>
                      <a:pt x="1" y="509"/>
                      <a:pt x="1" y="1134"/>
                    </a:cubicBezTo>
                    <a:cubicBezTo>
                      <a:pt x="1" y="1759"/>
                      <a:pt x="507" y="2265"/>
                      <a:pt x="1132" y="2265"/>
                    </a:cubicBezTo>
                    <a:cubicBezTo>
                      <a:pt x="1759" y="2265"/>
                      <a:pt x="2265" y="1759"/>
                      <a:pt x="2265" y="1134"/>
                    </a:cubicBezTo>
                    <a:cubicBezTo>
                      <a:pt x="2265" y="509"/>
                      <a:pt x="1759" y="1"/>
                      <a:pt x="1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2"/>
              <p:cNvSpPr/>
              <p:nvPr/>
            </p:nvSpPr>
            <p:spPr>
              <a:xfrm>
                <a:off x="8029813" y="1371813"/>
                <a:ext cx="160116" cy="71377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3885" extrusionOk="0">
                    <a:moveTo>
                      <a:pt x="1331" y="1"/>
                    </a:moveTo>
                    <a:cubicBezTo>
                      <a:pt x="1123" y="1"/>
                      <a:pt x="913" y="56"/>
                      <a:pt x="723" y="172"/>
                    </a:cubicBezTo>
                    <a:cubicBezTo>
                      <a:pt x="174" y="508"/>
                      <a:pt x="1" y="1226"/>
                      <a:pt x="338" y="1777"/>
                    </a:cubicBezTo>
                    <a:cubicBezTo>
                      <a:pt x="817" y="2559"/>
                      <a:pt x="2175" y="3885"/>
                      <a:pt x="4223" y="3885"/>
                    </a:cubicBezTo>
                    <a:cubicBezTo>
                      <a:pt x="6699" y="3885"/>
                      <a:pt x="8251" y="1976"/>
                      <a:pt x="8315" y="1894"/>
                    </a:cubicBezTo>
                    <a:cubicBezTo>
                      <a:pt x="8714" y="1394"/>
                      <a:pt x="8632" y="668"/>
                      <a:pt x="8135" y="265"/>
                    </a:cubicBezTo>
                    <a:cubicBezTo>
                      <a:pt x="7920" y="91"/>
                      <a:pt x="7661" y="6"/>
                      <a:pt x="7403" y="6"/>
                    </a:cubicBezTo>
                    <a:cubicBezTo>
                      <a:pt x="7065" y="6"/>
                      <a:pt x="6728" y="152"/>
                      <a:pt x="6497" y="433"/>
                    </a:cubicBezTo>
                    <a:cubicBezTo>
                      <a:pt x="6488" y="444"/>
                      <a:pt x="5559" y="1552"/>
                      <a:pt x="4223" y="1552"/>
                    </a:cubicBezTo>
                    <a:cubicBezTo>
                      <a:pt x="2998" y="1552"/>
                      <a:pt x="2358" y="606"/>
                      <a:pt x="2320" y="547"/>
                    </a:cubicBezTo>
                    <a:cubicBezTo>
                      <a:pt x="2099" y="195"/>
                      <a:pt x="1720" y="1"/>
                      <a:pt x="13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4" name="Google Shape;1104;p32"/>
          <p:cNvSpPr/>
          <p:nvPr/>
        </p:nvSpPr>
        <p:spPr>
          <a:xfrm rot="1476230">
            <a:off x="7613891" y="2431245"/>
            <a:ext cx="382579" cy="418616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32"/>
          <p:cNvSpPr/>
          <p:nvPr/>
        </p:nvSpPr>
        <p:spPr>
          <a:xfrm flipH="1">
            <a:off x="8243132" y="3329747"/>
            <a:ext cx="579344" cy="561366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22AA61">
              <a:alpha val="83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32"/>
          <p:cNvSpPr/>
          <p:nvPr/>
        </p:nvSpPr>
        <p:spPr>
          <a:xfrm rot="3029589">
            <a:off x="1007946" y="3368201"/>
            <a:ext cx="411109" cy="449756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2"/>
          <p:cNvSpPr/>
          <p:nvPr/>
        </p:nvSpPr>
        <p:spPr>
          <a:xfrm>
            <a:off x="1164950" y="1174800"/>
            <a:ext cx="339886" cy="330124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2"/>
          <p:cNvSpPr/>
          <p:nvPr/>
        </p:nvSpPr>
        <p:spPr>
          <a:xfrm rot="3517890">
            <a:off x="4349338" y="162390"/>
            <a:ext cx="445325" cy="514237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9" name="Google Shape;1109;p32"/>
          <p:cNvGrpSpPr/>
          <p:nvPr/>
        </p:nvGrpSpPr>
        <p:grpSpPr>
          <a:xfrm>
            <a:off x="64566" y="1503176"/>
            <a:ext cx="1637100" cy="1599600"/>
            <a:chOff x="64566" y="1503176"/>
            <a:chExt cx="1637100" cy="1599600"/>
          </a:xfrm>
        </p:grpSpPr>
        <p:sp>
          <p:nvSpPr>
            <p:cNvPr id="1110" name="Google Shape;1110;p32"/>
            <p:cNvSpPr/>
            <p:nvPr/>
          </p:nvSpPr>
          <p:spPr>
            <a:xfrm rot="-155110">
              <a:off x="98267" y="1537798"/>
              <a:ext cx="1569698" cy="1530356"/>
            </a:xfrm>
            <a:prstGeom prst="star7">
              <a:avLst>
                <a:gd name="adj" fmla="val 34601"/>
                <a:gd name="hf" fmla="val 102572"/>
                <a:gd name="vf" fmla="val 105210"/>
              </a:avLst>
            </a:prstGeom>
            <a:solidFill>
              <a:srgbClr val="EA5330">
                <a:alpha val="76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1" name="Google Shape;1111;p32"/>
            <p:cNvGrpSpPr/>
            <p:nvPr/>
          </p:nvGrpSpPr>
          <p:grpSpPr>
            <a:xfrm rot="-155117">
              <a:off x="574240" y="2110590"/>
              <a:ext cx="625810" cy="567199"/>
              <a:chOff x="600068" y="2864824"/>
              <a:chExt cx="569115" cy="515814"/>
            </a:xfrm>
          </p:grpSpPr>
          <p:sp>
            <p:nvSpPr>
              <p:cNvPr id="1112" name="Google Shape;1112;p32"/>
              <p:cNvSpPr/>
              <p:nvPr/>
            </p:nvSpPr>
            <p:spPr>
              <a:xfrm rot="-897036">
                <a:off x="638979" y="2924578"/>
                <a:ext cx="164984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5120" extrusionOk="0">
                    <a:moveTo>
                      <a:pt x="5374" y="0"/>
                    </a:moveTo>
                    <a:cubicBezTo>
                      <a:pt x="5157" y="0"/>
                      <a:pt x="4939" y="65"/>
                      <a:pt x="4748" y="200"/>
                    </a:cubicBezTo>
                    <a:lnTo>
                      <a:pt x="597" y="3165"/>
                    </a:lnTo>
                    <a:cubicBezTo>
                      <a:pt x="113" y="3509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4"/>
                      <a:pt x="1849" y="4919"/>
                    </a:cubicBezTo>
                    <a:lnTo>
                      <a:pt x="6001" y="1956"/>
                    </a:lnTo>
                    <a:cubicBezTo>
                      <a:pt x="6486" y="1609"/>
                      <a:pt x="6598" y="936"/>
                      <a:pt x="6253" y="452"/>
                    </a:cubicBezTo>
                    <a:cubicBezTo>
                      <a:pt x="6043" y="157"/>
                      <a:pt x="5711" y="0"/>
                      <a:pt x="5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2"/>
              <p:cNvSpPr/>
              <p:nvPr/>
            </p:nvSpPr>
            <p:spPr>
              <a:xfrm rot="-897036">
                <a:off x="652952" y="2909082"/>
                <a:ext cx="137007" cy="158983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9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1"/>
                    </a:lnTo>
                    <a:cubicBezTo>
                      <a:pt x="113" y="597"/>
                      <a:pt x="1" y="1270"/>
                      <a:pt x="347" y="1754"/>
                    </a:cubicBezTo>
                    <a:lnTo>
                      <a:pt x="3310" y="5907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4"/>
                      <a:pt x="4813" y="6159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4" y="4605"/>
                    </a:cubicBezTo>
                    <a:lnTo>
                      <a:pt x="2171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2"/>
              <p:cNvSpPr/>
              <p:nvPr/>
            </p:nvSpPr>
            <p:spPr>
              <a:xfrm rot="-897036">
                <a:off x="911909" y="2895282"/>
                <a:ext cx="164959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5120" extrusionOk="0">
                    <a:moveTo>
                      <a:pt x="5375" y="1"/>
                    </a:moveTo>
                    <a:cubicBezTo>
                      <a:pt x="5158" y="1"/>
                      <a:pt x="4939" y="66"/>
                      <a:pt x="4750" y="202"/>
                    </a:cubicBezTo>
                    <a:lnTo>
                      <a:pt x="597" y="3165"/>
                    </a:lnTo>
                    <a:cubicBezTo>
                      <a:pt x="113" y="3511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5"/>
                      <a:pt x="1849" y="4919"/>
                    </a:cubicBezTo>
                    <a:lnTo>
                      <a:pt x="6001" y="1956"/>
                    </a:lnTo>
                    <a:cubicBezTo>
                      <a:pt x="6486" y="1610"/>
                      <a:pt x="6598" y="937"/>
                      <a:pt x="6253" y="452"/>
                    </a:cubicBezTo>
                    <a:cubicBezTo>
                      <a:pt x="6043" y="158"/>
                      <a:pt x="5711" y="1"/>
                      <a:pt x="5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2"/>
              <p:cNvSpPr/>
              <p:nvPr/>
            </p:nvSpPr>
            <p:spPr>
              <a:xfrm rot="-897036">
                <a:off x="925885" y="2879807"/>
                <a:ext cx="137007" cy="158958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8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0"/>
                    </a:lnTo>
                    <a:cubicBezTo>
                      <a:pt x="113" y="596"/>
                      <a:pt x="0" y="1269"/>
                      <a:pt x="347" y="1753"/>
                    </a:cubicBezTo>
                    <a:lnTo>
                      <a:pt x="3310" y="5906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3"/>
                      <a:pt x="4813" y="6158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3" y="4605"/>
                    </a:cubicBezTo>
                    <a:lnTo>
                      <a:pt x="2170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2"/>
              <p:cNvSpPr/>
              <p:nvPr/>
            </p:nvSpPr>
            <p:spPr>
              <a:xfrm rot="-897036">
                <a:off x="620774" y="3086695"/>
                <a:ext cx="527703" cy="229762"/>
              </a:xfrm>
              <a:custGeom>
                <a:avLst/>
                <a:gdLst/>
                <a:ahLst/>
                <a:cxnLst/>
                <a:rect l="l" t="t" r="r" b="b"/>
                <a:pathLst>
                  <a:path w="21107" h="9190" extrusionOk="0">
                    <a:moveTo>
                      <a:pt x="2163" y="1"/>
                    </a:moveTo>
                    <a:cubicBezTo>
                      <a:pt x="1916" y="1"/>
                      <a:pt x="1665" y="49"/>
                      <a:pt x="1423" y="151"/>
                    </a:cubicBezTo>
                    <a:cubicBezTo>
                      <a:pt x="454" y="560"/>
                      <a:pt x="1" y="1677"/>
                      <a:pt x="409" y="2646"/>
                    </a:cubicBezTo>
                    <a:cubicBezTo>
                      <a:pt x="506" y="2873"/>
                      <a:pt x="2837" y="8222"/>
                      <a:pt x="9616" y="9079"/>
                    </a:cubicBezTo>
                    <a:cubicBezTo>
                      <a:pt x="10095" y="9140"/>
                      <a:pt x="10559" y="9174"/>
                      <a:pt x="11006" y="9185"/>
                    </a:cubicBezTo>
                    <a:cubicBezTo>
                      <a:pt x="11117" y="9188"/>
                      <a:pt x="11227" y="9189"/>
                      <a:pt x="11335" y="9189"/>
                    </a:cubicBezTo>
                    <a:cubicBezTo>
                      <a:pt x="17372" y="9189"/>
                      <a:pt x="20371" y="4975"/>
                      <a:pt x="20507" y="4779"/>
                    </a:cubicBezTo>
                    <a:cubicBezTo>
                      <a:pt x="21106" y="3915"/>
                      <a:pt x="20897" y="2722"/>
                      <a:pt x="20033" y="2123"/>
                    </a:cubicBezTo>
                    <a:cubicBezTo>
                      <a:pt x="19700" y="1891"/>
                      <a:pt x="19320" y="1780"/>
                      <a:pt x="18944" y="1780"/>
                    </a:cubicBezTo>
                    <a:cubicBezTo>
                      <a:pt x="18344" y="1780"/>
                      <a:pt x="17756" y="2063"/>
                      <a:pt x="17388" y="2594"/>
                    </a:cubicBezTo>
                    <a:cubicBezTo>
                      <a:pt x="17298" y="2718"/>
                      <a:pt x="15327" y="5379"/>
                      <a:pt x="11307" y="5379"/>
                    </a:cubicBezTo>
                    <a:cubicBezTo>
                      <a:pt x="10922" y="5379"/>
                      <a:pt x="10517" y="5355"/>
                      <a:pt x="10094" y="5301"/>
                    </a:cubicBezTo>
                    <a:cubicBezTo>
                      <a:pt x="5567" y="4728"/>
                      <a:pt x="3988" y="1322"/>
                      <a:pt x="3912" y="1151"/>
                    </a:cubicBezTo>
                    <a:cubicBezTo>
                      <a:pt x="3602" y="432"/>
                      <a:pt x="2901" y="1"/>
                      <a:pt x="2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2"/>
              <p:cNvSpPr/>
              <p:nvPr/>
            </p:nvSpPr>
            <p:spPr>
              <a:xfrm rot="-897036">
                <a:off x="654048" y="3116000"/>
                <a:ext cx="461125" cy="171159"/>
              </a:xfrm>
              <a:custGeom>
                <a:avLst/>
                <a:gdLst/>
                <a:ahLst/>
                <a:cxnLst/>
                <a:rect l="l" t="t" r="r" b="b"/>
                <a:pathLst>
                  <a:path w="18444" h="6846" extrusionOk="0">
                    <a:moveTo>
                      <a:pt x="832" y="0"/>
                    </a:moveTo>
                    <a:cubicBezTo>
                      <a:pt x="737" y="0"/>
                      <a:pt x="641" y="19"/>
                      <a:pt x="548" y="58"/>
                    </a:cubicBezTo>
                    <a:cubicBezTo>
                      <a:pt x="175" y="216"/>
                      <a:pt x="0" y="646"/>
                      <a:pt x="158" y="1018"/>
                    </a:cubicBezTo>
                    <a:cubicBezTo>
                      <a:pt x="243" y="1220"/>
                      <a:pt x="2315" y="5970"/>
                      <a:pt x="8431" y="6745"/>
                    </a:cubicBezTo>
                    <a:cubicBezTo>
                      <a:pt x="8871" y="6800"/>
                      <a:pt x="9296" y="6831"/>
                      <a:pt x="9706" y="6842"/>
                    </a:cubicBezTo>
                    <a:cubicBezTo>
                      <a:pt x="9807" y="6844"/>
                      <a:pt x="9908" y="6846"/>
                      <a:pt x="10007" y="6846"/>
                    </a:cubicBezTo>
                    <a:cubicBezTo>
                      <a:pt x="15435" y="6846"/>
                      <a:pt x="18093" y="3112"/>
                      <a:pt x="18214" y="2940"/>
                    </a:cubicBezTo>
                    <a:cubicBezTo>
                      <a:pt x="18444" y="2608"/>
                      <a:pt x="18361" y="2153"/>
                      <a:pt x="18030" y="1922"/>
                    </a:cubicBezTo>
                    <a:cubicBezTo>
                      <a:pt x="17903" y="1833"/>
                      <a:pt x="17757" y="1790"/>
                      <a:pt x="17613" y="1790"/>
                    </a:cubicBezTo>
                    <a:cubicBezTo>
                      <a:pt x="17382" y="1790"/>
                      <a:pt x="17154" y="1899"/>
                      <a:pt x="17011" y="2103"/>
                    </a:cubicBezTo>
                    <a:cubicBezTo>
                      <a:pt x="16909" y="2248"/>
                      <a:pt x="14644" y="5380"/>
                      <a:pt x="9994" y="5380"/>
                    </a:cubicBezTo>
                    <a:cubicBezTo>
                      <a:pt x="9556" y="5380"/>
                      <a:pt x="9096" y="5352"/>
                      <a:pt x="8616" y="5292"/>
                    </a:cubicBezTo>
                    <a:cubicBezTo>
                      <a:pt x="3365" y="4627"/>
                      <a:pt x="1583" y="622"/>
                      <a:pt x="1506" y="447"/>
                    </a:cubicBezTo>
                    <a:cubicBezTo>
                      <a:pt x="1388" y="168"/>
                      <a:pt x="1117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2"/>
          <p:cNvGrpSpPr/>
          <p:nvPr/>
        </p:nvGrpSpPr>
        <p:grpSpPr>
          <a:xfrm>
            <a:off x="7905876" y="1022399"/>
            <a:ext cx="1348200" cy="1348200"/>
            <a:chOff x="7905876" y="1022399"/>
            <a:chExt cx="1348200" cy="1348200"/>
          </a:xfrm>
        </p:grpSpPr>
        <p:sp>
          <p:nvSpPr>
            <p:cNvPr id="1119" name="Google Shape;1119;p32"/>
            <p:cNvSpPr/>
            <p:nvPr/>
          </p:nvSpPr>
          <p:spPr>
            <a:xfrm>
              <a:off x="7905876" y="1022399"/>
              <a:ext cx="1348200" cy="1348200"/>
            </a:xfrm>
            <a:prstGeom prst="ellipse">
              <a:avLst/>
            </a:pr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0" name="Google Shape;1120;p32"/>
            <p:cNvGrpSpPr/>
            <p:nvPr/>
          </p:nvGrpSpPr>
          <p:grpSpPr>
            <a:xfrm rot="-203704">
              <a:off x="8249576" y="1346768"/>
              <a:ext cx="693100" cy="547906"/>
              <a:chOff x="6548012" y="1737394"/>
              <a:chExt cx="718840" cy="568254"/>
            </a:xfrm>
          </p:grpSpPr>
          <p:sp>
            <p:nvSpPr>
              <p:cNvPr id="1121" name="Google Shape;1121;p32"/>
              <p:cNvSpPr/>
              <p:nvPr/>
            </p:nvSpPr>
            <p:spPr>
              <a:xfrm rot="543719">
                <a:off x="6565940" y="1885383"/>
                <a:ext cx="206146" cy="243995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9760" extrusionOk="0">
                    <a:moveTo>
                      <a:pt x="4071" y="0"/>
                    </a:moveTo>
                    <a:cubicBezTo>
                      <a:pt x="4033" y="0"/>
                      <a:pt x="3995" y="1"/>
                      <a:pt x="3957" y="2"/>
                    </a:cubicBezTo>
                    <a:cubicBezTo>
                      <a:pt x="1732" y="78"/>
                      <a:pt x="1" y="2323"/>
                      <a:pt x="91" y="5018"/>
                    </a:cubicBezTo>
                    <a:cubicBezTo>
                      <a:pt x="181" y="7664"/>
                      <a:pt x="1998" y="9760"/>
                      <a:pt x="4175" y="9760"/>
                    </a:cubicBezTo>
                    <a:cubicBezTo>
                      <a:pt x="4213" y="9760"/>
                      <a:pt x="4251" y="9759"/>
                      <a:pt x="4289" y="9758"/>
                    </a:cubicBezTo>
                    <a:cubicBezTo>
                      <a:pt x="6515" y="9682"/>
                      <a:pt x="8245" y="7437"/>
                      <a:pt x="8154" y="4744"/>
                    </a:cubicBezTo>
                    <a:cubicBezTo>
                      <a:pt x="8064" y="2096"/>
                      <a:pt x="6248" y="0"/>
                      <a:pt x="4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 rot="543719">
                <a:off x="6598139" y="1923532"/>
                <a:ext cx="141722" cy="16769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6708" extrusionOk="0">
                    <a:moveTo>
                      <a:pt x="2800" y="0"/>
                    </a:moveTo>
                    <a:cubicBezTo>
                      <a:pt x="2773" y="0"/>
                      <a:pt x="2747" y="1"/>
                      <a:pt x="2721" y="2"/>
                    </a:cubicBezTo>
                    <a:cubicBezTo>
                      <a:pt x="1190" y="53"/>
                      <a:pt x="1" y="1597"/>
                      <a:pt x="64" y="3449"/>
                    </a:cubicBezTo>
                    <a:cubicBezTo>
                      <a:pt x="126" y="5267"/>
                      <a:pt x="1374" y="6708"/>
                      <a:pt x="2867" y="6708"/>
                    </a:cubicBezTo>
                    <a:cubicBezTo>
                      <a:pt x="2894" y="6708"/>
                      <a:pt x="2921" y="6707"/>
                      <a:pt x="2948" y="6707"/>
                    </a:cubicBezTo>
                    <a:cubicBezTo>
                      <a:pt x="4479" y="6655"/>
                      <a:pt x="5668" y="5111"/>
                      <a:pt x="5605" y="3260"/>
                    </a:cubicBezTo>
                    <a:cubicBezTo>
                      <a:pt x="5544" y="1440"/>
                      <a:pt x="4296" y="0"/>
                      <a:pt x="28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2"/>
              <p:cNvSpPr/>
              <p:nvPr/>
            </p:nvSpPr>
            <p:spPr>
              <a:xfrm rot="543719">
                <a:off x="7010097" y="1940872"/>
                <a:ext cx="206146" cy="243970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9759" extrusionOk="0">
                    <a:moveTo>
                      <a:pt x="4072" y="0"/>
                    </a:moveTo>
                    <a:cubicBezTo>
                      <a:pt x="4034" y="0"/>
                      <a:pt x="3996" y="1"/>
                      <a:pt x="3958" y="2"/>
                    </a:cubicBezTo>
                    <a:cubicBezTo>
                      <a:pt x="1731" y="78"/>
                      <a:pt x="0" y="2323"/>
                      <a:pt x="92" y="5016"/>
                    </a:cubicBezTo>
                    <a:cubicBezTo>
                      <a:pt x="182" y="7664"/>
                      <a:pt x="1998" y="9759"/>
                      <a:pt x="4172" y="9759"/>
                    </a:cubicBezTo>
                    <a:cubicBezTo>
                      <a:pt x="4211" y="9759"/>
                      <a:pt x="4249" y="9758"/>
                      <a:pt x="4288" y="9757"/>
                    </a:cubicBezTo>
                    <a:cubicBezTo>
                      <a:pt x="6515" y="9682"/>
                      <a:pt x="8246" y="7437"/>
                      <a:pt x="8154" y="4742"/>
                    </a:cubicBezTo>
                    <a:cubicBezTo>
                      <a:pt x="8064" y="2095"/>
                      <a:pt x="6248" y="0"/>
                      <a:pt x="4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2"/>
              <p:cNvSpPr/>
              <p:nvPr/>
            </p:nvSpPr>
            <p:spPr>
              <a:xfrm rot="543719">
                <a:off x="7042318" y="1979022"/>
                <a:ext cx="141697" cy="167697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6708" extrusionOk="0">
                    <a:moveTo>
                      <a:pt x="2801" y="0"/>
                    </a:moveTo>
                    <a:cubicBezTo>
                      <a:pt x="2774" y="0"/>
                      <a:pt x="2747" y="1"/>
                      <a:pt x="2720" y="1"/>
                    </a:cubicBezTo>
                    <a:cubicBezTo>
                      <a:pt x="1190" y="53"/>
                      <a:pt x="0" y="1595"/>
                      <a:pt x="63" y="3448"/>
                    </a:cubicBezTo>
                    <a:cubicBezTo>
                      <a:pt x="126" y="5268"/>
                      <a:pt x="1374" y="6708"/>
                      <a:pt x="2869" y="6708"/>
                    </a:cubicBezTo>
                    <a:cubicBezTo>
                      <a:pt x="2895" y="6708"/>
                      <a:pt x="2921" y="6707"/>
                      <a:pt x="2948" y="6706"/>
                    </a:cubicBezTo>
                    <a:cubicBezTo>
                      <a:pt x="4478" y="6655"/>
                      <a:pt x="5668" y="5111"/>
                      <a:pt x="5606" y="3259"/>
                    </a:cubicBezTo>
                    <a:cubicBezTo>
                      <a:pt x="5544" y="1441"/>
                      <a:pt x="4296" y="0"/>
                      <a:pt x="28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 rot="543719">
                <a:off x="6582083" y="1757216"/>
                <a:ext cx="260445" cy="110198"/>
              </a:xfrm>
              <a:custGeom>
                <a:avLst/>
                <a:gdLst/>
                <a:ahLst/>
                <a:cxnLst/>
                <a:rect l="l" t="t" r="r" b="b"/>
                <a:pathLst>
                  <a:path w="10418" h="4408" extrusionOk="0">
                    <a:moveTo>
                      <a:pt x="7389" y="1"/>
                    </a:moveTo>
                    <a:cubicBezTo>
                      <a:pt x="3003" y="1"/>
                      <a:pt x="404" y="2974"/>
                      <a:pt x="279" y="3122"/>
                    </a:cubicBezTo>
                    <a:cubicBezTo>
                      <a:pt x="0" y="3448"/>
                      <a:pt x="39" y="3939"/>
                      <a:pt x="364" y="4219"/>
                    </a:cubicBezTo>
                    <a:cubicBezTo>
                      <a:pt x="424" y="4271"/>
                      <a:pt x="490" y="4311"/>
                      <a:pt x="558" y="4342"/>
                    </a:cubicBezTo>
                    <a:cubicBezTo>
                      <a:pt x="658" y="4386"/>
                      <a:pt x="764" y="4407"/>
                      <a:pt x="871" y="4407"/>
                    </a:cubicBezTo>
                    <a:cubicBezTo>
                      <a:pt x="1090" y="4407"/>
                      <a:pt x="1309" y="4316"/>
                      <a:pt x="1463" y="4136"/>
                    </a:cubicBezTo>
                    <a:cubicBezTo>
                      <a:pt x="1568" y="4015"/>
                      <a:pt x="3737" y="1563"/>
                      <a:pt x="7397" y="1563"/>
                    </a:cubicBezTo>
                    <a:cubicBezTo>
                      <a:pt x="8017" y="1563"/>
                      <a:pt x="8680" y="1633"/>
                      <a:pt x="9383" y="1797"/>
                    </a:cubicBezTo>
                    <a:cubicBezTo>
                      <a:pt x="9442" y="1811"/>
                      <a:pt x="9501" y="1817"/>
                      <a:pt x="9559" y="1817"/>
                    </a:cubicBezTo>
                    <a:cubicBezTo>
                      <a:pt x="9914" y="1817"/>
                      <a:pt x="10236" y="1574"/>
                      <a:pt x="10319" y="1213"/>
                    </a:cubicBezTo>
                    <a:cubicBezTo>
                      <a:pt x="10417" y="795"/>
                      <a:pt x="10158" y="375"/>
                      <a:pt x="9736" y="277"/>
                    </a:cubicBezTo>
                    <a:cubicBezTo>
                      <a:pt x="8906" y="84"/>
                      <a:pt x="8123" y="1"/>
                      <a:pt x="7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2"/>
              <p:cNvSpPr/>
              <p:nvPr/>
            </p:nvSpPr>
            <p:spPr>
              <a:xfrm rot="543719">
                <a:off x="6984716" y="1814547"/>
                <a:ext cx="275645" cy="104273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171" extrusionOk="0">
                    <a:moveTo>
                      <a:pt x="3756" y="1"/>
                    </a:moveTo>
                    <a:cubicBezTo>
                      <a:pt x="1973" y="1"/>
                      <a:pt x="713" y="458"/>
                      <a:pt x="607" y="498"/>
                    </a:cubicBezTo>
                    <a:cubicBezTo>
                      <a:pt x="204" y="649"/>
                      <a:pt x="1" y="1097"/>
                      <a:pt x="151" y="1500"/>
                    </a:cubicBezTo>
                    <a:cubicBezTo>
                      <a:pt x="227" y="1706"/>
                      <a:pt x="381" y="1861"/>
                      <a:pt x="568" y="1942"/>
                    </a:cubicBezTo>
                    <a:cubicBezTo>
                      <a:pt x="666" y="1985"/>
                      <a:pt x="773" y="2008"/>
                      <a:pt x="882" y="2008"/>
                    </a:cubicBezTo>
                    <a:cubicBezTo>
                      <a:pt x="972" y="2008"/>
                      <a:pt x="1063" y="1993"/>
                      <a:pt x="1152" y="1960"/>
                    </a:cubicBezTo>
                    <a:cubicBezTo>
                      <a:pt x="1240" y="1927"/>
                      <a:pt x="2274" y="1559"/>
                      <a:pt x="3743" y="1559"/>
                    </a:cubicBezTo>
                    <a:cubicBezTo>
                      <a:pt x="5395" y="1559"/>
                      <a:pt x="7597" y="2024"/>
                      <a:pt x="9625" y="3956"/>
                    </a:cubicBezTo>
                    <a:cubicBezTo>
                      <a:pt x="9776" y="4099"/>
                      <a:pt x="9970" y="4171"/>
                      <a:pt x="10163" y="4171"/>
                    </a:cubicBezTo>
                    <a:cubicBezTo>
                      <a:pt x="10369" y="4171"/>
                      <a:pt x="10575" y="4090"/>
                      <a:pt x="10728" y="3928"/>
                    </a:cubicBezTo>
                    <a:cubicBezTo>
                      <a:pt x="11025" y="3617"/>
                      <a:pt x="11012" y="3124"/>
                      <a:pt x="10701" y="2825"/>
                    </a:cubicBezTo>
                    <a:cubicBezTo>
                      <a:pt x="8314" y="554"/>
                      <a:pt x="5719" y="1"/>
                      <a:pt x="37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2"/>
              <p:cNvSpPr/>
              <p:nvPr/>
            </p:nvSpPr>
            <p:spPr>
              <a:xfrm rot="543719">
                <a:off x="6594174" y="2073224"/>
                <a:ext cx="547815" cy="190471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7619" extrusionOk="0">
                    <a:moveTo>
                      <a:pt x="18420" y="0"/>
                    </a:moveTo>
                    <a:cubicBezTo>
                      <a:pt x="17334" y="0"/>
                      <a:pt x="16567" y="772"/>
                      <a:pt x="16567" y="772"/>
                    </a:cubicBezTo>
                    <a:lnTo>
                      <a:pt x="16618" y="711"/>
                    </a:lnTo>
                    <a:lnTo>
                      <a:pt x="16618" y="711"/>
                    </a:lnTo>
                    <a:cubicBezTo>
                      <a:pt x="16559" y="776"/>
                      <a:pt x="15159" y="2286"/>
                      <a:pt x="11485" y="2411"/>
                    </a:cubicBezTo>
                    <a:cubicBezTo>
                      <a:pt x="11321" y="2417"/>
                      <a:pt x="11160" y="2419"/>
                      <a:pt x="11004" y="2419"/>
                    </a:cubicBezTo>
                    <a:cubicBezTo>
                      <a:pt x="7350" y="2419"/>
                      <a:pt x="5564" y="980"/>
                      <a:pt x="5486" y="917"/>
                    </a:cubicBezTo>
                    <a:lnTo>
                      <a:pt x="5486" y="917"/>
                    </a:lnTo>
                    <a:lnTo>
                      <a:pt x="5524" y="948"/>
                    </a:lnTo>
                    <a:cubicBezTo>
                      <a:pt x="5524" y="948"/>
                      <a:pt x="4758" y="378"/>
                      <a:pt x="3757" y="378"/>
                    </a:cubicBezTo>
                    <a:cubicBezTo>
                      <a:pt x="3203" y="378"/>
                      <a:pt x="2578" y="553"/>
                      <a:pt x="1970" y="1096"/>
                    </a:cubicBezTo>
                    <a:cubicBezTo>
                      <a:pt x="0" y="2863"/>
                      <a:pt x="2057" y="4824"/>
                      <a:pt x="2057" y="4824"/>
                    </a:cubicBezTo>
                    <a:cubicBezTo>
                      <a:pt x="2388" y="5120"/>
                      <a:pt x="5351" y="7619"/>
                      <a:pt x="10997" y="7619"/>
                    </a:cubicBezTo>
                    <a:cubicBezTo>
                      <a:pt x="11214" y="7619"/>
                      <a:pt x="11435" y="7615"/>
                      <a:pt x="11660" y="7608"/>
                    </a:cubicBezTo>
                    <a:cubicBezTo>
                      <a:pt x="17788" y="7400"/>
                      <a:pt x="20374" y="4342"/>
                      <a:pt x="20649" y="3994"/>
                    </a:cubicBezTo>
                    <a:cubicBezTo>
                      <a:pt x="20649" y="3994"/>
                      <a:pt x="21912" y="1954"/>
                      <a:pt x="19915" y="518"/>
                    </a:cubicBezTo>
                    <a:cubicBezTo>
                      <a:pt x="19383" y="135"/>
                      <a:pt x="18873" y="0"/>
                      <a:pt x="184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2"/>
              <p:cNvSpPr/>
              <p:nvPr/>
            </p:nvSpPr>
            <p:spPr>
              <a:xfrm rot="543719">
                <a:off x="6667515" y="2114380"/>
                <a:ext cx="414142" cy="104848"/>
              </a:xfrm>
              <a:custGeom>
                <a:avLst/>
                <a:gdLst/>
                <a:ahLst/>
                <a:cxnLst/>
                <a:rect l="l" t="t" r="r" b="b"/>
                <a:pathLst>
                  <a:path w="16566" h="4194" extrusionOk="0">
                    <a:moveTo>
                      <a:pt x="15688" y="0"/>
                    </a:moveTo>
                    <a:cubicBezTo>
                      <a:pt x="15461" y="0"/>
                      <a:pt x="15235" y="99"/>
                      <a:pt x="15080" y="289"/>
                    </a:cubicBezTo>
                    <a:cubicBezTo>
                      <a:pt x="15006" y="378"/>
                      <a:pt x="13248" y="2468"/>
                      <a:pt x="8625" y="2624"/>
                    </a:cubicBezTo>
                    <a:cubicBezTo>
                      <a:pt x="8445" y="2630"/>
                      <a:pt x="8267" y="2633"/>
                      <a:pt x="8094" y="2633"/>
                    </a:cubicBezTo>
                    <a:cubicBezTo>
                      <a:pt x="3673" y="2633"/>
                      <a:pt x="1427" y="732"/>
                      <a:pt x="1387" y="697"/>
                    </a:cubicBezTo>
                    <a:cubicBezTo>
                      <a:pt x="1239" y="565"/>
                      <a:pt x="1055" y="500"/>
                      <a:pt x="870" y="500"/>
                    </a:cubicBezTo>
                    <a:cubicBezTo>
                      <a:pt x="656" y="500"/>
                      <a:pt x="442" y="588"/>
                      <a:pt x="289" y="760"/>
                    </a:cubicBezTo>
                    <a:cubicBezTo>
                      <a:pt x="1" y="1082"/>
                      <a:pt x="29" y="1574"/>
                      <a:pt x="350" y="1862"/>
                    </a:cubicBezTo>
                    <a:cubicBezTo>
                      <a:pt x="405" y="1911"/>
                      <a:pt x="1083" y="2504"/>
                      <a:pt x="2394" y="3080"/>
                    </a:cubicBezTo>
                    <a:cubicBezTo>
                      <a:pt x="3679" y="3645"/>
                      <a:pt x="5572" y="4193"/>
                      <a:pt x="8080" y="4193"/>
                    </a:cubicBezTo>
                    <a:cubicBezTo>
                      <a:pt x="8276" y="4193"/>
                      <a:pt x="8475" y="4190"/>
                      <a:pt x="8678" y="4183"/>
                    </a:cubicBezTo>
                    <a:cubicBezTo>
                      <a:pt x="14077" y="4000"/>
                      <a:pt x="16211" y="1372"/>
                      <a:pt x="16299" y="1260"/>
                    </a:cubicBezTo>
                    <a:cubicBezTo>
                      <a:pt x="16565" y="924"/>
                      <a:pt x="16507" y="440"/>
                      <a:pt x="16174" y="171"/>
                    </a:cubicBezTo>
                    <a:cubicBezTo>
                      <a:pt x="16031" y="56"/>
                      <a:pt x="15859" y="0"/>
                      <a:pt x="156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9" name="Google Shape;1129;p32"/>
          <p:cNvSpPr/>
          <p:nvPr/>
        </p:nvSpPr>
        <p:spPr>
          <a:xfrm rot="4859059">
            <a:off x="4366443" y="4497512"/>
            <a:ext cx="411115" cy="449762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33"/>
          <p:cNvGrpSpPr/>
          <p:nvPr/>
        </p:nvGrpSpPr>
        <p:grpSpPr>
          <a:xfrm>
            <a:off x="7591789" y="-33005"/>
            <a:ext cx="1552200" cy="1642200"/>
            <a:chOff x="7591789" y="-5"/>
            <a:chExt cx="1552200" cy="1642200"/>
          </a:xfrm>
        </p:grpSpPr>
        <p:sp>
          <p:nvSpPr>
            <p:cNvPr id="1132" name="Google Shape;1132;p33"/>
            <p:cNvSpPr/>
            <p:nvPr/>
          </p:nvSpPr>
          <p:spPr>
            <a:xfrm rot="10800000">
              <a:off x="7591789" y="-5"/>
              <a:ext cx="1552200" cy="1642200"/>
            </a:xfrm>
            <a:prstGeom prst="rtTriangle">
              <a:avLst/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3" name="Google Shape;1133;p33"/>
            <p:cNvGrpSpPr/>
            <p:nvPr/>
          </p:nvGrpSpPr>
          <p:grpSpPr>
            <a:xfrm rot="489041">
              <a:off x="8424603" y="127390"/>
              <a:ext cx="515418" cy="467146"/>
              <a:chOff x="600068" y="2864824"/>
              <a:chExt cx="569115" cy="515814"/>
            </a:xfrm>
          </p:grpSpPr>
          <p:sp>
            <p:nvSpPr>
              <p:cNvPr id="1134" name="Google Shape;1134;p33"/>
              <p:cNvSpPr/>
              <p:nvPr/>
            </p:nvSpPr>
            <p:spPr>
              <a:xfrm rot="-897036">
                <a:off x="638979" y="2924578"/>
                <a:ext cx="164984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5120" extrusionOk="0">
                    <a:moveTo>
                      <a:pt x="5374" y="0"/>
                    </a:moveTo>
                    <a:cubicBezTo>
                      <a:pt x="5157" y="0"/>
                      <a:pt x="4939" y="65"/>
                      <a:pt x="4748" y="200"/>
                    </a:cubicBezTo>
                    <a:lnTo>
                      <a:pt x="597" y="3165"/>
                    </a:lnTo>
                    <a:cubicBezTo>
                      <a:pt x="113" y="3509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4"/>
                      <a:pt x="1849" y="4919"/>
                    </a:cubicBezTo>
                    <a:lnTo>
                      <a:pt x="6001" y="1956"/>
                    </a:lnTo>
                    <a:cubicBezTo>
                      <a:pt x="6486" y="1609"/>
                      <a:pt x="6598" y="936"/>
                      <a:pt x="6253" y="452"/>
                    </a:cubicBezTo>
                    <a:cubicBezTo>
                      <a:pt x="6043" y="157"/>
                      <a:pt x="5711" y="0"/>
                      <a:pt x="5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3"/>
              <p:cNvSpPr/>
              <p:nvPr/>
            </p:nvSpPr>
            <p:spPr>
              <a:xfrm rot="-897036">
                <a:off x="652952" y="2909082"/>
                <a:ext cx="137007" cy="158983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9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1"/>
                    </a:lnTo>
                    <a:cubicBezTo>
                      <a:pt x="113" y="597"/>
                      <a:pt x="1" y="1270"/>
                      <a:pt x="347" y="1754"/>
                    </a:cubicBezTo>
                    <a:lnTo>
                      <a:pt x="3310" y="5907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4"/>
                      <a:pt x="4813" y="6159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4" y="4605"/>
                    </a:cubicBezTo>
                    <a:lnTo>
                      <a:pt x="2171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3"/>
              <p:cNvSpPr/>
              <p:nvPr/>
            </p:nvSpPr>
            <p:spPr>
              <a:xfrm rot="-897036">
                <a:off x="911909" y="2895282"/>
                <a:ext cx="164959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5120" extrusionOk="0">
                    <a:moveTo>
                      <a:pt x="5375" y="1"/>
                    </a:moveTo>
                    <a:cubicBezTo>
                      <a:pt x="5158" y="1"/>
                      <a:pt x="4939" y="66"/>
                      <a:pt x="4750" y="202"/>
                    </a:cubicBezTo>
                    <a:lnTo>
                      <a:pt x="597" y="3165"/>
                    </a:lnTo>
                    <a:cubicBezTo>
                      <a:pt x="113" y="3511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5"/>
                      <a:pt x="1849" y="4919"/>
                    </a:cubicBezTo>
                    <a:lnTo>
                      <a:pt x="6001" y="1956"/>
                    </a:lnTo>
                    <a:cubicBezTo>
                      <a:pt x="6486" y="1610"/>
                      <a:pt x="6598" y="937"/>
                      <a:pt x="6253" y="452"/>
                    </a:cubicBezTo>
                    <a:cubicBezTo>
                      <a:pt x="6043" y="158"/>
                      <a:pt x="5711" y="1"/>
                      <a:pt x="5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3"/>
              <p:cNvSpPr/>
              <p:nvPr/>
            </p:nvSpPr>
            <p:spPr>
              <a:xfrm rot="-897036">
                <a:off x="925885" y="2879807"/>
                <a:ext cx="137007" cy="158958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8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0"/>
                    </a:lnTo>
                    <a:cubicBezTo>
                      <a:pt x="113" y="596"/>
                      <a:pt x="0" y="1269"/>
                      <a:pt x="347" y="1753"/>
                    </a:cubicBezTo>
                    <a:lnTo>
                      <a:pt x="3310" y="5906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3"/>
                      <a:pt x="4813" y="6158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3" y="4605"/>
                    </a:cubicBezTo>
                    <a:lnTo>
                      <a:pt x="2170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3"/>
              <p:cNvSpPr/>
              <p:nvPr/>
            </p:nvSpPr>
            <p:spPr>
              <a:xfrm rot="-897036">
                <a:off x="620774" y="3086695"/>
                <a:ext cx="527703" cy="229762"/>
              </a:xfrm>
              <a:custGeom>
                <a:avLst/>
                <a:gdLst/>
                <a:ahLst/>
                <a:cxnLst/>
                <a:rect l="l" t="t" r="r" b="b"/>
                <a:pathLst>
                  <a:path w="21107" h="9190" extrusionOk="0">
                    <a:moveTo>
                      <a:pt x="2163" y="1"/>
                    </a:moveTo>
                    <a:cubicBezTo>
                      <a:pt x="1916" y="1"/>
                      <a:pt x="1665" y="49"/>
                      <a:pt x="1423" y="151"/>
                    </a:cubicBezTo>
                    <a:cubicBezTo>
                      <a:pt x="454" y="560"/>
                      <a:pt x="1" y="1677"/>
                      <a:pt x="409" y="2646"/>
                    </a:cubicBezTo>
                    <a:cubicBezTo>
                      <a:pt x="506" y="2873"/>
                      <a:pt x="2837" y="8222"/>
                      <a:pt x="9616" y="9079"/>
                    </a:cubicBezTo>
                    <a:cubicBezTo>
                      <a:pt x="10095" y="9140"/>
                      <a:pt x="10559" y="9174"/>
                      <a:pt x="11006" y="9185"/>
                    </a:cubicBezTo>
                    <a:cubicBezTo>
                      <a:pt x="11117" y="9188"/>
                      <a:pt x="11227" y="9189"/>
                      <a:pt x="11335" y="9189"/>
                    </a:cubicBezTo>
                    <a:cubicBezTo>
                      <a:pt x="17372" y="9189"/>
                      <a:pt x="20371" y="4975"/>
                      <a:pt x="20507" y="4779"/>
                    </a:cubicBezTo>
                    <a:cubicBezTo>
                      <a:pt x="21106" y="3915"/>
                      <a:pt x="20897" y="2722"/>
                      <a:pt x="20033" y="2123"/>
                    </a:cubicBezTo>
                    <a:cubicBezTo>
                      <a:pt x="19700" y="1891"/>
                      <a:pt x="19320" y="1780"/>
                      <a:pt x="18944" y="1780"/>
                    </a:cubicBezTo>
                    <a:cubicBezTo>
                      <a:pt x="18344" y="1780"/>
                      <a:pt x="17756" y="2063"/>
                      <a:pt x="17388" y="2594"/>
                    </a:cubicBezTo>
                    <a:cubicBezTo>
                      <a:pt x="17298" y="2718"/>
                      <a:pt x="15327" y="5379"/>
                      <a:pt x="11307" y="5379"/>
                    </a:cubicBezTo>
                    <a:cubicBezTo>
                      <a:pt x="10922" y="5379"/>
                      <a:pt x="10517" y="5355"/>
                      <a:pt x="10094" y="5301"/>
                    </a:cubicBezTo>
                    <a:cubicBezTo>
                      <a:pt x="5567" y="4728"/>
                      <a:pt x="3988" y="1322"/>
                      <a:pt x="3912" y="1151"/>
                    </a:cubicBezTo>
                    <a:cubicBezTo>
                      <a:pt x="3602" y="432"/>
                      <a:pt x="2901" y="1"/>
                      <a:pt x="2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3"/>
              <p:cNvSpPr/>
              <p:nvPr/>
            </p:nvSpPr>
            <p:spPr>
              <a:xfrm rot="-897036">
                <a:off x="654048" y="3116000"/>
                <a:ext cx="461125" cy="171159"/>
              </a:xfrm>
              <a:custGeom>
                <a:avLst/>
                <a:gdLst/>
                <a:ahLst/>
                <a:cxnLst/>
                <a:rect l="l" t="t" r="r" b="b"/>
                <a:pathLst>
                  <a:path w="18444" h="6846" extrusionOk="0">
                    <a:moveTo>
                      <a:pt x="832" y="0"/>
                    </a:moveTo>
                    <a:cubicBezTo>
                      <a:pt x="737" y="0"/>
                      <a:pt x="641" y="19"/>
                      <a:pt x="548" y="58"/>
                    </a:cubicBezTo>
                    <a:cubicBezTo>
                      <a:pt x="175" y="216"/>
                      <a:pt x="0" y="646"/>
                      <a:pt x="158" y="1018"/>
                    </a:cubicBezTo>
                    <a:cubicBezTo>
                      <a:pt x="243" y="1220"/>
                      <a:pt x="2315" y="5970"/>
                      <a:pt x="8431" y="6745"/>
                    </a:cubicBezTo>
                    <a:cubicBezTo>
                      <a:pt x="8871" y="6800"/>
                      <a:pt x="9296" y="6831"/>
                      <a:pt x="9706" y="6842"/>
                    </a:cubicBezTo>
                    <a:cubicBezTo>
                      <a:pt x="9807" y="6844"/>
                      <a:pt x="9908" y="6846"/>
                      <a:pt x="10007" y="6846"/>
                    </a:cubicBezTo>
                    <a:cubicBezTo>
                      <a:pt x="15435" y="6846"/>
                      <a:pt x="18093" y="3112"/>
                      <a:pt x="18214" y="2940"/>
                    </a:cubicBezTo>
                    <a:cubicBezTo>
                      <a:pt x="18444" y="2608"/>
                      <a:pt x="18361" y="2153"/>
                      <a:pt x="18030" y="1922"/>
                    </a:cubicBezTo>
                    <a:cubicBezTo>
                      <a:pt x="17903" y="1833"/>
                      <a:pt x="17757" y="1790"/>
                      <a:pt x="17613" y="1790"/>
                    </a:cubicBezTo>
                    <a:cubicBezTo>
                      <a:pt x="17382" y="1790"/>
                      <a:pt x="17154" y="1899"/>
                      <a:pt x="17011" y="2103"/>
                    </a:cubicBezTo>
                    <a:cubicBezTo>
                      <a:pt x="16909" y="2248"/>
                      <a:pt x="14644" y="5380"/>
                      <a:pt x="9994" y="5380"/>
                    </a:cubicBezTo>
                    <a:cubicBezTo>
                      <a:pt x="9556" y="5380"/>
                      <a:pt x="9096" y="5352"/>
                      <a:pt x="8616" y="5292"/>
                    </a:cubicBezTo>
                    <a:cubicBezTo>
                      <a:pt x="3365" y="4627"/>
                      <a:pt x="1583" y="622"/>
                      <a:pt x="1506" y="447"/>
                    </a:cubicBezTo>
                    <a:cubicBezTo>
                      <a:pt x="1388" y="168"/>
                      <a:pt x="1117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0" name="Google Shape;1140;p33"/>
          <p:cNvGrpSpPr/>
          <p:nvPr/>
        </p:nvGrpSpPr>
        <p:grpSpPr>
          <a:xfrm>
            <a:off x="-40975" y="-96096"/>
            <a:ext cx="1684800" cy="1944900"/>
            <a:chOff x="-40975" y="-96096"/>
            <a:chExt cx="1684800" cy="1944900"/>
          </a:xfrm>
        </p:grpSpPr>
        <p:sp>
          <p:nvSpPr>
            <p:cNvPr id="1141" name="Google Shape;1141;p33"/>
            <p:cNvSpPr/>
            <p:nvPr/>
          </p:nvSpPr>
          <p:spPr>
            <a:xfrm rot="-612">
              <a:off x="-40975" y="-95946"/>
              <a:ext cx="1684800" cy="1944600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2" name="Google Shape;1142;p33"/>
            <p:cNvGrpSpPr/>
            <p:nvPr/>
          </p:nvGrpSpPr>
          <p:grpSpPr>
            <a:xfrm>
              <a:off x="314689" y="603183"/>
              <a:ext cx="973564" cy="472046"/>
              <a:chOff x="4005430" y="403967"/>
              <a:chExt cx="955974" cy="463517"/>
            </a:xfrm>
          </p:grpSpPr>
          <p:grpSp>
            <p:nvGrpSpPr>
              <p:cNvPr id="1143" name="Google Shape;1143;p33"/>
              <p:cNvGrpSpPr/>
              <p:nvPr/>
            </p:nvGrpSpPr>
            <p:grpSpPr>
              <a:xfrm>
                <a:off x="4099698" y="403967"/>
                <a:ext cx="767440" cy="463517"/>
                <a:chOff x="4249602" y="403974"/>
                <a:chExt cx="644799" cy="389445"/>
              </a:xfrm>
            </p:grpSpPr>
            <p:sp>
              <p:nvSpPr>
                <p:cNvPr id="1144" name="Google Shape;1144;p33"/>
                <p:cNvSpPr/>
                <p:nvPr/>
              </p:nvSpPr>
              <p:spPr>
                <a:xfrm rot="309083">
                  <a:off x="4299335" y="492483"/>
                  <a:ext cx="66539" cy="3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652" extrusionOk="0">
                      <a:moveTo>
                        <a:pt x="368" y="1"/>
                      </a:moveTo>
                      <a:cubicBezTo>
                        <a:pt x="244" y="1"/>
                        <a:pt x="126" y="72"/>
                        <a:pt x="73" y="193"/>
                      </a:cubicBezTo>
                      <a:cubicBezTo>
                        <a:pt x="1" y="356"/>
                        <a:pt x="76" y="546"/>
                        <a:pt x="238" y="618"/>
                      </a:cubicBezTo>
                      <a:lnTo>
                        <a:pt x="2528" y="1624"/>
                      </a:lnTo>
                      <a:cubicBezTo>
                        <a:pt x="2566" y="1641"/>
                        <a:pt x="2603" y="1649"/>
                        <a:pt x="2642" y="1651"/>
                      </a:cubicBezTo>
                      <a:cubicBezTo>
                        <a:pt x="2647" y="1652"/>
                        <a:pt x="2653" y="1652"/>
                        <a:pt x="2658" y="1652"/>
                      </a:cubicBezTo>
                      <a:cubicBezTo>
                        <a:pt x="2782" y="1652"/>
                        <a:pt x="2900" y="1580"/>
                        <a:pt x="2952" y="1459"/>
                      </a:cubicBezTo>
                      <a:cubicBezTo>
                        <a:pt x="3024" y="1296"/>
                        <a:pt x="2951" y="1106"/>
                        <a:pt x="2788" y="1035"/>
                      </a:cubicBezTo>
                      <a:lnTo>
                        <a:pt x="497" y="28"/>
                      </a:lnTo>
                      <a:cubicBezTo>
                        <a:pt x="455" y="9"/>
                        <a:pt x="41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33"/>
                <p:cNvSpPr/>
                <p:nvPr/>
              </p:nvSpPr>
              <p:spPr>
                <a:xfrm rot="309083">
                  <a:off x="4344534" y="424414"/>
                  <a:ext cx="57806" cy="69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8" h="3180" extrusionOk="0">
                      <a:moveTo>
                        <a:pt x="364" y="0"/>
                      </a:moveTo>
                      <a:cubicBezTo>
                        <a:pt x="297" y="0"/>
                        <a:pt x="229" y="21"/>
                        <a:pt x="171" y="65"/>
                      </a:cubicBezTo>
                      <a:cubicBezTo>
                        <a:pt x="29" y="171"/>
                        <a:pt x="1" y="372"/>
                        <a:pt x="107" y="514"/>
                      </a:cubicBezTo>
                      <a:lnTo>
                        <a:pt x="2005" y="3051"/>
                      </a:lnTo>
                      <a:cubicBezTo>
                        <a:pt x="2065" y="3130"/>
                        <a:pt x="2155" y="3174"/>
                        <a:pt x="2247" y="3179"/>
                      </a:cubicBezTo>
                      <a:cubicBezTo>
                        <a:pt x="2253" y="3179"/>
                        <a:pt x="2258" y="3179"/>
                        <a:pt x="2264" y="3179"/>
                      </a:cubicBezTo>
                      <a:cubicBezTo>
                        <a:pt x="2331" y="3179"/>
                        <a:pt x="2399" y="3158"/>
                        <a:pt x="2456" y="3116"/>
                      </a:cubicBezTo>
                      <a:cubicBezTo>
                        <a:pt x="2598" y="3008"/>
                        <a:pt x="2628" y="2807"/>
                        <a:pt x="2521" y="2665"/>
                      </a:cubicBezTo>
                      <a:lnTo>
                        <a:pt x="622" y="129"/>
                      </a:lnTo>
                      <a:cubicBezTo>
                        <a:pt x="559" y="45"/>
                        <a:pt x="462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33"/>
                <p:cNvSpPr/>
                <p:nvPr/>
              </p:nvSpPr>
              <p:spPr>
                <a:xfrm rot="309083">
                  <a:off x="4417913" y="409265"/>
                  <a:ext cx="17729" cy="9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" h="4240" extrusionOk="0">
                      <a:moveTo>
                        <a:pt x="329" y="0"/>
                      </a:moveTo>
                      <a:cubicBezTo>
                        <a:pt x="325" y="0"/>
                        <a:pt x="321" y="1"/>
                        <a:pt x="317" y="1"/>
                      </a:cubicBezTo>
                      <a:cubicBezTo>
                        <a:pt x="139" y="7"/>
                        <a:pt x="1" y="157"/>
                        <a:pt x="8" y="335"/>
                      </a:cubicBezTo>
                      <a:lnTo>
                        <a:pt x="154" y="3931"/>
                      </a:lnTo>
                      <a:cubicBezTo>
                        <a:pt x="162" y="4099"/>
                        <a:pt x="295" y="4231"/>
                        <a:pt x="459" y="4240"/>
                      </a:cubicBezTo>
                      <a:lnTo>
                        <a:pt x="489" y="4240"/>
                      </a:lnTo>
                      <a:cubicBezTo>
                        <a:pt x="667" y="4232"/>
                        <a:pt x="805" y="4082"/>
                        <a:pt x="797" y="3905"/>
                      </a:cubicBezTo>
                      <a:lnTo>
                        <a:pt x="652" y="308"/>
                      </a:lnTo>
                      <a:cubicBezTo>
                        <a:pt x="644" y="135"/>
                        <a:pt x="501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33"/>
                <p:cNvSpPr/>
                <p:nvPr/>
              </p:nvSpPr>
              <p:spPr>
                <a:xfrm rot="309083">
                  <a:off x="4338426" y="451774"/>
                  <a:ext cx="159386" cy="15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6" h="6881" extrusionOk="0">
                      <a:moveTo>
                        <a:pt x="3628" y="1"/>
                      </a:moveTo>
                      <a:cubicBezTo>
                        <a:pt x="3506" y="1"/>
                        <a:pt x="3383" y="7"/>
                        <a:pt x="3259" y="21"/>
                      </a:cubicBezTo>
                      <a:cubicBezTo>
                        <a:pt x="1369" y="222"/>
                        <a:pt x="1" y="1918"/>
                        <a:pt x="204" y="3806"/>
                      </a:cubicBezTo>
                      <a:cubicBezTo>
                        <a:pt x="392" y="5572"/>
                        <a:pt x="1885" y="6881"/>
                        <a:pt x="3620" y="6881"/>
                      </a:cubicBezTo>
                      <a:cubicBezTo>
                        <a:pt x="3742" y="6881"/>
                        <a:pt x="3866" y="6874"/>
                        <a:pt x="3990" y="6861"/>
                      </a:cubicBezTo>
                      <a:cubicBezTo>
                        <a:pt x="5879" y="6660"/>
                        <a:pt x="7246" y="4964"/>
                        <a:pt x="7044" y="3075"/>
                      </a:cubicBezTo>
                      <a:cubicBezTo>
                        <a:pt x="6855" y="1310"/>
                        <a:pt x="5363" y="1"/>
                        <a:pt x="36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33"/>
                <p:cNvSpPr/>
                <p:nvPr/>
              </p:nvSpPr>
              <p:spPr>
                <a:xfrm rot="309083">
                  <a:off x="4361784" y="473949"/>
                  <a:ext cx="112709" cy="107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4" h="4865" extrusionOk="0">
                      <a:moveTo>
                        <a:pt x="2566" y="1"/>
                      </a:moveTo>
                      <a:cubicBezTo>
                        <a:pt x="2479" y="1"/>
                        <a:pt x="2392" y="6"/>
                        <a:pt x="2304" y="15"/>
                      </a:cubicBezTo>
                      <a:cubicBezTo>
                        <a:pt x="968" y="157"/>
                        <a:pt x="1" y="1356"/>
                        <a:pt x="144" y="2691"/>
                      </a:cubicBezTo>
                      <a:cubicBezTo>
                        <a:pt x="277" y="3939"/>
                        <a:pt x="1331" y="4865"/>
                        <a:pt x="2558" y="4865"/>
                      </a:cubicBezTo>
                      <a:cubicBezTo>
                        <a:pt x="2645" y="4865"/>
                        <a:pt x="2732" y="4860"/>
                        <a:pt x="2820" y="4851"/>
                      </a:cubicBezTo>
                      <a:cubicBezTo>
                        <a:pt x="4156" y="4709"/>
                        <a:pt x="5123" y="3510"/>
                        <a:pt x="4980" y="2175"/>
                      </a:cubicBezTo>
                      <a:cubicBezTo>
                        <a:pt x="4847" y="927"/>
                        <a:pt x="3793" y="1"/>
                        <a:pt x="25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33"/>
                <p:cNvSpPr/>
                <p:nvPr/>
              </p:nvSpPr>
              <p:spPr>
                <a:xfrm rot="309083">
                  <a:off x="4424475" y="474505"/>
                  <a:ext cx="42299" cy="4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1827" extrusionOk="0">
                      <a:moveTo>
                        <a:pt x="962" y="0"/>
                      </a:moveTo>
                      <a:cubicBezTo>
                        <a:pt x="930" y="0"/>
                        <a:pt x="898" y="2"/>
                        <a:pt x="865" y="6"/>
                      </a:cubicBezTo>
                      <a:cubicBezTo>
                        <a:pt x="363" y="60"/>
                        <a:pt x="1" y="509"/>
                        <a:pt x="54" y="1010"/>
                      </a:cubicBezTo>
                      <a:cubicBezTo>
                        <a:pt x="105" y="1479"/>
                        <a:pt x="501" y="1827"/>
                        <a:pt x="962" y="1827"/>
                      </a:cubicBezTo>
                      <a:cubicBezTo>
                        <a:pt x="994" y="1827"/>
                        <a:pt x="1026" y="1825"/>
                        <a:pt x="1059" y="1822"/>
                      </a:cubicBezTo>
                      <a:cubicBezTo>
                        <a:pt x="1560" y="1767"/>
                        <a:pt x="1923" y="1318"/>
                        <a:pt x="1870" y="817"/>
                      </a:cubicBezTo>
                      <a:cubicBezTo>
                        <a:pt x="1819" y="348"/>
                        <a:pt x="1423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33"/>
                <p:cNvSpPr/>
                <p:nvPr/>
              </p:nvSpPr>
              <p:spPr>
                <a:xfrm rot="309083">
                  <a:off x="4777817" y="479523"/>
                  <a:ext cx="60644" cy="46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" h="2113" extrusionOk="0">
                      <a:moveTo>
                        <a:pt x="2391" y="0"/>
                      </a:moveTo>
                      <a:cubicBezTo>
                        <a:pt x="2326" y="0"/>
                        <a:pt x="2260" y="20"/>
                        <a:pt x="2203" y="61"/>
                      </a:cubicBezTo>
                      <a:lnTo>
                        <a:pt x="178" y="1531"/>
                      </a:lnTo>
                      <a:cubicBezTo>
                        <a:pt x="33" y="1634"/>
                        <a:pt x="1" y="1836"/>
                        <a:pt x="105" y="1980"/>
                      </a:cubicBezTo>
                      <a:cubicBezTo>
                        <a:pt x="165" y="2062"/>
                        <a:pt x="256" y="2108"/>
                        <a:pt x="349" y="2112"/>
                      </a:cubicBezTo>
                      <a:cubicBezTo>
                        <a:pt x="355" y="2112"/>
                        <a:pt x="361" y="2113"/>
                        <a:pt x="367" y="2113"/>
                      </a:cubicBezTo>
                      <a:cubicBezTo>
                        <a:pt x="432" y="2113"/>
                        <a:pt x="498" y="2093"/>
                        <a:pt x="555" y="2051"/>
                      </a:cubicBezTo>
                      <a:lnTo>
                        <a:pt x="2581" y="583"/>
                      </a:lnTo>
                      <a:cubicBezTo>
                        <a:pt x="2725" y="478"/>
                        <a:pt x="2757" y="277"/>
                        <a:pt x="2652" y="133"/>
                      </a:cubicBezTo>
                      <a:cubicBezTo>
                        <a:pt x="2590" y="46"/>
                        <a:pt x="2491" y="0"/>
                        <a:pt x="23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33"/>
                <p:cNvSpPr/>
                <p:nvPr/>
              </p:nvSpPr>
              <p:spPr>
                <a:xfrm rot="309083">
                  <a:off x="4743064" y="414114"/>
                  <a:ext cx="45158" cy="77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3524" extrusionOk="0">
                      <a:moveTo>
                        <a:pt x="1687" y="0"/>
                      </a:moveTo>
                      <a:cubicBezTo>
                        <a:pt x="1565" y="0"/>
                        <a:pt x="1448" y="70"/>
                        <a:pt x="1394" y="189"/>
                      </a:cubicBezTo>
                      <a:lnTo>
                        <a:pt x="74" y="3068"/>
                      </a:lnTo>
                      <a:cubicBezTo>
                        <a:pt x="1" y="3229"/>
                        <a:pt x="72" y="3420"/>
                        <a:pt x="233" y="3495"/>
                      </a:cubicBezTo>
                      <a:cubicBezTo>
                        <a:pt x="270" y="3512"/>
                        <a:pt x="311" y="3521"/>
                        <a:pt x="351" y="3524"/>
                      </a:cubicBezTo>
                      <a:cubicBezTo>
                        <a:pt x="356" y="3524"/>
                        <a:pt x="361" y="3524"/>
                        <a:pt x="367" y="3524"/>
                      </a:cubicBezTo>
                      <a:cubicBezTo>
                        <a:pt x="489" y="3524"/>
                        <a:pt x="605" y="3454"/>
                        <a:pt x="659" y="3336"/>
                      </a:cubicBezTo>
                      <a:lnTo>
                        <a:pt x="1979" y="456"/>
                      </a:lnTo>
                      <a:cubicBezTo>
                        <a:pt x="2053" y="294"/>
                        <a:pt x="1982" y="103"/>
                        <a:pt x="1820" y="30"/>
                      </a:cubicBezTo>
                      <a:cubicBezTo>
                        <a:pt x="1777" y="10"/>
                        <a:pt x="1732" y="0"/>
                        <a:pt x="16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33"/>
                <p:cNvSpPr/>
                <p:nvPr/>
              </p:nvSpPr>
              <p:spPr>
                <a:xfrm rot="309083">
                  <a:off x="4697778" y="405085"/>
                  <a:ext cx="28881" cy="92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" h="4191" extrusionOk="0">
                      <a:moveTo>
                        <a:pt x="347" y="0"/>
                      </a:moveTo>
                      <a:cubicBezTo>
                        <a:pt x="329" y="0"/>
                        <a:pt x="310" y="2"/>
                        <a:pt x="292" y="5"/>
                      </a:cubicBezTo>
                      <a:cubicBezTo>
                        <a:pt x="118" y="34"/>
                        <a:pt x="0" y="201"/>
                        <a:pt x="31" y="377"/>
                      </a:cubicBezTo>
                      <a:lnTo>
                        <a:pt x="649" y="3922"/>
                      </a:lnTo>
                      <a:cubicBezTo>
                        <a:pt x="674" y="4073"/>
                        <a:pt x="801" y="4182"/>
                        <a:pt x="948" y="4190"/>
                      </a:cubicBezTo>
                      <a:cubicBezTo>
                        <a:pt x="954" y="4190"/>
                        <a:pt x="959" y="4190"/>
                        <a:pt x="965" y="4190"/>
                      </a:cubicBezTo>
                      <a:cubicBezTo>
                        <a:pt x="983" y="4190"/>
                        <a:pt x="1002" y="4188"/>
                        <a:pt x="1021" y="4184"/>
                      </a:cubicBezTo>
                      <a:cubicBezTo>
                        <a:pt x="1195" y="4153"/>
                        <a:pt x="1313" y="3987"/>
                        <a:pt x="1282" y="3812"/>
                      </a:cubicBezTo>
                      <a:lnTo>
                        <a:pt x="664" y="266"/>
                      </a:lnTo>
                      <a:cubicBezTo>
                        <a:pt x="638" y="110"/>
                        <a:pt x="500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33"/>
                <p:cNvSpPr/>
                <p:nvPr/>
              </p:nvSpPr>
              <p:spPr>
                <a:xfrm rot="309083">
                  <a:off x="4643541" y="446721"/>
                  <a:ext cx="159386" cy="15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6" h="6881" extrusionOk="0">
                      <a:moveTo>
                        <a:pt x="3628" y="1"/>
                      </a:moveTo>
                      <a:cubicBezTo>
                        <a:pt x="3506" y="1"/>
                        <a:pt x="3382" y="7"/>
                        <a:pt x="3257" y="21"/>
                      </a:cubicBezTo>
                      <a:cubicBezTo>
                        <a:pt x="1369" y="222"/>
                        <a:pt x="1" y="1918"/>
                        <a:pt x="202" y="3806"/>
                      </a:cubicBezTo>
                      <a:cubicBezTo>
                        <a:pt x="392" y="5571"/>
                        <a:pt x="1884" y="6881"/>
                        <a:pt x="3619" y="6881"/>
                      </a:cubicBezTo>
                      <a:cubicBezTo>
                        <a:pt x="3741" y="6881"/>
                        <a:pt x="3864" y="6874"/>
                        <a:pt x="3988" y="6861"/>
                      </a:cubicBezTo>
                      <a:cubicBezTo>
                        <a:pt x="5878" y="6658"/>
                        <a:pt x="7246" y="4964"/>
                        <a:pt x="7043" y="3075"/>
                      </a:cubicBezTo>
                      <a:cubicBezTo>
                        <a:pt x="6855" y="1310"/>
                        <a:pt x="5363" y="1"/>
                        <a:pt x="36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33"/>
                <p:cNvSpPr/>
                <p:nvPr/>
              </p:nvSpPr>
              <p:spPr>
                <a:xfrm rot="309083">
                  <a:off x="4666878" y="468871"/>
                  <a:ext cx="112687" cy="107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3" h="4866" extrusionOk="0">
                      <a:moveTo>
                        <a:pt x="2564" y="1"/>
                      </a:moveTo>
                      <a:cubicBezTo>
                        <a:pt x="2478" y="1"/>
                        <a:pt x="2391" y="5"/>
                        <a:pt x="2303" y="15"/>
                      </a:cubicBezTo>
                      <a:cubicBezTo>
                        <a:pt x="968" y="158"/>
                        <a:pt x="0" y="1357"/>
                        <a:pt x="144" y="2692"/>
                      </a:cubicBezTo>
                      <a:cubicBezTo>
                        <a:pt x="276" y="3940"/>
                        <a:pt x="1332" y="4866"/>
                        <a:pt x="2559" y="4866"/>
                      </a:cubicBezTo>
                      <a:cubicBezTo>
                        <a:pt x="2646" y="4866"/>
                        <a:pt x="2733" y="4861"/>
                        <a:pt x="2821" y="4852"/>
                      </a:cubicBezTo>
                      <a:cubicBezTo>
                        <a:pt x="4157" y="4708"/>
                        <a:pt x="5123" y="3510"/>
                        <a:pt x="4981" y="2174"/>
                      </a:cubicBezTo>
                      <a:cubicBezTo>
                        <a:pt x="4847" y="926"/>
                        <a:pt x="3791" y="1"/>
                        <a:pt x="25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33"/>
                <p:cNvSpPr/>
                <p:nvPr/>
              </p:nvSpPr>
              <p:spPr>
                <a:xfrm rot="309083">
                  <a:off x="4673523" y="470380"/>
                  <a:ext cx="42299" cy="4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1826" extrusionOk="0">
                      <a:moveTo>
                        <a:pt x="964" y="0"/>
                      </a:moveTo>
                      <a:cubicBezTo>
                        <a:pt x="931" y="0"/>
                        <a:pt x="898" y="2"/>
                        <a:pt x="864" y="6"/>
                      </a:cubicBezTo>
                      <a:cubicBezTo>
                        <a:pt x="362" y="59"/>
                        <a:pt x="0" y="508"/>
                        <a:pt x="53" y="1011"/>
                      </a:cubicBezTo>
                      <a:cubicBezTo>
                        <a:pt x="104" y="1478"/>
                        <a:pt x="499" y="1826"/>
                        <a:pt x="959" y="1826"/>
                      </a:cubicBezTo>
                      <a:cubicBezTo>
                        <a:pt x="992" y="1826"/>
                        <a:pt x="1025" y="1824"/>
                        <a:pt x="1058" y="1821"/>
                      </a:cubicBezTo>
                      <a:cubicBezTo>
                        <a:pt x="1559" y="1766"/>
                        <a:pt x="1922" y="1317"/>
                        <a:pt x="1868" y="816"/>
                      </a:cubicBezTo>
                      <a:cubicBezTo>
                        <a:pt x="1818" y="348"/>
                        <a:pt x="1424" y="0"/>
                        <a:pt x="9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33"/>
                <p:cNvSpPr/>
                <p:nvPr/>
              </p:nvSpPr>
              <p:spPr>
                <a:xfrm rot="309083">
                  <a:off x="4257497" y="561423"/>
                  <a:ext cx="629007" cy="204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6" h="9282" extrusionOk="0">
                      <a:moveTo>
                        <a:pt x="26389" y="0"/>
                      </a:moveTo>
                      <a:cubicBezTo>
                        <a:pt x="25905" y="0"/>
                        <a:pt x="25421" y="175"/>
                        <a:pt x="25037" y="530"/>
                      </a:cubicBezTo>
                      <a:cubicBezTo>
                        <a:pt x="21072" y="4200"/>
                        <a:pt x="16909" y="5322"/>
                        <a:pt x="13301" y="5322"/>
                      </a:cubicBezTo>
                      <a:cubicBezTo>
                        <a:pt x="7826" y="5322"/>
                        <a:pt x="3628" y="2740"/>
                        <a:pt x="3335" y="2555"/>
                      </a:cubicBezTo>
                      <a:cubicBezTo>
                        <a:pt x="3004" y="2345"/>
                        <a:pt x="2635" y="2244"/>
                        <a:pt x="2270" y="2244"/>
                      </a:cubicBezTo>
                      <a:cubicBezTo>
                        <a:pt x="1613" y="2244"/>
                        <a:pt x="971" y="2569"/>
                        <a:pt x="592" y="3163"/>
                      </a:cubicBezTo>
                      <a:cubicBezTo>
                        <a:pt x="0" y="4090"/>
                        <a:pt x="270" y="5319"/>
                        <a:pt x="1196" y="5911"/>
                      </a:cubicBezTo>
                      <a:cubicBezTo>
                        <a:pt x="1342" y="6004"/>
                        <a:pt x="4810" y="8193"/>
                        <a:pt x="9780" y="8994"/>
                      </a:cubicBezTo>
                      <a:cubicBezTo>
                        <a:pt x="10855" y="9167"/>
                        <a:pt x="12051" y="9282"/>
                        <a:pt x="13332" y="9282"/>
                      </a:cubicBezTo>
                      <a:cubicBezTo>
                        <a:pt x="17594" y="9281"/>
                        <a:pt x="22807" y="8016"/>
                        <a:pt x="27741" y="3450"/>
                      </a:cubicBezTo>
                      <a:cubicBezTo>
                        <a:pt x="28547" y="2704"/>
                        <a:pt x="28596" y="1444"/>
                        <a:pt x="27849" y="638"/>
                      </a:cubicBezTo>
                      <a:cubicBezTo>
                        <a:pt x="27457" y="215"/>
                        <a:pt x="26924" y="0"/>
                        <a:pt x="263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33"/>
                <p:cNvSpPr/>
                <p:nvPr/>
              </p:nvSpPr>
              <p:spPr>
                <a:xfrm rot="309083">
                  <a:off x="4284709" y="585323"/>
                  <a:ext cx="575358" cy="155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" h="7084" extrusionOk="0">
                      <a:moveTo>
                        <a:pt x="25153" y="1"/>
                      </a:moveTo>
                      <a:cubicBezTo>
                        <a:pt x="24934" y="1"/>
                        <a:pt x="24713" y="80"/>
                        <a:pt x="24539" y="242"/>
                      </a:cubicBezTo>
                      <a:cubicBezTo>
                        <a:pt x="20323" y="4144"/>
                        <a:pt x="15907" y="5337"/>
                        <a:pt x="12083" y="5337"/>
                      </a:cubicBezTo>
                      <a:cubicBezTo>
                        <a:pt x="6271" y="5337"/>
                        <a:pt x="1824" y="2582"/>
                        <a:pt x="1518" y="2387"/>
                      </a:cubicBezTo>
                      <a:cubicBezTo>
                        <a:pt x="1368" y="2291"/>
                        <a:pt x="1199" y="2245"/>
                        <a:pt x="1033" y="2245"/>
                      </a:cubicBezTo>
                      <a:cubicBezTo>
                        <a:pt x="735" y="2245"/>
                        <a:pt x="443" y="2393"/>
                        <a:pt x="270" y="2662"/>
                      </a:cubicBezTo>
                      <a:cubicBezTo>
                        <a:pt x="0" y="3083"/>
                        <a:pt x="124" y="3643"/>
                        <a:pt x="545" y="3911"/>
                      </a:cubicBezTo>
                      <a:cubicBezTo>
                        <a:pt x="627" y="3964"/>
                        <a:pt x="5632" y="7084"/>
                        <a:pt x="12166" y="7084"/>
                      </a:cubicBezTo>
                      <a:cubicBezTo>
                        <a:pt x="16368" y="7084"/>
                        <a:pt x="21204" y="5793"/>
                        <a:pt x="25767" y="1568"/>
                      </a:cubicBezTo>
                      <a:cubicBezTo>
                        <a:pt x="26134" y="1230"/>
                        <a:pt x="26156" y="656"/>
                        <a:pt x="25816" y="291"/>
                      </a:cubicBezTo>
                      <a:cubicBezTo>
                        <a:pt x="25639" y="98"/>
                        <a:pt x="25397" y="1"/>
                        <a:pt x="2515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8" name="Google Shape;1158;p33"/>
              <p:cNvGrpSpPr/>
              <p:nvPr/>
            </p:nvGrpSpPr>
            <p:grpSpPr>
              <a:xfrm>
                <a:off x="4005430" y="562205"/>
                <a:ext cx="955974" cy="92360"/>
                <a:chOff x="4172398" y="536925"/>
                <a:chExt cx="803204" cy="77600"/>
              </a:xfrm>
            </p:grpSpPr>
            <p:sp>
              <p:nvSpPr>
                <p:cNvPr id="1159" name="Google Shape;1159;p33"/>
                <p:cNvSpPr/>
                <p:nvPr/>
              </p:nvSpPr>
              <p:spPr>
                <a:xfrm>
                  <a:off x="4172398" y="536938"/>
                  <a:ext cx="7760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3103" extrusionOk="0">
                      <a:moveTo>
                        <a:pt x="1552" y="0"/>
                      </a:moveTo>
                      <a:cubicBezTo>
                        <a:pt x="696" y="0"/>
                        <a:pt x="1" y="695"/>
                        <a:pt x="1" y="1552"/>
                      </a:cubicBezTo>
                      <a:cubicBezTo>
                        <a:pt x="1" y="2408"/>
                        <a:pt x="696" y="3103"/>
                        <a:pt x="1552" y="3103"/>
                      </a:cubicBezTo>
                      <a:cubicBezTo>
                        <a:pt x="2408" y="3103"/>
                        <a:pt x="3103" y="2408"/>
                        <a:pt x="3103" y="1552"/>
                      </a:cubicBezTo>
                      <a:cubicBezTo>
                        <a:pt x="3103" y="695"/>
                        <a:pt x="2408" y="0"/>
                        <a:pt x="1552" y="0"/>
                      </a:cubicBezTo>
                      <a:close/>
                    </a:path>
                  </a:pathLst>
                </a:custGeom>
                <a:solidFill>
                  <a:srgbClr val="EA5330">
                    <a:alpha val="88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33"/>
                <p:cNvSpPr/>
                <p:nvPr/>
              </p:nvSpPr>
              <p:spPr>
                <a:xfrm>
                  <a:off x="4898002" y="536925"/>
                  <a:ext cx="77600" cy="7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3104" extrusionOk="0">
                      <a:moveTo>
                        <a:pt x="1552" y="1"/>
                      </a:moveTo>
                      <a:cubicBezTo>
                        <a:pt x="696" y="1"/>
                        <a:pt x="1" y="696"/>
                        <a:pt x="1" y="1552"/>
                      </a:cubicBezTo>
                      <a:cubicBezTo>
                        <a:pt x="1" y="2408"/>
                        <a:pt x="696" y="3103"/>
                        <a:pt x="1552" y="3103"/>
                      </a:cubicBezTo>
                      <a:cubicBezTo>
                        <a:pt x="2408" y="3103"/>
                        <a:pt x="3103" y="2408"/>
                        <a:pt x="3103" y="1552"/>
                      </a:cubicBezTo>
                      <a:cubicBezTo>
                        <a:pt x="3103" y="696"/>
                        <a:pt x="2408" y="1"/>
                        <a:pt x="1552" y="1"/>
                      </a:cubicBezTo>
                      <a:close/>
                    </a:path>
                  </a:pathLst>
                </a:custGeom>
                <a:solidFill>
                  <a:srgbClr val="EA5330">
                    <a:alpha val="88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61" name="Google Shape;1161;p33"/>
          <p:cNvGrpSpPr/>
          <p:nvPr/>
        </p:nvGrpSpPr>
        <p:grpSpPr>
          <a:xfrm>
            <a:off x="7305896" y="545877"/>
            <a:ext cx="1518300" cy="1363200"/>
            <a:chOff x="7305896" y="545877"/>
            <a:chExt cx="1518300" cy="1363200"/>
          </a:xfrm>
        </p:grpSpPr>
        <p:sp>
          <p:nvSpPr>
            <p:cNvPr id="1162" name="Google Shape;1162;p33"/>
            <p:cNvSpPr/>
            <p:nvPr/>
          </p:nvSpPr>
          <p:spPr>
            <a:xfrm rot="480762">
              <a:off x="7381725" y="635352"/>
              <a:ext cx="1366642" cy="11842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3" name="Google Shape;1163;p33"/>
            <p:cNvGrpSpPr/>
            <p:nvPr/>
          </p:nvGrpSpPr>
          <p:grpSpPr>
            <a:xfrm>
              <a:off x="7755909" y="955700"/>
              <a:ext cx="618279" cy="543543"/>
              <a:chOff x="7438597" y="1124650"/>
              <a:chExt cx="618279" cy="543543"/>
            </a:xfrm>
          </p:grpSpPr>
          <p:sp>
            <p:nvSpPr>
              <p:cNvPr id="1164" name="Google Shape;1164;p33"/>
              <p:cNvSpPr/>
              <p:nvPr/>
            </p:nvSpPr>
            <p:spPr>
              <a:xfrm rot="1020443">
                <a:off x="7504713" y="1271748"/>
                <a:ext cx="208634" cy="131186"/>
              </a:xfrm>
              <a:custGeom>
                <a:avLst/>
                <a:gdLst/>
                <a:ahLst/>
                <a:cxnLst/>
                <a:rect l="l" t="t" r="r" b="b"/>
                <a:pathLst>
                  <a:path w="10436" h="6562" extrusionOk="0">
                    <a:moveTo>
                      <a:pt x="5219" y="0"/>
                    </a:moveTo>
                    <a:cubicBezTo>
                      <a:pt x="2337" y="0"/>
                      <a:pt x="1" y="2337"/>
                      <a:pt x="1" y="5218"/>
                    </a:cubicBezTo>
                    <a:cubicBezTo>
                      <a:pt x="1" y="6233"/>
                      <a:pt x="291" y="6561"/>
                      <a:pt x="794" y="6561"/>
                    </a:cubicBezTo>
                    <a:cubicBezTo>
                      <a:pt x="1352" y="6561"/>
                      <a:pt x="2173" y="6155"/>
                      <a:pt x="3147" y="5834"/>
                    </a:cubicBezTo>
                    <a:cubicBezTo>
                      <a:pt x="3783" y="5623"/>
                      <a:pt x="4484" y="5452"/>
                      <a:pt x="5219" y="5452"/>
                    </a:cubicBezTo>
                    <a:cubicBezTo>
                      <a:pt x="5953" y="5452"/>
                      <a:pt x="6654" y="5623"/>
                      <a:pt x="7290" y="5834"/>
                    </a:cubicBezTo>
                    <a:cubicBezTo>
                      <a:pt x="8264" y="6155"/>
                      <a:pt x="9084" y="6561"/>
                      <a:pt x="9643" y="6561"/>
                    </a:cubicBezTo>
                    <a:cubicBezTo>
                      <a:pt x="10145" y="6561"/>
                      <a:pt x="10436" y="6233"/>
                      <a:pt x="10436" y="5218"/>
                    </a:cubicBezTo>
                    <a:cubicBezTo>
                      <a:pt x="10436" y="2337"/>
                      <a:pt x="8099" y="0"/>
                      <a:pt x="5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3"/>
              <p:cNvSpPr/>
              <p:nvPr/>
            </p:nvSpPr>
            <p:spPr>
              <a:xfrm rot="1020443">
                <a:off x="7553044" y="1299454"/>
                <a:ext cx="108116" cy="88664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4435" extrusionOk="0">
                    <a:moveTo>
                      <a:pt x="2703" y="0"/>
                    </a:moveTo>
                    <a:cubicBezTo>
                      <a:pt x="1212" y="0"/>
                      <a:pt x="1" y="1207"/>
                      <a:pt x="1" y="2701"/>
                    </a:cubicBezTo>
                    <a:cubicBezTo>
                      <a:pt x="1" y="3359"/>
                      <a:pt x="240" y="3967"/>
                      <a:pt x="631" y="4434"/>
                    </a:cubicBezTo>
                    <a:cubicBezTo>
                      <a:pt x="1267" y="4223"/>
                      <a:pt x="1968" y="4052"/>
                      <a:pt x="2703" y="4052"/>
                    </a:cubicBezTo>
                    <a:cubicBezTo>
                      <a:pt x="3437" y="4052"/>
                      <a:pt x="4138" y="4223"/>
                      <a:pt x="4774" y="4434"/>
                    </a:cubicBezTo>
                    <a:cubicBezTo>
                      <a:pt x="5169" y="3967"/>
                      <a:pt x="5408" y="3359"/>
                      <a:pt x="5408" y="2701"/>
                    </a:cubicBezTo>
                    <a:cubicBezTo>
                      <a:pt x="5408" y="1207"/>
                      <a:pt x="4192" y="0"/>
                      <a:pt x="2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3"/>
              <p:cNvSpPr/>
              <p:nvPr/>
            </p:nvSpPr>
            <p:spPr>
              <a:xfrm rot="1020443">
                <a:off x="7768216" y="1352345"/>
                <a:ext cx="208654" cy="131186"/>
              </a:xfrm>
              <a:custGeom>
                <a:avLst/>
                <a:gdLst/>
                <a:ahLst/>
                <a:cxnLst/>
                <a:rect l="l" t="t" r="r" b="b"/>
                <a:pathLst>
                  <a:path w="10437" h="6562" extrusionOk="0">
                    <a:moveTo>
                      <a:pt x="5219" y="0"/>
                    </a:moveTo>
                    <a:cubicBezTo>
                      <a:pt x="2338" y="0"/>
                      <a:pt x="1" y="2337"/>
                      <a:pt x="1" y="5218"/>
                    </a:cubicBezTo>
                    <a:cubicBezTo>
                      <a:pt x="1" y="6233"/>
                      <a:pt x="292" y="6561"/>
                      <a:pt x="794" y="6561"/>
                    </a:cubicBezTo>
                    <a:cubicBezTo>
                      <a:pt x="1353" y="6561"/>
                      <a:pt x="2173" y="6155"/>
                      <a:pt x="3147" y="5834"/>
                    </a:cubicBezTo>
                    <a:cubicBezTo>
                      <a:pt x="3783" y="5623"/>
                      <a:pt x="4486" y="5452"/>
                      <a:pt x="5219" y="5452"/>
                    </a:cubicBezTo>
                    <a:cubicBezTo>
                      <a:pt x="5953" y="5452"/>
                      <a:pt x="6654" y="5623"/>
                      <a:pt x="7290" y="5834"/>
                    </a:cubicBezTo>
                    <a:cubicBezTo>
                      <a:pt x="8264" y="6155"/>
                      <a:pt x="9084" y="6561"/>
                      <a:pt x="9643" y="6561"/>
                    </a:cubicBezTo>
                    <a:cubicBezTo>
                      <a:pt x="10146" y="6561"/>
                      <a:pt x="10436" y="6233"/>
                      <a:pt x="10436" y="5218"/>
                    </a:cubicBezTo>
                    <a:cubicBezTo>
                      <a:pt x="10436" y="2337"/>
                      <a:pt x="8100" y="0"/>
                      <a:pt x="5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3"/>
              <p:cNvSpPr/>
              <p:nvPr/>
            </p:nvSpPr>
            <p:spPr>
              <a:xfrm rot="1020443">
                <a:off x="7816586" y="1380054"/>
                <a:ext cx="108076" cy="88664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435" extrusionOk="0">
                    <a:moveTo>
                      <a:pt x="2701" y="0"/>
                    </a:moveTo>
                    <a:cubicBezTo>
                      <a:pt x="1211" y="0"/>
                      <a:pt x="0" y="1207"/>
                      <a:pt x="0" y="2701"/>
                    </a:cubicBezTo>
                    <a:cubicBezTo>
                      <a:pt x="0" y="3359"/>
                      <a:pt x="238" y="3967"/>
                      <a:pt x="629" y="4434"/>
                    </a:cubicBezTo>
                    <a:cubicBezTo>
                      <a:pt x="1265" y="4223"/>
                      <a:pt x="1968" y="4052"/>
                      <a:pt x="2701" y="4052"/>
                    </a:cubicBezTo>
                    <a:cubicBezTo>
                      <a:pt x="3435" y="4052"/>
                      <a:pt x="4136" y="4223"/>
                      <a:pt x="4772" y="4434"/>
                    </a:cubicBezTo>
                    <a:cubicBezTo>
                      <a:pt x="5168" y="3967"/>
                      <a:pt x="5406" y="3359"/>
                      <a:pt x="5406" y="2701"/>
                    </a:cubicBezTo>
                    <a:cubicBezTo>
                      <a:pt x="5406" y="1207"/>
                      <a:pt x="4191" y="0"/>
                      <a:pt x="27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3"/>
              <p:cNvSpPr/>
              <p:nvPr/>
            </p:nvSpPr>
            <p:spPr>
              <a:xfrm rot="1020443">
                <a:off x="7446294" y="1471722"/>
                <a:ext cx="495697" cy="126748"/>
              </a:xfrm>
              <a:custGeom>
                <a:avLst/>
                <a:gdLst/>
                <a:ahLst/>
                <a:cxnLst/>
                <a:rect l="l" t="t" r="r" b="b"/>
                <a:pathLst>
                  <a:path w="24795" h="6340" extrusionOk="0">
                    <a:moveTo>
                      <a:pt x="1276" y="0"/>
                    </a:moveTo>
                    <a:cubicBezTo>
                      <a:pt x="1044" y="0"/>
                      <a:pt x="811" y="72"/>
                      <a:pt x="609" y="219"/>
                    </a:cubicBezTo>
                    <a:cubicBezTo>
                      <a:pt x="108" y="587"/>
                      <a:pt x="1" y="1291"/>
                      <a:pt x="370" y="1793"/>
                    </a:cubicBezTo>
                    <a:cubicBezTo>
                      <a:pt x="506" y="1979"/>
                      <a:pt x="3813" y="6339"/>
                      <a:pt x="12328" y="6339"/>
                    </a:cubicBezTo>
                    <a:cubicBezTo>
                      <a:pt x="20811" y="6339"/>
                      <a:pt x="24261" y="2228"/>
                      <a:pt x="24403" y="2053"/>
                    </a:cubicBezTo>
                    <a:cubicBezTo>
                      <a:pt x="24794" y="1574"/>
                      <a:pt x="24722" y="873"/>
                      <a:pt x="24246" y="479"/>
                    </a:cubicBezTo>
                    <a:cubicBezTo>
                      <a:pt x="24037" y="306"/>
                      <a:pt x="23783" y="222"/>
                      <a:pt x="23531" y="222"/>
                    </a:cubicBezTo>
                    <a:cubicBezTo>
                      <a:pt x="23208" y="222"/>
                      <a:pt x="22887" y="359"/>
                      <a:pt x="22664" y="625"/>
                    </a:cubicBezTo>
                    <a:cubicBezTo>
                      <a:pt x="22545" y="766"/>
                      <a:pt x="19616" y="4088"/>
                      <a:pt x="12328" y="4088"/>
                    </a:cubicBezTo>
                    <a:cubicBezTo>
                      <a:pt x="5042" y="4088"/>
                      <a:pt x="2301" y="615"/>
                      <a:pt x="2179" y="453"/>
                    </a:cubicBezTo>
                    <a:cubicBezTo>
                      <a:pt x="1958" y="157"/>
                      <a:pt x="1620" y="0"/>
                      <a:pt x="12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3"/>
              <p:cNvSpPr/>
              <p:nvPr/>
            </p:nvSpPr>
            <p:spPr>
              <a:xfrm rot="1020443">
                <a:off x="7536404" y="1149570"/>
                <a:ext cx="188683" cy="122270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6116" extrusionOk="0">
                    <a:moveTo>
                      <a:pt x="8202" y="1"/>
                    </a:moveTo>
                    <a:cubicBezTo>
                      <a:pt x="8116" y="1"/>
                      <a:pt x="8030" y="10"/>
                      <a:pt x="7943" y="31"/>
                    </a:cubicBezTo>
                    <a:cubicBezTo>
                      <a:pt x="3405" y="1093"/>
                      <a:pt x="546" y="4094"/>
                      <a:pt x="426" y="4221"/>
                    </a:cubicBezTo>
                    <a:cubicBezTo>
                      <a:pt x="1" y="4673"/>
                      <a:pt x="24" y="5384"/>
                      <a:pt x="475" y="5810"/>
                    </a:cubicBezTo>
                    <a:cubicBezTo>
                      <a:pt x="692" y="6014"/>
                      <a:pt x="969" y="6116"/>
                      <a:pt x="1247" y="6116"/>
                    </a:cubicBezTo>
                    <a:cubicBezTo>
                      <a:pt x="1545" y="6116"/>
                      <a:pt x="1844" y="5998"/>
                      <a:pt x="2065" y="5765"/>
                    </a:cubicBezTo>
                    <a:cubicBezTo>
                      <a:pt x="2089" y="5739"/>
                      <a:pt x="4603" y="3124"/>
                      <a:pt x="8456" y="2223"/>
                    </a:cubicBezTo>
                    <a:cubicBezTo>
                      <a:pt x="9062" y="2081"/>
                      <a:pt x="9437" y="1476"/>
                      <a:pt x="9295" y="871"/>
                    </a:cubicBezTo>
                    <a:cubicBezTo>
                      <a:pt x="9174" y="353"/>
                      <a:pt x="8712" y="1"/>
                      <a:pt x="82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3"/>
              <p:cNvSpPr/>
              <p:nvPr/>
            </p:nvSpPr>
            <p:spPr>
              <a:xfrm rot="1020443">
                <a:off x="7852747" y="1183892"/>
                <a:ext cx="189062" cy="131286"/>
              </a:xfrm>
              <a:custGeom>
                <a:avLst/>
                <a:gdLst/>
                <a:ahLst/>
                <a:cxnLst/>
                <a:rect l="l" t="t" r="r" b="b"/>
                <a:pathLst>
                  <a:path w="9457" h="6567" extrusionOk="0">
                    <a:moveTo>
                      <a:pt x="1236" y="1"/>
                    </a:moveTo>
                    <a:cubicBezTo>
                      <a:pt x="724" y="1"/>
                      <a:pt x="263" y="351"/>
                      <a:pt x="142" y="870"/>
                    </a:cubicBezTo>
                    <a:cubicBezTo>
                      <a:pt x="0" y="1476"/>
                      <a:pt x="376" y="2081"/>
                      <a:pt x="981" y="2223"/>
                    </a:cubicBezTo>
                    <a:cubicBezTo>
                      <a:pt x="4782" y="3111"/>
                      <a:pt x="7280" y="6107"/>
                      <a:pt x="7318" y="6153"/>
                    </a:cubicBezTo>
                    <a:cubicBezTo>
                      <a:pt x="7541" y="6426"/>
                      <a:pt x="7864" y="6566"/>
                      <a:pt x="8191" y="6566"/>
                    </a:cubicBezTo>
                    <a:cubicBezTo>
                      <a:pt x="8440" y="6566"/>
                      <a:pt x="8692" y="6484"/>
                      <a:pt x="8900" y="6315"/>
                    </a:cubicBezTo>
                    <a:cubicBezTo>
                      <a:pt x="9383" y="5923"/>
                      <a:pt x="9456" y="5214"/>
                      <a:pt x="9064" y="4732"/>
                    </a:cubicBezTo>
                    <a:cubicBezTo>
                      <a:pt x="8944" y="4584"/>
                      <a:pt x="6074" y="1103"/>
                      <a:pt x="1495" y="31"/>
                    </a:cubicBezTo>
                    <a:cubicBezTo>
                      <a:pt x="1408" y="10"/>
                      <a:pt x="1321" y="1"/>
                      <a:pt x="1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3"/>
          <p:cNvGrpSpPr/>
          <p:nvPr/>
        </p:nvGrpSpPr>
        <p:grpSpPr>
          <a:xfrm>
            <a:off x="7414063" y="3475375"/>
            <a:ext cx="1808100" cy="1808100"/>
            <a:chOff x="7414063" y="3475375"/>
            <a:chExt cx="1808100" cy="1808100"/>
          </a:xfrm>
        </p:grpSpPr>
        <p:sp>
          <p:nvSpPr>
            <p:cNvPr id="1172" name="Google Shape;1172;p33"/>
            <p:cNvSpPr/>
            <p:nvPr/>
          </p:nvSpPr>
          <p:spPr>
            <a:xfrm>
              <a:off x="7414063" y="3475375"/>
              <a:ext cx="1808100" cy="1808100"/>
            </a:xfrm>
            <a:prstGeom prst="donut">
              <a:avLst>
                <a:gd name="adj" fmla="val 25000"/>
              </a:avLst>
            </a:pr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3"/>
            <p:cNvGrpSpPr/>
            <p:nvPr/>
          </p:nvGrpSpPr>
          <p:grpSpPr>
            <a:xfrm>
              <a:off x="8062254" y="3585995"/>
              <a:ext cx="511664" cy="276889"/>
              <a:chOff x="4312300" y="4239300"/>
              <a:chExt cx="551600" cy="298500"/>
            </a:xfrm>
          </p:grpSpPr>
          <p:sp>
            <p:nvSpPr>
              <p:cNvPr id="1174" name="Google Shape;1174;p33"/>
              <p:cNvSpPr/>
              <p:nvPr/>
            </p:nvSpPr>
            <p:spPr>
              <a:xfrm>
                <a:off x="43123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59" y="1"/>
                    </a:moveTo>
                    <a:cubicBezTo>
                      <a:pt x="0" y="1"/>
                      <a:pt x="156" y="11934"/>
                      <a:pt x="3160" y="11940"/>
                    </a:cubicBezTo>
                    <a:cubicBezTo>
                      <a:pt x="3161" y="11940"/>
                      <a:pt x="3162" y="11940"/>
                      <a:pt x="3163" y="11940"/>
                    </a:cubicBezTo>
                    <a:cubicBezTo>
                      <a:pt x="7396" y="11940"/>
                      <a:pt x="5973" y="2"/>
                      <a:pt x="3160" y="1"/>
                    </a:cubicBezTo>
                    <a:cubicBezTo>
                      <a:pt x="3159" y="1"/>
                      <a:pt x="3159" y="1"/>
                      <a:pt x="3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3"/>
              <p:cNvSpPr/>
              <p:nvPr/>
            </p:nvSpPr>
            <p:spPr>
              <a:xfrm>
                <a:off x="43552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6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9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3"/>
              <p:cNvSpPr/>
              <p:nvPr/>
            </p:nvSpPr>
            <p:spPr>
              <a:xfrm>
                <a:off x="46790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60" y="1"/>
                    </a:moveTo>
                    <a:cubicBezTo>
                      <a:pt x="0" y="1"/>
                      <a:pt x="156" y="11934"/>
                      <a:pt x="3161" y="11940"/>
                    </a:cubicBezTo>
                    <a:cubicBezTo>
                      <a:pt x="3162" y="11940"/>
                      <a:pt x="3163" y="11940"/>
                      <a:pt x="3164" y="11940"/>
                    </a:cubicBezTo>
                    <a:cubicBezTo>
                      <a:pt x="7395" y="11940"/>
                      <a:pt x="5975" y="2"/>
                      <a:pt x="3161" y="1"/>
                    </a:cubicBezTo>
                    <a:cubicBezTo>
                      <a:pt x="3161" y="1"/>
                      <a:pt x="3160" y="1"/>
                      <a:pt x="3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3"/>
              <p:cNvSpPr/>
              <p:nvPr/>
            </p:nvSpPr>
            <p:spPr>
              <a:xfrm>
                <a:off x="47219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5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8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3"/>
              <p:cNvSpPr/>
              <p:nvPr/>
            </p:nvSpPr>
            <p:spPr>
              <a:xfrm>
                <a:off x="4485900" y="4445175"/>
                <a:ext cx="18602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3042" extrusionOk="0">
                    <a:moveTo>
                      <a:pt x="832" y="0"/>
                    </a:moveTo>
                    <a:cubicBezTo>
                      <a:pt x="729" y="0"/>
                      <a:pt x="624" y="22"/>
                      <a:pt x="525" y="69"/>
                    </a:cubicBezTo>
                    <a:cubicBezTo>
                      <a:pt x="159" y="238"/>
                      <a:pt x="0" y="672"/>
                      <a:pt x="169" y="1037"/>
                    </a:cubicBezTo>
                    <a:cubicBezTo>
                      <a:pt x="207" y="1120"/>
                      <a:pt x="1128" y="3042"/>
                      <a:pt x="3690" y="3042"/>
                    </a:cubicBezTo>
                    <a:cubicBezTo>
                      <a:pt x="6238" y="3042"/>
                      <a:pt x="7221" y="1139"/>
                      <a:pt x="7261" y="1058"/>
                    </a:cubicBezTo>
                    <a:cubicBezTo>
                      <a:pt x="7440" y="700"/>
                      <a:pt x="7297" y="269"/>
                      <a:pt x="6942" y="85"/>
                    </a:cubicBezTo>
                    <a:cubicBezTo>
                      <a:pt x="6835" y="31"/>
                      <a:pt x="6722" y="5"/>
                      <a:pt x="6610" y="5"/>
                    </a:cubicBezTo>
                    <a:cubicBezTo>
                      <a:pt x="6346" y="5"/>
                      <a:pt x="6090" y="148"/>
                      <a:pt x="5960" y="397"/>
                    </a:cubicBezTo>
                    <a:cubicBezTo>
                      <a:pt x="5934" y="444"/>
                      <a:pt x="5287" y="1582"/>
                      <a:pt x="3690" y="1582"/>
                    </a:cubicBezTo>
                    <a:cubicBezTo>
                      <a:pt x="2094" y="1582"/>
                      <a:pt x="1520" y="477"/>
                      <a:pt x="1491" y="417"/>
                    </a:cubicBezTo>
                    <a:cubicBezTo>
                      <a:pt x="1366" y="155"/>
                      <a:pt x="1105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9" name="Google Shape;1179;p33"/>
          <p:cNvSpPr/>
          <p:nvPr/>
        </p:nvSpPr>
        <p:spPr>
          <a:xfrm>
            <a:off x="250213" y="2200600"/>
            <a:ext cx="545318" cy="596661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33"/>
          <p:cNvSpPr/>
          <p:nvPr/>
        </p:nvSpPr>
        <p:spPr>
          <a:xfrm flipH="1">
            <a:off x="8343463" y="2307725"/>
            <a:ext cx="431819" cy="524598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3"/>
          <p:cNvSpPr/>
          <p:nvPr/>
        </p:nvSpPr>
        <p:spPr>
          <a:xfrm rot="1188884">
            <a:off x="2265618" y="329889"/>
            <a:ext cx="337669" cy="410219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33"/>
          <p:cNvSpPr/>
          <p:nvPr/>
        </p:nvSpPr>
        <p:spPr>
          <a:xfrm>
            <a:off x="6661800" y="4443438"/>
            <a:ext cx="339886" cy="330124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33"/>
          <p:cNvSpPr/>
          <p:nvPr/>
        </p:nvSpPr>
        <p:spPr>
          <a:xfrm flipH="1">
            <a:off x="8090165" y="4157386"/>
            <a:ext cx="455812" cy="443950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4" name="Google Shape;1184;p33"/>
          <p:cNvGrpSpPr/>
          <p:nvPr/>
        </p:nvGrpSpPr>
        <p:grpSpPr>
          <a:xfrm>
            <a:off x="-40975" y="3567776"/>
            <a:ext cx="1534500" cy="1623300"/>
            <a:chOff x="-40975" y="3567776"/>
            <a:chExt cx="1534500" cy="1623300"/>
          </a:xfrm>
        </p:grpSpPr>
        <p:sp>
          <p:nvSpPr>
            <p:cNvPr id="1185" name="Google Shape;1185;p33"/>
            <p:cNvSpPr/>
            <p:nvPr/>
          </p:nvSpPr>
          <p:spPr>
            <a:xfrm>
              <a:off x="-40975" y="3567776"/>
              <a:ext cx="1534500" cy="1623300"/>
            </a:xfrm>
            <a:prstGeom prst="rtTriangle">
              <a:avLst/>
            </a:pr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6" name="Google Shape;1186;p33"/>
            <p:cNvGrpSpPr/>
            <p:nvPr/>
          </p:nvGrpSpPr>
          <p:grpSpPr>
            <a:xfrm rot="1012073">
              <a:off x="164317" y="4535992"/>
              <a:ext cx="509138" cy="348443"/>
              <a:chOff x="8017946" y="349514"/>
              <a:chExt cx="484375" cy="331496"/>
            </a:xfrm>
          </p:grpSpPr>
          <p:sp>
            <p:nvSpPr>
              <p:cNvPr id="1187" name="Google Shape;1187;p33"/>
              <p:cNvSpPr/>
              <p:nvPr/>
            </p:nvSpPr>
            <p:spPr>
              <a:xfrm rot="345785">
                <a:off x="8045007" y="395432"/>
                <a:ext cx="181193" cy="152009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7365" extrusionOk="0">
                    <a:moveTo>
                      <a:pt x="1289" y="0"/>
                    </a:moveTo>
                    <a:cubicBezTo>
                      <a:pt x="914" y="0"/>
                      <a:pt x="547" y="187"/>
                      <a:pt x="332" y="527"/>
                    </a:cubicBezTo>
                    <a:cubicBezTo>
                      <a:pt x="0" y="1056"/>
                      <a:pt x="158" y="1753"/>
                      <a:pt x="686" y="2085"/>
                    </a:cubicBezTo>
                    <a:lnTo>
                      <a:pt x="3791" y="4043"/>
                    </a:lnTo>
                    <a:lnTo>
                      <a:pt x="877" y="5184"/>
                    </a:lnTo>
                    <a:cubicBezTo>
                      <a:pt x="296" y="5411"/>
                      <a:pt x="9" y="6066"/>
                      <a:pt x="237" y="6647"/>
                    </a:cubicBezTo>
                    <a:cubicBezTo>
                      <a:pt x="411" y="7092"/>
                      <a:pt x="837" y="7364"/>
                      <a:pt x="1288" y="7364"/>
                    </a:cubicBezTo>
                    <a:cubicBezTo>
                      <a:pt x="1425" y="7364"/>
                      <a:pt x="1564" y="7340"/>
                      <a:pt x="1699" y="7287"/>
                    </a:cubicBezTo>
                    <a:lnTo>
                      <a:pt x="8778" y="4516"/>
                    </a:lnTo>
                    <a:lnTo>
                      <a:pt x="1890" y="175"/>
                    </a:lnTo>
                    <a:cubicBezTo>
                      <a:pt x="1703" y="57"/>
                      <a:pt x="1494" y="0"/>
                      <a:pt x="1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3"/>
              <p:cNvSpPr/>
              <p:nvPr/>
            </p:nvSpPr>
            <p:spPr>
              <a:xfrm rot="345785">
                <a:off x="8277819" y="359102"/>
                <a:ext cx="199871" cy="176652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8559" extrusionOk="0">
                    <a:moveTo>
                      <a:pt x="8432" y="0"/>
                    </a:moveTo>
                    <a:cubicBezTo>
                      <a:pt x="8157" y="0"/>
                      <a:pt x="7882" y="100"/>
                      <a:pt x="7665" y="301"/>
                    </a:cubicBezTo>
                    <a:lnTo>
                      <a:pt x="0" y="7408"/>
                    </a:lnTo>
                    <a:lnTo>
                      <a:pt x="8279" y="8549"/>
                    </a:lnTo>
                    <a:cubicBezTo>
                      <a:pt x="8330" y="8555"/>
                      <a:pt x="8383" y="8559"/>
                      <a:pt x="8434" y="8559"/>
                    </a:cubicBezTo>
                    <a:cubicBezTo>
                      <a:pt x="8989" y="8559"/>
                      <a:pt x="9473" y="8149"/>
                      <a:pt x="9551" y="7584"/>
                    </a:cubicBezTo>
                    <a:cubicBezTo>
                      <a:pt x="9636" y="6965"/>
                      <a:pt x="9205" y="6395"/>
                      <a:pt x="8586" y="6310"/>
                    </a:cubicBezTo>
                    <a:lnTo>
                      <a:pt x="5033" y="5822"/>
                    </a:lnTo>
                    <a:lnTo>
                      <a:pt x="9201" y="1957"/>
                    </a:lnTo>
                    <a:cubicBezTo>
                      <a:pt x="9658" y="1532"/>
                      <a:pt x="9684" y="819"/>
                      <a:pt x="9260" y="362"/>
                    </a:cubicBezTo>
                    <a:cubicBezTo>
                      <a:pt x="9038" y="122"/>
                      <a:pt x="8736" y="0"/>
                      <a:pt x="8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3"/>
              <p:cNvSpPr/>
              <p:nvPr/>
            </p:nvSpPr>
            <p:spPr>
              <a:xfrm rot="345785">
                <a:off x="8182622" y="569836"/>
                <a:ext cx="131225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6358" h="2879" extrusionOk="0">
                    <a:moveTo>
                      <a:pt x="6358" y="1"/>
                    </a:moveTo>
                    <a:lnTo>
                      <a:pt x="0" y="653"/>
                    </a:lnTo>
                    <a:cubicBezTo>
                      <a:pt x="0" y="653"/>
                      <a:pt x="511" y="2878"/>
                      <a:pt x="2879" y="2878"/>
                    </a:cubicBezTo>
                    <a:cubicBezTo>
                      <a:pt x="2969" y="2878"/>
                      <a:pt x="3062" y="2875"/>
                      <a:pt x="3157" y="2868"/>
                    </a:cubicBezTo>
                    <a:cubicBezTo>
                      <a:pt x="5765" y="2685"/>
                      <a:pt x="6358" y="1"/>
                      <a:pt x="6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3"/>
              <p:cNvSpPr/>
              <p:nvPr/>
            </p:nvSpPr>
            <p:spPr>
              <a:xfrm rot="345785">
                <a:off x="8022128" y="581198"/>
                <a:ext cx="87717" cy="87696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4249" extrusionOk="0">
                    <a:moveTo>
                      <a:pt x="2124" y="1"/>
                    </a:moveTo>
                    <a:cubicBezTo>
                      <a:pt x="952" y="1"/>
                      <a:pt x="1" y="953"/>
                      <a:pt x="1" y="2125"/>
                    </a:cubicBezTo>
                    <a:cubicBezTo>
                      <a:pt x="1" y="3298"/>
                      <a:pt x="952" y="4249"/>
                      <a:pt x="2124" y="4249"/>
                    </a:cubicBezTo>
                    <a:cubicBezTo>
                      <a:pt x="3297" y="4249"/>
                      <a:pt x="4249" y="3298"/>
                      <a:pt x="4249" y="2125"/>
                    </a:cubicBezTo>
                    <a:cubicBezTo>
                      <a:pt x="4249" y="953"/>
                      <a:pt x="3297" y="1"/>
                      <a:pt x="2124" y="1"/>
                    </a:cubicBezTo>
                    <a:close/>
                  </a:path>
                </a:pathLst>
              </a:custGeom>
              <a:solidFill>
                <a:srgbClr val="EC6299">
                  <a:alpha val="87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3"/>
              <p:cNvSpPr/>
              <p:nvPr/>
            </p:nvSpPr>
            <p:spPr>
              <a:xfrm rot="345785">
                <a:off x="8410465" y="589153"/>
                <a:ext cx="87676" cy="87676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4248" extrusionOk="0">
                    <a:moveTo>
                      <a:pt x="2124" y="1"/>
                    </a:moveTo>
                    <a:cubicBezTo>
                      <a:pt x="951" y="1"/>
                      <a:pt x="1" y="952"/>
                      <a:pt x="1" y="2124"/>
                    </a:cubicBezTo>
                    <a:cubicBezTo>
                      <a:pt x="1" y="3297"/>
                      <a:pt x="951" y="4248"/>
                      <a:pt x="2124" y="4248"/>
                    </a:cubicBezTo>
                    <a:cubicBezTo>
                      <a:pt x="3297" y="4248"/>
                      <a:pt x="4248" y="3297"/>
                      <a:pt x="4248" y="2124"/>
                    </a:cubicBezTo>
                    <a:cubicBezTo>
                      <a:pt x="4248" y="952"/>
                      <a:pt x="3297" y="1"/>
                      <a:pt x="2124" y="1"/>
                    </a:cubicBezTo>
                    <a:close/>
                  </a:path>
                </a:pathLst>
              </a:custGeom>
              <a:solidFill>
                <a:srgbClr val="EC6299">
                  <a:alpha val="87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2" name="Google Shape;1192;p33"/>
          <p:cNvGrpSpPr/>
          <p:nvPr/>
        </p:nvGrpSpPr>
        <p:grpSpPr>
          <a:xfrm>
            <a:off x="382780" y="3320996"/>
            <a:ext cx="1347000" cy="1347000"/>
            <a:chOff x="382780" y="3320996"/>
            <a:chExt cx="1347000" cy="1347000"/>
          </a:xfrm>
        </p:grpSpPr>
        <p:sp>
          <p:nvSpPr>
            <p:cNvPr id="1193" name="Google Shape;1193;p33"/>
            <p:cNvSpPr/>
            <p:nvPr/>
          </p:nvSpPr>
          <p:spPr>
            <a:xfrm>
              <a:off x="382780" y="3320996"/>
              <a:ext cx="1347000" cy="1347000"/>
            </a:xfrm>
            <a:prstGeom prst="ellipse">
              <a:avLst/>
            </a:pr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4" name="Google Shape;1194;p33"/>
            <p:cNvGrpSpPr/>
            <p:nvPr/>
          </p:nvGrpSpPr>
          <p:grpSpPr>
            <a:xfrm>
              <a:off x="665178" y="3724584"/>
              <a:ext cx="782188" cy="413398"/>
              <a:chOff x="1060050" y="3521200"/>
              <a:chExt cx="744161" cy="393300"/>
            </a:xfrm>
          </p:grpSpPr>
          <p:sp>
            <p:nvSpPr>
              <p:cNvPr id="1195" name="Google Shape;1195;p33"/>
              <p:cNvSpPr/>
              <p:nvPr/>
            </p:nvSpPr>
            <p:spPr>
              <a:xfrm>
                <a:off x="1510625" y="3521200"/>
                <a:ext cx="174834" cy="245597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13095" extrusionOk="0">
                    <a:moveTo>
                      <a:pt x="4661" y="1"/>
                    </a:moveTo>
                    <a:cubicBezTo>
                      <a:pt x="2087" y="1"/>
                      <a:pt x="1" y="2932"/>
                      <a:pt x="1" y="6547"/>
                    </a:cubicBezTo>
                    <a:cubicBezTo>
                      <a:pt x="1" y="8284"/>
                      <a:pt x="492" y="9949"/>
                      <a:pt x="1365" y="11176"/>
                    </a:cubicBezTo>
                    <a:cubicBezTo>
                      <a:pt x="2239" y="12405"/>
                      <a:pt x="3425" y="13094"/>
                      <a:pt x="4661" y="13094"/>
                    </a:cubicBezTo>
                    <a:cubicBezTo>
                      <a:pt x="5896" y="13094"/>
                      <a:pt x="7082" y="12405"/>
                      <a:pt x="7956" y="11176"/>
                    </a:cubicBezTo>
                    <a:cubicBezTo>
                      <a:pt x="8829" y="9949"/>
                      <a:pt x="9321" y="8284"/>
                      <a:pt x="9321" y="6547"/>
                    </a:cubicBezTo>
                    <a:cubicBezTo>
                      <a:pt x="9321" y="2932"/>
                      <a:pt x="7234" y="1"/>
                      <a:pt x="4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3"/>
              <p:cNvSpPr/>
              <p:nvPr/>
            </p:nvSpPr>
            <p:spPr>
              <a:xfrm>
                <a:off x="1562373" y="3575911"/>
                <a:ext cx="71325" cy="136161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7260" extrusionOk="0">
                    <a:moveTo>
                      <a:pt x="1902" y="0"/>
                    </a:moveTo>
                    <a:cubicBezTo>
                      <a:pt x="852" y="0"/>
                      <a:pt x="1" y="1625"/>
                      <a:pt x="1" y="3630"/>
                    </a:cubicBezTo>
                    <a:cubicBezTo>
                      <a:pt x="1" y="5635"/>
                      <a:pt x="852" y="7259"/>
                      <a:pt x="1902" y="7259"/>
                    </a:cubicBezTo>
                    <a:cubicBezTo>
                      <a:pt x="2951" y="7259"/>
                      <a:pt x="3802" y="5635"/>
                      <a:pt x="3802" y="3630"/>
                    </a:cubicBezTo>
                    <a:cubicBezTo>
                      <a:pt x="3802" y="1625"/>
                      <a:pt x="2951" y="0"/>
                      <a:pt x="1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3"/>
              <p:cNvSpPr/>
              <p:nvPr/>
            </p:nvSpPr>
            <p:spPr>
              <a:xfrm>
                <a:off x="1544423" y="3601701"/>
                <a:ext cx="37397" cy="37397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1994" extrusionOk="0">
                    <a:moveTo>
                      <a:pt x="998" y="1"/>
                    </a:moveTo>
                    <a:cubicBezTo>
                      <a:pt x="448" y="1"/>
                      <a:pt x="1" y="447"/>
                      <a:pt x="1" y="997"/>
                    </a:cubicBezTo>
                    <a:cubicBezTo>
                      <a:pt x="1" y="1547"/>
                      <a:pt x="448" y="1994"/>
                      <a:pt x="998" y="1994"/>
                    </a:cubicBezTo>
                    <a:cubicBezTo>
                      <a:pt x="1548" y="1994"/>
                      <a:pt x="1994" y="1547"/>
                      <a:pt x="1994" y="997"/>
                    </a:cubicBezTo>
                    <a:cubicBezTo>
                      <a:pt x="1994" y="447"/>
                      <a:pt x="1548" y="1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8" name="Google Shape;1198;p33"/>
              <p:cNvGrpSpPr/>
              <p:nvPr/>
            </p:nvGrpSpPr>
            <p:grpSpPr>
              <a:xfrm>
                <a:off x="1060050" y="3521200"/>
                <a:ext cx="744161" cy="393300"/>
                <a:chOff x="1060050" y="3521200"/>
                <a:chExt cx="744161" cy="393300"/>
              </a:xfrm>
            </p:grpSpPr>
            <p:sp>
              <p:nvSpPr>
                <p:cNvPr id="1199" name="Google Shape;1199;p33"/>
                <p:cNvSpPr/>
                <p:nvPr/>
              </p:nvSpPr>
              <p:spPr>
                <a:xfrm>
                  <a:off x="1190967" y="3521200"/>
                  <a:ext cx="174815" cy="245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1" h="13095" extrusionOk="0">
                      <a:moveTo>
                        <a:pt x="4661" y="1"/>
                      </a:moveTo>
                      <a:cubicBezTo>
                        <a:pt x="2086" y="1"/>
                        <a:pt x="0" y="2932"/>
                        <a:pt x="0" y="6547"/>
                      </a:cubicBezTo>
                      <a:cubicBezTo>
                        <a:pt x="0" y="8284"/>
                        <a:pt x="491" y="9949"/>
                        <a:pt x="1366" y="11176"/>
                      </a:cubicBezTo>
                      <a:cubicBezTo>
                        <a:pt x="2239" y="12405"/>
                        <a:pt x="3425" y="13094"/>
                        <a:pt x="4661" y="13094"/>
                      </a:cubicBezTo>
                      <a:cubicBezTo>
                        <a:pt x="5897" y="13094"/>
                        <a:pt x="7081" y="12405"/>
                        <a:pt x="7956" y="11176"/>
                      </a:cubicBezTo>
                      <a:cubicBezTo>
                        <a:pt x="8830" y="9949"/>
                        <a:pt x="9321" y="8284"/>
                        <a:pt x="9321" y="6547"/>
                      </a:cubicBezTo>
                      <a:cubicBezTo>
                        <a:pt x="9321" y="2932"/>
                        <a:pt x="7234" y="1"/>
                        <a:pt x="46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33"/>
                <p:cNvSpPr/>
                <p:nvPr/>
              </p:nvSpPr>
              <p:spPr>
                <a:xfrm>
                  <a:off x="1242715" y="3575911"/>
                  <a:ext cx="71307" cy="13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" h="7260" extrusionOk="0">
                      <a:moveTo>
                        <a:pt x="1902" y="0"/>
                      </a:moveTo>
                      <a:cubicBezTo>
                        <a:pt x="852" y="0"/>
                        <a:pt x="0" y="1625"/>
                        <a:pt x="0" y="3630"/>
                      </a:cubicBezTo>
                      <a:cubicBezTo>
                        <a:pt x="0" y="5635"/>
                        <a:pt x="852" y="7259"/>
                        <a:pt x="1902" y="7259"/>
                      </a:cubicBezTo>
                      <a:cubicBezTo>
                        <a:pt x="2952" y="7259"/>
                        <a:pt x="3802" y="5635"/>
                        <a:pt x="3802" y="3630"/>
                      </a:cubicBezTo>
                      <a:cubicBezTo>
                        <a:pt x="3802" y="1625"/>
                        <a:pt x="2952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3"/>
                <p:cNvSpPr/>
                <p:nvPr/>
              </p:nvSpPr>
              <p:spPr>
                <a:xfrm>
                  <a:off x="1224765" y="3601701"/>
                  <a:ext cx="37397" cy="37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" h="1994" extrusionOk="0">
                      <a:moveTo>
                        <a:pt x="997" y="1"/>
                      </a:moveTo>
                      <a:cubicBezTo>
                        <a:pt x="447" y="1"/>
                        <a:pt x="0" y="447"/>
                        <a:pt x="0" y="997"/>
                      </a:cubicBezTo>
                      <a:cubicBezTo>
                        <a:pt x="0" y="1547"/>
                        <a:pt x="447" y="1994"/>
                        <a:pt x="997" y="1994"/>
                      </a:cubicBezTo>
                      <a:cubicBezTo>
                        <a:pt x="1548" y="1994"/>
                        <a:pt x="1993" y="1547"/>
                        <a:pt x="1993" y="997"/>
                      </a:cubicBezTo>
                      <a:cubicBezTo>
                        <a:pt x="1993" y="447"/>
                        <a:pt x="1548" y="1"/>
                        <a:pt x="9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33"/>
                <p:cNvSpPr/>
                <p:nvPr/>
              </p:nvSpPr>
              <p:spPr>
                <a:xfrm>
                  <a:off x="1174030" y="3678244"/>
                  <a:ext cx="255537" cy="208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5" h="11094" extrusionOk="0">
                      <a:moveTo>
                        <a:pt x="4246" y="0"/>
                      </a:moveTo>
                      <a:cubicBezTo>
                        <a:pt x="1813" y="0"/>
                        <a:pt x="1" y="2026"/>
                        <a:pt x="1" y="2026"/>
                      </a:cubicBezTo>
                      <a:lnTo>
                        <a:pt x="6126" y="11093"/>
                      </a:lnTo>
                      <a:cubicBezTo>
                        <a:pt x="6126" y="11093"/>
                        <a:pt x="13625" y="9838"/>
                        <a:pt x="9187" y="3280"/>
                      </a:cubicBezTo>
                      <a:cubicBezTo>
                        <a:pt x="7491" y="774"/>
                        <a:pt x="5750" y="0"/>
                        <a:pt x="42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33"/>
                <p:cNvSpPr/>
                <p:nvPr/>
              </p:nvSpPr>
              <p:spPr>
                <a:xfrm>
                  <a:off x="1452388" y="3678244"/>
                  <a:ext cx="255537" cy="208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5" h="11094" extrusionOk="0">
                      <a:moveTo>
                        <a:pt x="9380" y="0"/>
                      </a:moveTo>
                      <a:cubicBezTo>
                        <a:pt x="7876" y="0"/>
                        <a:pt x="6136" y="774"/>
                        <a:pt x="4440" y="3280"/>
                      </a:cubicBezTo>
                      <a:cubicBezTo>
                        <a:pt x="1" y="9838"/>
                        <a:pt x="7500" y="11093"/>
                        <a:pt x="7500" y="11093"/>
                      </a:cubicBezTo>
                      <a:lnTo>
                        <a:pt x="13625" y="2026"/>
                      </a:lnTo>
                      <a:cubicBezTo>
                        <a:pt x="13625" y="2026"/>
                        <a:pt x="11812" y="0"/>
                        <a:pt x="93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3"/>
                <p:cNvSpPr/>
                <p:nvPr/>
              </p:nvSpPr>
              <p:spPr>
                <a:xfrm>
                  <a:off x="1060050" y="3670273"/>
                  <a:ext cx="744161" cy="24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78" h="13022" extrusionOk="0">
                      <a:moveTo>
                        <a:pt x="36712" y="0"/>
                      </a:moveTo>
                      <a:cubicBezTo>
                        <a:pt x="36014" y="0"/>
                        <a:pt x="35316" y="270"/>
                        <a:pt x="34788" y="808"/>
                      </a:cubicBezTo>
                      <a:cubicBezTo>
                        <a:pt x="29750" y="5936"/>
                        <a:pt x="24633" y="7619"/>
                        <a:pt x="20085" y="7619"/>
                      </a:cubicBezTo>
                      <a:cubicBezTo>
                        <a:pt x="11684" y="7619"/>
                        <a:pt x="5228" y="1873"/>
                        <a:pt x="4813" y="1495"/>
                      </a:cubicBezTo>
                      <a:cubicBezTo>
                        <a:pt x="4295" y="1021"/>
                        <a:pt x="3643" y="787"/>
                        <a:pt x="2992" y="787"/>
                      </a:cubicBezTo>
                      <a:cubicBezTo>
                        <a:pt x="2265" y="787"/>
                        <a:pt x="1540" y="1079"/>
                        <a:pt x="1008" y="1656"/>
                      </a:cubicBezTo>
                      <a:cubicBezTo>
                        <a:pt x="0" y="2752"/>
                        <a:pt x="70" y="4457"/>
                        <a:pt x="1165" y="5465"/>
                      </a:cubicBezTo>
                      <a:cubicBezTo>
                        <a:pt x="1292" y="5582"/>
                        <a:pt x="9562" y="13022"/>
                        <a:pt x="20317" y="13022"/>
                      </a:cubicBezTo>
                      <a:cubicBezTo>
                        <a:pt x="26006" y="13022"/>
                        <a:pt x="32392" y="10938"/>
                        <a:pt x="38634" y="4584"/>
                      </a:cubicBezTo>
                      <a:cubicBezTo>
                        <a:pt x="39677" y="3523"/>
                        <a:pt x="39662" y="1816"/>
                        <a:pt x="38600" y="773"/>
                      </a:cubicBezTo>
                      <a:cubicBezTo>
                        <a:pt x="38075" y="257"/>
                        <a:pt x="37393" y="0"/>
                        <a:pt x="367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3"/>
                <p:cNvSpPr/>
                <p:nvPr/>
              </p:nvSpPr>
              <p:spPr>
                <a:xfrm>
                  <a:off x="1099325" y="3705646"/>
                  <a:ext cx="665934" cy="1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07" h="9220" extrusionOk="0">
                      <a:moveTo>
                        <a:pt x="34618" y="0"/>
                      </a:moveTo>
                      <a:cubicBezTo>
                        <a:pt x="34408" y="0"/>
                        <a:pt x="34198" y="82"/>
                        <a:pt x="34040" y="243"/>
                      </a:cubicBezTo>
                      <a:cubicBezTo>
                        <a:pt x="29195" y="5174"/>
                        <a:pt x="23868" y="7652"/>
                        <a:pt x="18141" y="7652"/>
                      </a:cubicBezTo>
                      <a:cubicBezTo>
                        <a:pt x="16105" y="7652"/>
                        <a:pt x="14017" y="7338"/>
                        <a:pt x="11883" y="6710"/>
                      </a:cubicBezTo>
                      <a:cubicBezTo>
                        <a:pt x="5745" y="4905"/>
                        <a:pt x="1487" y="1040"/>
                        <a:pt x="1444" y="1001"/>
                      </a:cubicBezTo>
                      <a:cubicBezTo>
                        <a:pt x="1289" y="858"/>
                        <a:pt x="1093" y="788"/>
                        <a:pt x="897" y="788"/>
                      </a:cubicBezTo>
                      <a:cubicBezTo>
                        <a:pt x="679" y="788"/>
                        <a:pt x="462" y="875"/>
                        <a:pt x="302" y="1049"/>
                      </a:cubicBezTo>
                      <a:cubicBezTo>
                        <a:pt x="0" y="1377"/>
                        <a:pt x="21" y="1889"/>
                        <a:pt x="350" y="2191"/>
                      </a:cubicBezTo>
                      <a:cubicBezTo>
                        <a:pt x="466" y="2299"/>
                        <a:pt x="8161" y="9220"/>
                        <a:pt x="18163" y="9220"/>
                      </a:cubicBezTo>
                      <a:cubicBezTo>
                        <a:pt x="23454" y="9220"/>
                        <a:pt x="29392" y="7283"/>
                        <a:pt x="35194" y="1376"/>
                      </a:cubicBezTo>
                      <a:cubicBezTo>
                        <a:pt x="35506" y="1057"/>
                        <a:pt x="35502" y="545"/>
                        <a:pt x="35183" y="233"/>
                      </a:cubicBezTo>
                      <a:cubicBezTo>
                        <a:pt x="35026" y="78"/>
                        <a:pt x="34822" y="0"/>
                        <a:pt x="3461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3272395" y="1609550"/>
            <a:ext cx="46518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 idx="2" hasCustomPrompt="1"/>
          </p:nvPr>
        </p:nvSpPr>
        <p:spPr>
          <a:xfrm>
            <a:off x="850150" y="1523663"/>
            <a:ext cx="19278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3272395" y="3226275"/>
            <a:ext cx="46518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"/>
          <p:cNvSpPr/>
          <p:nvPr/>
        </p:nvSpPr>
        <p:spPr>
          <a:xfrm rot="3298550">
            <a:off x="159873" y="2228193"/>
            <a:ext cx="497240" cy="544095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 flipH="1">
            <a:off x="8327439" y="2380504"/>
            <a:ext cx="628286" cy="610240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3416441" y="-56525"/>
            <a:ext cx="2440500" cy="1097400"/>
            <a:chOff x="3416441" y="-56525"/>
            <a:chExt cx="2440500" cy="1097400"/>
          </a:xfrm>
        </p:grpSpPr>
        <p:sp>
          <p:nvSpPr>
            <p:cNvPr id="114" name="Google Shape;114;p3"/>
            <p:cNvSpPr/>
            <p:nvPr/>
          </p:nvSpPr>
          <p:spPr>
            <a:xfrm rot="389142">
              <a:off x="3456136" y="74146"/>
              <a:ext cx="2361111" cy="836058"/>
            </a:xfrm>
            <a:prstGeom prst="rect">
              <a:avLst/>
            </a:pr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3"/>
            <p:cNvGrpSpPr/>
            <p:nvPr/>
          </p:nvGrpSpPr>
          <p:grpSpPr>
            <a:xfrm rot="395242">
              <a:off x="4189242" y="298903"/>
              <a:ext cx="733871" cy="386766"/>
              <a:chOff x="2640975" y="505150"/>
              <a:chExt cx="550250" cy="289994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2737375" y="50515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2" y="1"/>
                    </a:moveTo>
                    <a:cubicBezTo>
                      <a:pt x="1434" y="1"/>
                      <a:pt x="0" y="1435"/>
                      <a:pt x="0" y="3203"/>
                    </a:cubicBezTo>
                    <a:cubicBezTo>
                      <a:pt x="0" y="4973"/>
                      <a:pt x="1434" y="6406"/>
                      <a:pt x="3202" y="6406"/>
                    </a:cubicBezTo>
                    <a:cubicBezTo>
                      <a:pt x="4972" y="6406"/>
                      <a:pt x="6404" y="4973"/>
                      <a:pt x="6404" y="3203"/>
                    </a:cubicBezTo>
                    <a:cubicBezTo>
                      <a:pt x="6404" y="1435"/>
                      <a:pt x="4972" y="1"/>
                      <a:pt x="3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2760825" y="52860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4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4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2760825" y="539900"/>
                <a:ext cx="390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560" extrusionOk="0">
                    <a:moveTo>
                      <a:pt x="780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0" y="1560"/>
                    </a:cubicBezTo>
                    <a:cubicBezTo>
                      <a:pt x="1212" y="1560"/>
                      <a:pt x="1560" y="1210"/>
                      <a:pt x="1560" y="780"/>
                    </a:cubicBezTo>
                    <a:cubicBezTo>
                      <a:pt x="1560" y="350"/>
                      <a:pt x="1212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2817425" y="58520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3" y="1"/>
                    </a:moveTo>
                    <a:cubicBezTo>
                      <a:pt x="508" y="1"/>
                      <a:pt x="0" y="509"/>
                      <a:pt x="0" y="1134"/>
                    </a:cubicBezTo>
                    <a:cubicBezTo>
                      <a:pt x="0" y="1759"/>
                      <a:pt x="508" y="2265"/>
                      <a:pt x="1133" y="2265"/>
                    </a:cubicBezTo>
                    <a:cubicBezTo>
                      <a:pt x="1758" y="2265"/>
                      <a:pt x="2265" y="1759"/>
                      <a:pt x="2265" y="1134"/>
                    </a:cubicBezTo>
                    <a:cubicBezTo>
                      <a:pt x="2265" y="509"/>
                      <a:pt x="1758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2953525" y="50515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3" y="1"/>
                    </a:moveTo>
                    <a:cubicBezTo>
                      <a:pt x="1434" y="1"/>
                      <a:pt x="1" y="1435"/>
                      <a:pt x="1" y="3203"/>
                    </a:cubicBezTo>
                    <a:cubicBezTo>
                      <a:pt x="1" y="4973"/>
                      <a:pt x="1434" y="6406"/>
                      <a:pt x="3203" y="6406"/>
                    </a:cubicBezTo>
                    <a:cubicBezTo>
                      <a:pt x="4971" y="6406"/>
                      <a:pt x="6405" y="4973"/>
                      <a:pt x="6405" y="3203"/>
                    </a:cubicBezTo>
                    <a:cubicBezTo>
                      <a:pt x="6405" y="1435"/>
                      <a:pt x="4971" y="1"/>
                      <a:pt x="3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2976975" y="52860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5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5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2976975" y="539900"/>
                <a:ext cx="390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60" extrusionOk="0">
                    <a:moveTo>
                      <a:pt x="781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1" y="1560"/>
                    </a:cubicBezTo>
                    <a:cubicBezTo>
                      <a:pt x="1211" y="1560"/>
                      <a:pt x="1559" y="1210"/>
                      <a:pt x="1559" y="780"/>
                    </a:cubicBezTo>
                    <a:cubicBezTo>
                      <a:pt x="1559" y="350"/>
                      <a:pt x="1211" y="1"/>
                      <a:pt x="7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033575" y="58520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2" y="1"/>
                    </a:moveTo>
                    <a:cubicBezTo>
                      <a:pt x="507" y="1"/>
                      <a:pt x="1" y="509"/>
                      <a:pt x="1" y="1134"/>
                    </a:cubicBezTo>
                    <a:cubicBezTo>
                      <a:pt x="1" y="1759"/>
                      <a:pt x="507" y="2265"/>
                      <a:pt x="1132" y="2265"/>
                    </a:cubicBezTo>
                    <a:cubicBezTo>
                      <a:pt x="1759" y="2265"/>
                      <a:pt x="2265" y="1759"/>
                      <a:pt x="2265" y="1134"/>
                    </a:cubicBezTo>
                    <a:cubicBezTo>
                      <a:pt x="2265" y="509"/>
                      <a:pt x="1759" y="1"/>
                      <a:pt x="1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2807061" y="698019"/>
                <a:ext cx="217875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3885" extrusionOk="0">
                    <a:moveTo>
                      <a:pt x="1331" y="1"/>
                    </a:moveTo>
                    <a:cubicBezTo>
                      <a:pt x="1123" y="1"/>
                      <a:pt x="913" y="56"/>
                      <a:pt x="723" y="172"/>
                    </a:cubicBezTo>
                    <a:cubicBezTo>
                      <a:pt x="174" y="508"/>
                      <a:pt x="1" y="1226"/>
                      <a:pt x="338" y="1777"/>
                    </a:cubicBezTo>
                    <a:cubicBezTo>
                      <a:pt x="817" y="2559"/>
                      <a:pt x="2175" y="3885"/>
                      <a:pt x="4223" y="3885"/>
                    </a:cubicBezTo>
                    <a:cubicBezTo>
                      <a:pt x="6699" y="3885"/>
                      <a:pt x="8251" y="1976"/>
                      <a:pt x="8315" y="1894"/>
                    </a:cubicBezTo>
                    <a:cubicBezTo>
                      <a:pt x="8714" y="1394"/>
                      <a:pt x="8632" y="668"/>
                      <a:pt x="8135" y="265"/>
                    </a:cubicBezTo>
                    <a:cubicBezTo>
                      <a:pt x="7920" y="91"/>
                      <a:pt x="7661" y="6"/>
                      <a:pt x="7403" y="6"/>
                    </a:cubicBezTo>
                    <a:cubicBezTo>
                      <a:pt x="7065" y="6"/>
                      <a:pt x="6728" y="152"/>
                      <a:pt x="6497" y="433"/>
                    </a:cubicBezTo>
                    <a:cubicBezTo>
                      <a:pt x="6488" y="444"/>
                      <a:pt x="5559" y="1552"/>
                      <a:pt x="4223" y="1552"/>
                    </a:cubicBezTo>
                    <a:cubicBezTo>
                      <a:pt x="2998" y="1552"/>
                      <a:pt x="2358" y="606"/>
                      <a:pt x="2320" y="547"/>
                    </a:cubicBezTo>
                    <a:cubicBezTo>
                      <a:pt x="2099" y="195"/>
                      <a:pt x="1720" y="1"/>
                      <a:pt x="13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640975" y="653575"/>
                <a:ext cx="7760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103" extrusionOk="0">
                    <a:moveTo>
                      <a:pt x="1552" y="0"/>
                    </a:moveTo>
                    <a:cubicBezTo>
                      <a:pt x="696" y="0"/>
                      <a:pt x="1" y="695"/>
                      <a:pt x="1" y="1552"/>
                    </a:cubicBezTo>
                    <a:cubicBezTo>
                      <a:pt x="1" y="2408"/>
                      <a:pt x="696" y="3103"/>
                      <a:pt x="1552" y="3103"/>
                    </a:cubicBezTo>
                    <a:cubicBezTo>
                      <a:pt x="2408" y="3103"/>
                      <a:pt x="3103" y="2408"/>
                      <a:pt x="3103" y="1552"/>
                    </a:cubicBezTo>
                    <a:cubicBezTo>
                      <a:pt x="3103" y="695"/>
                      <a:pt x="2408" y="0"/>
                      <a:pt x="1552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3113625" y="659700"/>
                <a:ext cx="7760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104" extrusionOk="0">
                    <a:moveTo>
                      <a:pt x="1552" y="1"/>
                    </a:moveTo>
                    <a:cubicBezTo>
                      <a:pt x="696" y="1"/>
                      <a:pt x="1" y="696"/>
                      <a:pt x="1" y="1552"/>
                    </a:cubicBezTo>
                    <a:cubicBezTo>
                      <a:pt x="1" y="2408"/>
                      <a:pt x="696" y="3103"/>
                      <a:pt x="1552" y="3103"/>
                    </a:cubicBezTo>
                    <a:cubicBezTo>
                      <a:pt x="2408" y="3103"/>
                      <a:pt x="3103" y="2408"/>
                      <a:pt x="3103" y="1552"/>
                    </a:cubicBezTo>
                    <a:cubicBezTo>
                      <a:pt x="3103" y="696"/>
                      <a:pt x="2408" y="1"/>
                      <a:pt x="1552" y="1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127;p3"/>
          <p:cNvGrpSpPr/>
          <p:nvPr/>
        </p:nvGrpSpPr>
        <p:grpSpPr>
          <a:xfrm>
            <a:off x="3549025" y="3774901"/>
            <a:ext cx="2318100" cy="1419000"/>
            <a:chOff x="4867395" y="3820501"/>
            <a:chExt cx="2318100" cy="1419000"/>
          </a:xfrm>
        </p:grpSpPr>
        <p:sp>
          <p:nvSpPr>
            <p:cNvPr id="128" name="Google Shape;128;p3"/>
            <p:cNvSpPr/>
            <p:nvPr/>
          </p:nvSpPr>
          <p:spPr>
            <a:xfrm rot="488675">
              <a:off x="4935896" y="3969336"/>
              <a:ext cx="2181099" cy="1121330"/>
            </a:xfrm>
            <a:prstGeom prst="triangle">
              <a:avLst>
                <a:gd name="adj" fmla="val 50171"/>
              </a:avLst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3"/>
            <p:cNvGrpSpPr/>
            <p:nvPr/>
          </p:nvGrpSpPr>
          <p:grpSpPr>
            <a:xfrm rot="607189">
              <a:off x="5666134" y="4489363"/>
              <a:ext cx="720616" cy="352795"/>
              <a:chOff x="4194925" y="4239300"/>
              <a:chExt cx="754125" cy="369200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43123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59" y="1"/>
                    </a:moveTo>
                    <a:cubicBezTo>
                      <a:pt x="0" y="1"/>
                      <a:pt x="156" y="11934"/>
                      <a:pt x="3160" y="11940"/>
                    </a:cubicBezTo>
                    <a:cubicBezTo>
                      <a:pt x="3161" y="11940"/>
                      <a:pt x="3162" y="11940"/>
                      <a:pt x="3163" y="11940"/>
                    </a:cubicBezTo>
                    <a:cubicBezTo>
                      <a:pt x="7396" y="11940"/>
                      <a:pt x="5973" y="2"/>
                      <a:pt x="3160" y="1"/>
                    </a:cubicBezTo>
                    <a:cubicBezTo>
                      <a:pt x="3159" y="1"/>
                      <a:pt x="3159" y="1"/>
                      <a:pt x="3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43552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6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9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46790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60" y="1"/>
                    </a:moveTo>
                    <a:cubicBezTo>
                      <a:pt x="0" y="1"/>
                      <a:pt x="156" y="11934"/>
                      <a:pt x="3161" y="11940"/>
                    </a:cubicBezTo>
                    <a:cubicBezTo>
                      <a:pt x="3162" y="11940"/>
                      <a:pt x="3163" y="11940"/>
                      <a:pt x="3164" y="11940"/>
                    </a:cubicBezTo>
                    <a:cubicBezTo>
                      <a:pt x="7395" y="11940"/>
                      <a:pt x="5975" y="2"/>
                      <a:pt x="3161" y="1"/>
                    </a:cubicBezTo>
                    <a:cubicBezTo>
                      <a:pt x="3161" y="1"/>
                      <a:pt x="3160" y="1"/>
                      <a:pt x="3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7219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5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8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4485900" y="4445175"/>
                <a:ext cx="18602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3042" extrusionOk="0">
                    <a:moveTo>
                      <a:pt x="832" y="0"/>
                    </a:moveTo>
                    <a:cubicBezTo>
                      <a:pt x="729" y="0"/>
                      <a:pt x="624" y="22"/>
                      <a:pt x="525" y="69"/>
                    </a:cubicBezTo>
                    <a:cubicBezTo>
                      <a:pt x="159" y="238"/>
                      <a:pt x="0" y="672"/>
                      <a:pt x="169" y="1037"/>
                    </a:cubicBezTo>
                    <a:cubicBezTo>
                      <a:pt x="207" y="1120"/>
                      <a:pt x="1128" y="3042"/>
                      <a:pt x="3690" y="3042"/>
                    </a:cubicBezTo>
                    <a:cubicBezTo>
                      <a:pt x="6238" y="3042"/>
                      <a:pt x="7221" y="1139"/>
                      <a:pt x="7261" y="1058"/>
                    </a:cubicBezTo>
                    <a:cubicBezTo>
                      <a:pt x="7440" y="700"/>
                      <a:pt x="7297" y="269"/>
                      <a:pt x="6942" y="85"/>
                    </a:cubicBezTo>
                    <a:cubicBezTo>
                      <a:pt x="6835" y="31"/>
                      <a:pt x="6722" y="5"/>
                      <a:pt x="6610" y="5"/>
                    </a:cubicBezTo>
                    <a:cubicBezTo>
                      <a:pt x="6346" y="5"/>
                      <a:pt x="6090" y="148"/>
                      <a:pt x="5960" y="397"/>
                    </a:cubicBezTo>
                    <a:cubicBezTo>
                      <a:pt x="5934" y="444"/>
                      <a:pt x="5287" y="1582"/>
                      <a:pt x="3690" y="1582"/>
                    </a:cubicBezTo>
                    <a:cubicBezTo>
                      <a:pt x="2094" y="1582"/>
                      <a:pt x="1520" y="477"/>
                      <a:pt x="1491" y="417"/>
                    </a:cubicBezTo>
                    <a:cubicBezTo>
                      <a:pt x="1366" y="155"/>
                      <a:pt x="1105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194925" y="4502975"/>
                <a:ext cx="10550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221" extrusionOk="0">
                    <a:moveTo>
                      <a:pt x="2111" y="0"/>
                    </a:moveTo>
                    <a:cubicBezTo>
                      <a:pt x="946" y="0"/>
                      <a:pt x="0" y="944"/>
                      <a:pt x="0" y="2111"/>
                    </a:cubicBezTo>
                    <a:cubicBezTo>
                      <a:pt x="0" y="3276"/>
                      <a:pt x="946" y="4220"/>
                      <a:pt x="2111" y="4220"/>
                    </a:cubicBezTo>
                    <a:cubicBezTo>
                      <a:pt x="3276" y="4220"/>
                      <a:pt x="4220" y="3276"/>
                      <a:pt x="4220" y="2111"/>
                    </a:cubicBezTo>
                    <a:cubicBezTo>
                      <a:pt x="4220" y="944"/>
                      <a:pt x="3276" y="0"/>
                      <a:pt x="2111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4843525" y="4502975"/>
                <a:ext cx="105525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4221" extrusionOk="0">
                    <a:moveTo>
                      <a:pt x="2110" y="0"/>
                    </a:moveTo>
                    <a:cubicBezTo>
                      <a:pt x="944" y="0"/>
                      <a:pt x="0" y="944"/>
                      <a:pt x="0" y="2111"/>
                    </a:cubicBezTo>
                    <a:cubicBezTo>
                      <a:pt x="0" y="3276"/>
                      <a:pt x="944" y="4220"/>
                      <a:pt x="2110" y="4220"/>
                    </a:cubicBezTo>
                    <a:cubicBezTo>
                      <a:pt x="3275" y="4220"/>
                      <a:pt x="4220" y="3276"/>
                      <a:pt x="4220" y="2111"/>
                    </a:cubicBezTo>
                    <a:cubicBezTo>
                      <a:pt x="4220" y="944"/>
                      <a:pt x="3275" y="0"/>
                      <a:pt x="2110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" name="Google Shape;137;p3"/>
          <p:cNvGrpSpPr/>
          <p:nvPr/>
        </p:nvGrpSpPr>
        <p:grpSpPr>
          <a:xfrm>
            <a:off x="-265437" y="-261753"/>
            <a:ext cx="2720100" cy="2664600"/>
            <a:chOff x="-265437" y="-261753"/>
            <a:chExt cx="2720100" cy="2664600"/>
          </a:xfrm>
        </p:grpSpPr>
        <p:sp>
          <p:nvSpPr>
            <p:cNvPr id="138" name="Google Shape;138;p3"/>
            <p:cNvSpPr/>
            <p:nvPr/>
          </p:nvSpPr>
          <p:spPr>
            <a:xfrm rot="4520085">
              <a:off x="10959" y="-51670"/>
              <a:ext cx="2167308" cy="2244435"/>
            </a:xfrm>
            <a:prstGeom prst="pie">
              <a:avLst>
                <a:gd name="adj1" fmla="val 5418435"/>
                <a:gd name="adj2" fmla="val 16200000"/>
              </a:avLst>
            </a:pr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3"/>
            <p:cNvGrpSpPr/>
            <p:nvPr/>
          </p:nvGrpSpPr>
          <p:grpSpPr>
            <a:xfrm>
              <a:off x="551989" y="171289"/>
              <a:ext cx="761827" cy="802032"/>
              <a:chOff x="551989" y="171289"/>
              <a:chExt cx="761827" cy="802032"/>
            </a:xfrm>
          </p:grpSpPr>
          <p:sp>
            <p:nvSpPr>
              <p:cNvPr id="140" name="Google Shape;140;p3"/>
              <p:cNvSpPr/>
              <p:nvPr/>
            </p:nvSpPr>
            <p:spPr>
              <a:xfrm rot="-1016180">
                <a:off x="622556" y="529479"/>
                <a:ext cx="260892" cy="164045"/>
              </a:xfrm>
              <a:custGeom>
                <a:avLst/>
                <a:gdLst/>
                <a:ahLst/>
                <a:cxnLst/>
                <a:rect l="l" t="t" r="r" b="b"/>
                <a:pathLst>
                  <a:path w="10436" h="6562" extrusionOk="0">
                    <a:moveTo>
                      <a:pt x="5219" y="0"/>
                    </a:moveTo>
                    <a:cubicBezTo>
                      <a:pt x="2337" y="0"/>
                      <a:pt x="1" y="2337"/>
                      <a:pt x="1" y="5218"/>
                    </a:cubicBezTo>
                    <a:cubicBezTo>
                      <a:pt x="1" y="6233"/>
                      <a:pt x="291" y="6561"/>
                      <a:pt x="794" y="6561"/>
                    </a:cubicBezTo>
                    <a:cubicBezTo>
                      <a:pt x="1352" y="6561"/>
                      <a:pt x="2173" y="6155"/>
                      <a:pt x="3147" y="5834"/>
                    </a:cubicBezTo>
                    <a:cubicBezTo>
                      <a:pt x="3783" y="5623"/>
                      <a:pt x="4484" y="5452"/>
                      <a:pt x="5219" y="5452"/>
                    </a:cubicBezTo>
                    <a:cubicBezTo>
                      <a:pt x="5953" y="5452"/>
                      <a:pt x="6654" y="5623"/>
                      <a:pt x="7290" y="5834"/>
                    </a:cubicBezTo>
                    <a:cubicBezTo>
                      <a:pt x="8264" y="6155"/>
                      <a:pt x="9084" y="6561"/>
                      <a:pt x="9643" y="6561"/>
                    </a:cubicBezTo>
                    <a:cubicBezTo>
                      <a:pt x="10145" y="6561"/>
                      <a:pt x="10436" y="6233"/>
                      <a:pt x="10436" y="5218"/>
                    </a:cubicBezTo>
                    <a:cubicBezTo>
                      <a:pt x="10436" y="2337"/>
                      <a:pt x="8099" y="0"/>
                      <a:pt x="5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-1016180">
                <a:off x="687904" y="564102"/>
                <a:ext cx="135196" cy="110872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4435" extrusionOk="0">
                    <a:moveTo>
                      <a:pt x="2703" y="0"/>
                    </a:moveTo>
                    <a:cubicBezTo>
                      <a:pt x="1212" y="0"/>
                      <a:pt x="1" y="1207"/>
                      <a:pt x="1" y="2701"/>
                    </a:cubicBezTo>
                    <a:cubicBezTo>
                      <a:pt x="1" y="3359"/>
                      <a:pt x="240" y="3967"/>
                      <a:pt x="631" y="4434"/>
                    </a:cubicBezTo>
                    <a:cubicBezTo>
                      <a:pt x="1267" y="4223"/>
                      <a:pt x="1968" y="4052"/>
                      <a:pt x="2703" y="4052"/>
                    </a:cubicBezTo>
                    <a:cubicBezTo>
                      <a:pt x="3437" y="4052"/>
                      <a:pt x="4138" y="4223"/>
                      <a:pt x="4774" y="4434"/>
                    </a:cubicBezTo>
                    <a:cubicBezTo>
                      <a:pt x="5169" y="3967"/>
                      <a:pt x="5408" y="3359"/>
                      <a:pt x="5408" y="2701"/>
                    </a:cubicBezTo>
                    <a:cubicBezTo>
                      <a:pt x="5408" y="1207"/>
                      <a:pt x="4192" y="0"/>
                      <a:pt x="2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 rot="-1016180">
                <a:off x="952190" y="429112"/>
                <a:ext cx="260917" cy="164045"/>
              </a:xfrm>
              <a:custGeom>
                <a:avLst/>
                <a:gdLst/>
                <a:ahLst/>
                <a:cxnLst/>
                <a:rect l="l" t="t" r="r" b="b"/>
                <a:pathLst>
                  <a:path w="10437" h="6562" extrusionOk="0">
                    <a:moveTo>
                      <a:pt x="5219" y="0"/>
                    </a:moveTo>
                    <a:cubicBezTo>
                      <a:pt x="2338" y="0"/>
                      <a:pt x="1" y="2337"/>
                      <a:pt x="1" y="5218"/>
                    </a:cubicBezTo>
                    <a:cubicBezTo>
                      <a:pt x="1" y="6233"/>
                      <a:pt x="292" y="6561"/>
                      <a:pt x="794" y="6561"/>
                    </a:cubicBezTo>
                    <a:cubicBezTo>
                      <a:pt x="1353" y="6561"/>
                      <a:pt x="2173" y="6155"/>
                      <a:pt x="3147" y="5834"/>
                    </a:cubicBezTo>
                    <a:cubicBezTo>
                      <a:pt x="3783" y="5623"/>
                      <a:pt x="4486" y="5452"/>
                      <a:pt x="5219" y="5452"/>
                    </a:cubicBezTo>
                    <a:cubicBezTo>
                      <a:pt x="5953" y="5452"/>
                      <a:pt x="6654" y="5623"/>
                      <a:pt x="7290" y="5834"/>
                    </a:cubicBezTo>
                    <a:cubicBezTo>
                      <a:pt x="8264" y="6155"/>
                      <a:pt x="9084" y="6561"/>
                      <a:pt x="9643" y="6561"/>
                    </a:cubicBezTo>
                    <a:cubicBezTo>
                      <a:pt x="10146" y="6561"/>
                      <a:pt x="10436" y="6233"/>
                      <a:pt x="10436" y="5218"/>
                    </a:cubicBezTo>
                    <a:cubicBezTo>
                      <a:pt x="10436" y="2337"/>
                      <a:pt x="8100" y="0"/>
                      <a:pt x="5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 rot="-1016180">
                <a:off x="1017587" y="463731"/>
                <a:ext cx="135146" cy="110872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435" extrusionOk="0">
                    <a:moveTo>
                      <a:pt x="2701" y="0"/>
                    </a:moveTo>
                    <a:cubicBezTo>
                      <a:pt x="1211" y="0"/>
                      <a:pt x="0" y="1207"/>
                      <a:pt x="0" y="2701"/>
                    </a:cubicBezTo>
                    <a:cubicBezTo>
                      <a:pt x="0" y="3359"/>
                      <a:pt x="238" y="3967"/>
                      <a:pt x="629" y="4434"/>
                    </a:cubicBezTo>
                    <a:cubicBezTo>
                      <a:pt x="1265" y="4223"/>
                      <a:pt x="1968" y="4052"/>
                      <a:pt x="2701" y="4052"/>
                    </a:cubicBezTo>
                    <a:cubicBezTo>
                      <a:pt x="3435" y="4052"/>
                      <a:pt x="4136" y="4223"/>
                      <a:pt x="4772" y="4434"/>
                    </a:cubicBezTo>
                    <a:cubicBezTo>
                      <a:pt x="5168" y="3967"/>
                      <a:pt x="5406" y="3359"/>
                      <a:pt x="5406" y="2701"/>
                    </a:cubicBezTo>
                    <a:cubicBezTo>
                      <a:pt x="5406" y="1207"/>
                      <a:pt x="4191" y="0"/>
                      <a:pt x="27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rot="-1016180">
                <a:off x="684316" y="727978"/>
                <a:ext cx="619856" cy="158495"/>
              </a:xfrm>
              <a:custGeom>
                <a:avLst/>
                <a:gdLst/>
                <a:ahLst/>
                <a:cxnLst/>
                <a:rect l="l" t="t" r="r" b="b"/>
                <a:pathLst>
                  <a:path w="24795" h="6340" extrusionOk="0">
                    <a:moveTo>
                      <a:pt x="1276" y="0"/>
                    </a:moveTo>
                    <a:cubicBezTo>
                      <a:pt x="1044" y="0"/>
                      <a:pt x="811" y="72"/>
                      <a:pt x="609" y="219"/>
                    </a:cubicBezTo>
                    <a:cubicBezTo>
                      <a:pt x="108" y="587"/>
                      <a:pt x="1" y="1291"/>
                      <a:pt x="370" y="1793"/>
                    </a:cubicBezTo>
                    <a:cubicBezTo>
                      <a:pt x="506" y="1979"/>
                      <a:pt x="3813" y="6339"/>
                      <a:pt x="12328" y="6339"/>
                    </a:cubicBezTo>
                    <a:cubicBezTo>
                      <a:pt x="20811" y="6339"/>
                      <a:pt x="24261" y="2228"/>
                      <a:pt x="24403" y="2053"/>
                    </a:cubicBezTo>
                    <a:cubicBezTo>
                      <a:pt x="24794" y="1574"/>
                      <a:pt x="24722" y="873"/>
                      <a:pt x="24246" y="479"/>
                    </a:cubicBezTo>
                    <a:cubicBezTo>
                      <a:pt x="24037" y="306"/>
                      <a:pt x="23783" y="222"/>
                      <a:pt x="23531" y="222"/>
                    </a:cubicBezTo>
                    <a:cubicBezTo>
                      <a:pt x="23208" y="222"/>
                      <a:pt x="22887" y="359"/>
                      <a:pt x="22664" y="625"/>
                    </a:cubicBezTo>
                    <a:cubicBezTo>
                      <a:pt x="22545" y="766"/>
                      <a:pt x="19616" y="4088"/>
                      <a:pt x="12328" y="4088"/>
                    </a:cubicBezTo>
                    <a:cubicBezTo>
                      <a:pt x="5042" y="4088"/>
                      <a:pt x="2301" y="615"/>
                      <a:pt x="2179" y="453"/>
                    </a:cubicBezTo>
                    <a:cubicBezTo>
                      <a:pt x="1958" y="157"/>
                      <a:pt x="1620" y="0"/>
                      <a:pt x="12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 rot="-1016180">
                <a:off x="569142" y="388517"/>
                <a:ext cx="235943" cy="152895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6116" extrusionOk="0">
                    <a:moveTo>
                      <a:pt x="8202" y="1"/>
                    </a:moveTo>
                    <a:cubicBezTo>
                      <a:pt x="8116" y="1"/>
                      <a:pt x="8030" y="10"/>
                      <a:pt x="7943" y="31"/>
                    </a:cubicBezTo>
                    <a:cubicBezTo>
                      <a:pt x="3405" y="1093"/>
                      <a:pt x="546" y="4094"/>
                      <a:pt x="426" y="4221"/>
                    </a:cubicBezTo>
                    <a:cubicBezTo>
                      <a:pt x="1" y="4673"/>
                      <a:pt x="24" y="5384"/>
                      <a:pt x="475" y="5810"/>
                    </a:cubicBezTo>
                    <a:cubicBezTo>
                      <a:pt x="692" y="6014"/>
                      <a:pt x="969" y="6116"/>
                      <a:pt x="1247" y="6116"/>
                    </a:cubicBezTo>
                    <a:cubicBezTo>
                      <a:pt x="1545" y="6116"/>
                      <a:pt x="1844" y="5998"/>
                      <a:pt x="2065" y="5765"/>
                    </a:cubicBezTo>
                    <a:cubicBezTo>
                      <a:pt x="2089" y="5739"/>
                      <a:pt x="4603" y="3124"/>
                      <a:pt x="8456" y="2223"/>
                    </a:cubicBezTo>
                    <a:cubicBezTo>
                      <a:pt x="9062" y="2081"/>
                      <a:pt x="9437" y="1476"/>
                      <a:pt x="9295" y="871"/>
                    </a:cubicBezTo>
                    <a:cubicBezTo>
                      <a:pt x="9174" y="353"/>
                      <a:pt x="8712" y="1"/>
                      <a:pt x="82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 rot="-1016180">
                <a:off x="924394" y="202164"/>
                <a:ext cx="236418" cy="164170"/>
              </a:xfrm>
              <a:custGeom>
                <a:avLst/>
                <a:gdLst/>
                <a:ahLst/>
                <a:cxnLst/>
                <a:rect l="l" t="t" r="r" b="b"/>
                <a:pathLst>
                  <a:path w="9457" h="6567" extrusionOk="0">
                    <a:moveTo>
                      <a:pt x="1236" y="1"/>
                    </a:moveTo>
                    <a:cubicBezTo>
                      <a:pt x="724" y="1"/>
                      <a:pt x="263" y="351"/>
                      <a:pt x="142" y="870"/>
                    </a:cubicBezTo>
                    <a:cubicBezTo>
                      <a:pt x="0" y="1476"/>
                      <a:pt x="376" y="2081"/>
                      <a:pt x="981" y="2223"/>
                    </a:cubicBezTo>
                    <a:cubicBezTo>
                      <a:pt x="4782" y="3111"/>
                      <a:pt x="7280" y="6107"/>
                      <a:pt x="7318" y="6153"/>
                    </a:cubicBezTo>
                    <a:cubicBezTo>
                      <a:pt x="7541" y="6426"/>
                      <a:pt x="7864" y="6566"/>
                      <a:pt x="8191" y="6566"/>
                    </a:cubicBezTo>
                    <a:cubicBezTo>
                      <a:pt x="8440" y="6566"/>
                      <a:pt x="8692" y="6484"/>
                      <a:pt x="8900" y="6315"/>
                    </a:cubicBezTo>
                    <a:cubicBezTo>
                      <a:pt x="9383" y="5923"/>
                      <a:pt x="9456" y="5214"/>
                      <a:pt x="9064" y="4732"/>
                    </a:cubicBezTo>
                    <a:cubicBezTo>
                      <a:pt x="8944" y="4584"/>
                      <a:pt x="6074" y="1103"/>
                      <a:pt x="1495" y="31"/>
                    </a:cubicBezTo>
                    <a:cubicBezTo>
                      <a:pt x="1408" y="10"/>
                      <a:pt x="1321" y="1"/>
                      <a:pt x="1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" name="Google Shape;147;p3"/>
          <p:cNvGrpSpPr/>
          <p:nvPr/>
        </p:nvGrpSpPr>
        <p:grpSpPr>
          <a:xfrm>
            <a:off x="6476720" y="-337939"/>
            <a:ext cx="3074100" cy="3074100"/>
            <a:chOff x="6476720" y="-337939"/>
            <a:chExt cx="3074100" cy="3074100"/>
          </a:xfrm>
        </p:grpSpPr>
        <p:sp>
          <p:nvSpPr>
            <p:cNvPr id="148" name="Google Shape;148;p3"/>
            <p:cNvSpPr/>
            <p:nvPr/>
          </p:nvSpPr>
          <p:spPr>
            <a:xfrm rot="1099796" flipH="1">
              <a:off x="6797508" y="-17151"/>
              <a:ext cx="2432523" cy="243252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3"/>
            <p:cNvGrpSpPr/>
            <p:nvPr/>
          </p:nvGrpSpPr>
          <p:grpSpPr>
            <a:xfrm rot="1086059">
              <a:off x="7984415" y="115423"/>
              <a:ext cx="558870" cy="487103"/>
              <a:chOff x="597805" y="2877653"/>
              <a:chExt cx="569115" cy="496065"/>
            </a:xfrm>
          </p:grpSpPr>
          <p:sp>
            <p:nvSpPr>
              <p:cNvPr id="150" name="Google Shape;150;p3"/>
              <p:cNvSpPr/>
              <p:nvPr/>
            </p:nvSpPr>
            <p:spPr>
              <a:xfrm rot="-1064353">
                <a:off x="621996" y="2952764"/>
                <a:ext cx="164983" cy="128006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5120" extrusionOk="0">
                    <a:moveTo>
                      <a:pt x="5374" y="0"/>
                    </a:moveTo>
                    <a:cubicBezTo>
                      <a:pt x="5157" y="0"/>
                      <a:pt x="4939" y="65"/>
                      <a:pt x="4748" y="200"/>
                    </a:cubicBezTo>
                    <a:lnTo>
                      <a:pt x="597" y="3165"/>
                    </a:lnTo>
                    <a:cubicBezTo>
                      <a:pt x="113" y="3509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4"/>
                      <a:pt x="1849" y="4919"/>
                    </a:cubicBezTo>
                    <a:lnTo>
                      <a:pt x="6001" y="1956"/>
                    </a:lnTo>
                    <a:cubicBezTo>
                      <a:pt x="6486" y="1609"/>
                      <a:pt x="6598" y="936"/>
                      <a:pt x="6253" y="452"/>
                    </a:cubicBezTo>
                    <a:cubicBezTo>
                      <a:pt x="6043" y="157"/>
                      <a:pt x="5711" y="0"/>
                      <a:pt x="5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 rot="-1064353">
                <a:off x="635969" y="2937269"/>
                <a:ext cx="137007" cy="158983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9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1"/>
                    </a:lnTo>
                    <a:cubicBezTo>
                      <a:pt x="113" y="597"/>
                      <a:pt x="1" y="1270"/>
                      <a:pt x="347" y="1754"/>
                    </a:cubicBezTo>
                    <a:lnTo>
                      <a:pt x="3310" y="5907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4"/>
                      <a:pt x="4813" y="6159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4" y="4605"/>
                    </a:cubicBezTo>
                    <a:lnTo>
                      <a:pt x="2171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 rot="-1064353">
                <a:off x="893176" y="2910221"/>
                <a:ext cx="164958" cy="128006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5120" extrusionOk="0">
                    <a:moveTo>
                      <a:pt x="5375" y="1"/>
                    </a:moveTo>
                    <a:cubicBezTo>
                      <a:pt x="5158" y="1"/>
                      <a:pt x="4939" y="66"/>
                      <a:pt x="4750" y="202"/>
                    </a:cubicBezTo>
                    <a:lnTo>
                      <a:pt x="597" y="3165"/>
                    </a:lnTo>
                    <a:cubicBezTo>
                      <a:pt x="113" y="3511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5"/>
                      <a:pt x="1849" y="4919"/>
                    </a:cubicBezTo>
                    <a:lnTo>
                      <a:pt x="6001" y="1956"/>
                    </a:lnTo>
                    <a:cubicBezTo>
                      <a:pt x="6486" y="1610"/>
                      <a:pt x="6598" y="937"/>
                      <a:pt x="6253" y="452"/>
                    </a:cubicBezTo>
                    <a:cubicBezTo>
                      <a:pt x="6043" y="158"/>
                      <a:pt x="5711" y="1"/>
                      <a:pt x="5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 rot="-1064353">
                <a:off x="907151" y="2894746"/>
                <a:ext cx="137007" cy="158958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8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0"/>
                    </a:lnTo>
                    <a:cubicBezTo>
                      <a:pt x="113" y="596"/>
                      <a:pt x="0" y="1269"/>
                      <a:pt x="347" y="1753"/>
                    </a:cubicBezTo>
                    <a:lnTo>
                      <a:pt x="3310" y="5906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3"/>
                      <a:pt x="4813" y="6158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3" y="4605"/>
                    </a:cubicBezTo>
                    <a:lnTo>
                      <a:pt x="2170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 rot="-897036">
                <a:off x="618511" y="3079774"/>
                <a:ext cx="527703" cy="229762"/>
              </a:xfrm>
              <a:custGeom>
                <a:avLst/>
                <a:gdLst/>
                <a:ahLst/>
                <a:cxnLst/>
                <a:rect l="l" t="t" r="r" b="b"/>
                <a:pathLst>
                  <a:path w="21107" h="9190" extrusionOk="0">
                    <a:moveTo>
                      <a:pt x="2163" y="1"/>
                    </a:moveTo>
                    <a:cubicBezTo>
                      <a:pt x="1916" y="1"/>
                      <a:pt x="1665" y="49"/>
                      <a:pt x="1423" y="151"/>
                    </a:cubicBezTo>
                    <a:cubicBezTo>
                      <a:pt x="454" y="560"/>
                      <a:pt x="1" y="1677"/>
                      <a:pt x="409" y="2646"/>
                    </a:cubicBezTo>
                    <a:cubicBezTo>
                      <a:pt x="506" y="2873"/>
                      <a:pt x="2837" y="8222"/>
                      <a:pt x="9616" y="9079"/>
                    </a:cubicBezTo>
                    <a:cubicBezTo>
                      <a:pt x="10095" y="9140"/>
                      <a:pt x="10559" y="9174"/>
                      <a:pt x="11006" y="9185"/>
                    </a:cubicBezTo>
                    <a:cubicBezTo>
                      <a:pt x="11117" y="9188"/>
                      <a:pt x="11227" y="9189"/>
                      <a:pt x="11335" y="9189"/>
                    </a:cubicBezTo>
                    <a:cubicBezTo>
                      <a:pt x="17372" y="9189"/>
                      <a:pt x="20371" y="4975"/>
                      <a:pt x="20507" y="4779"/>
                    </a:cubicBezTo>
                    <a:cubicBezTo>
                      <a:pt x="21106" y="3915"/>
                      <a:pt x="20897" y="2722"/>
                      <a:pt x="20033" y="2123"/>
                    </a:cubicBezTo>
                    <a:cubicBezTo>
                      <a:pt x="19700" y="1891"/>
                      <a:pt x="19320" y="1780"/>
                      <a:pt x="18944" y="1780"/>
                    </a:cubicBezTo>
                    <a:cubicBezTo>
                      <a:pt x="18344" y="1780"/>
                      <a:pt x="17756" y="2063"/>
                      <a:pt x="17388" y="2594"/>
                    </a:cubicBezTo>
                    <a:cubicBezTo>
                      <a:pt x="17298" y="2718"/>
                      <a:pt x="15327" y="5379"/>
                      <a:pt x="11307" y="5379"/>
                    </a:cubicBezTo>
                    <a:cubicBezTo>
                      <a:pt x="10922" y="5379"/>
                      <a:pt x="10517" y="5355"/>
                      <a:pt x="10094" y="5301"/>
                    </a:cubicBezTo>
                    <a:cubicBezTo>
                      <a:pt x="5567" y="4728"/>
                      <a:pt x="3988" y="1322"/>
                      <a:pt x="3912" y="1151"/>
                    </a:cubicBezTo>
                    <a:cubicBezTo>
                      <a:pt x="3602" y="432"/>
                      <a:pt x="2901" y="1"/>
                      <a:pt x="2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 rot="-897036">
                <a:off x="651785" y="3109078"/>
                <a:ext cx="461125" cy="171159"/>
              </a:xfrm>
              <a:custGeom>
                <a:avLst/>
                <a:gdLst/>
                <a:ahLst/>
                <a:cxnLst/>
                <a:rect l="l" t="t" r="r" b="b"/>
                <a:pathLst>
                  <a:path w="18444" h="6846" extrusionOk="0">
                    <a:moveTo>
                      <a:pt x="832" y="0"/>
                    </a:moveTo>
                    <a:cubicBezTo>
                      <a:pt x="737" y="0"/>
                      <a:pt x="641" y="19"/>
                      <a:pt x="548" y="58"/>
                    </a:cubicBezTo>
                    <a:cubicBezTo>
                      <a:pt x="175" y="216"/>
                      <a:pt x="0" y="646"/>
                      <a:pt x="158" y="1018"/>
                    </a:cubicBezTo>
                    <a:cubicBezTo>
                      <a:pt x="243" y="1220"/>
                      <a:pt x="2315" y="5970"/>
                      <a:pt x="8431" y="6745"/>
                    </a:cubicBezTo>
                    <a:cubicBezTo>
                      <a:pt x="8871" y="6800"/>
                      <a:pt x="9296" y="6831"/>
                      <a:pt x="9706" y="6842"/>
                    </a:cubicBezTo>
                    <a:cubicBezTo>
                      <a:pt x="9807" y="6844"/>
                      <a:pt x="9908" y="6846"/>
                      <a:pt x="10007" y="6846"/>
                    </a:cubicBezTo>
                    <a:cubicBezTo>
                      <a:pt x="15435" y="6846"/>
                      <a:pt x="18093" y="3112"/>
                      <a:pt x="18214" y="2940"/>
                    </a:cubicBezTo>
                    <a:cubicBezTo>
                      <a:pt x="18444" y="2608"/>
                      <a:pt x="18361" y="2153"/>
                      <a:pt x="18030" y="1922"/>
                    </a:cubicBezTo>
                    <a:cubicBezTo>
                      <a:pt x="17903" y="1833"/>
                      <a:pt x="17757" y="1790"/>
                      <a:pt x="17613" y="1790"/>
                    </a:cubicBezTo>
                    <a:cubicBezTo>
                      <a:pt x="17382" y="1790"/>
                      <a:pt x="17154" y="1899"/>
                      <a:pt x="17011" y="2103"/>
                    </a:cubicBezTo>
                    <a:cubicBezTo>
                      <a:pt x="16909" y="2248"/>
                      <a:pt x="14644" y="5380"/>
                      <a:pt x="9994" y="5380"/>
                    </a:cubicBezTo>
                    <a:cubicBezTo>
                      <a:pt x="9556" y="5380"/>
                      <a:pt x="9096" y="5352"/>
                      <a:pt x="8616" y="5292"/>
                    </a:cubicBezTo>
                    <a:cubicBezTo>
                      <a:pt x="3365" y="4627"/>
                      <a:pt x="1583" y="622"/>
                      <a:pt x="1506" y="447"/>
                    </a:cubicBezTo>
                    <a:cubicBezTo>
                      <a:pt x="1388" y="168"/>
                      <a:pt x="1117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" name="Google Shape;156;p3"/>
          <p:cNvGrpSpPr/>
          <p:nvPr/>
        </p:nvGrpSpPr>
        <p:grpSpPr>
          <a:xfrm>
            <a:off x="7440709" y="3434474"/>
            <a:ext cx="1976400" cy="1976400"/>
            <a:chOff x="7440709" y="3434474"/>
            <a:chExt cx="1976400" cy="1976400"/>
          </a:xfrm>
        </p:grpSpPr>
        <p:sp>
          <p:nvSpPr>
            <p:cNvPr id="157" name="Google Shape;157;p3"/>
            <p:cNvSpPr/>
            <p:nvPr/>
          </p:nvSpPr>
          <p:spPr>
            <a:xfrm rot="-6770019">
              <a:off x="7674381" y="3668146"/>
              <a:ext cx="1509057" cy="1509057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" name="Google Shape;158;p3"/>
            <p:cNvGrpSpPr/>
            <p:nvPr/>
          </p:nvGrpSpPr>
          <p:grpSpPr>
            <a:xfrm rot="-1103893">
              <a:off x="8132969" y="4248869"/>
              <a:ext cx="688206" cy="461920"/>
              <a:chOff x="674913" y="329421"/>
              <a:chExt cx="734318" cy="492612"/>
            </a:xfrm>
          </p:grpSpPr>
          <p:sp>
            <p:nvSpPr>
              <p:cNvPr id="159" name="Google Shape;159;p3"/>
              <p:cNvSpPr/>
              <p:nvPr/>
            </p:nvSpPr>
            <p:spPr>
              <a:xfrm rot="-1059350">
                <a:off x="704532" y="561184"/>
                <a:ext cx="231251" cy="231226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9249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8"/>
                      <a:pt x="2071" y="9249"/>
                      <a:pt x="4625" y="9249"/>
                    </a:cubicBezTo>
                    <a:cubicBezTo>
                      <a:pt x="7179" y="9249"/>
                      <a:pt x="9249" y="7178"/>
                      <a:pt x="9249" y="4625"/>
                    </a:cubicBezTo>
                    <a:cubicBezTo>
                      <a:pt x="9249" y="2071"/>
                      <a:pt x="7179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 rot="-1059350">
                <a:off x="738408" y="595059"/>
                <a:ext cx="163501" cy="163476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539" extrusionOk="0">
                    <a:moveTo>
                      <a:pt x="3270" y="1"/>
                    </a:moveTo>
                    <a:cubicBezTo>
                      <a:pt x="1464" y="1"/>
                      <a:pt x="1" y="1464"/>
                      <a:pt x="1" y="3270"/>
                    </a:cubicBezTo>
                    <a:cubicBezTo>
                      <a:pt x="1" y="5076"/>
                      <a:pt x="1464" y="6539"/>
                      <a:pt x="3270" y="6539"/>
                    </a:cubicBezTo>
                    <a:cubicBezTo>
                      <a:pt x="5076" y="6539"/>
                      <a:pt x="6539" y="5076"/>
                      <a:pt x="6539" y="3270"/>
                    </a:cubicBezTo>
                    <a:cubicBezTo>
                      <a:pt x="6539" y="1464"/>
                      <a:pt x="5076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 rot="-1059350">
                <a:off x="1148382" y="359040"/>
                <a:ext cx="231226" cy="231251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250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9"/>
                      <a:pt x="2071" y="9249"/>
                      <a:pt x="4625" y="9249"/>
                    </a:cubicBezTo>
                    <a:cubicBezTo>
                      <a:pt x="7178" y="9249"/>
                      <a:pt x="9249" y="7179"/>
                      <a:pt x="9249" y="4625"/>
                    </a:cubicBezTo>
                    <a:cubicBezTo>
                      <a:pt x="9249" y="2071"/>
                      <a:pt x="7178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rot="-1059350">
                <a:off x="1182257" y="392914"/>
                <a:ext cx="163476" cy="163501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6540" extrusionOk="0">
                    <a:moveTo>
                      <a:pt x="3270" y="1"/>
                    </a:moveTo>
                    <a:cubicBezTo>
                      <a:pt x="1464" y="1"/>
                      <a:pt x="0" y="1464"/>
                      <a:pt x="0" y="3270"/>
                    </a:cubicBezTo>
                    <a:cubicBezTo>
                      <a:pt x="0" y="5076"/>
                      <a:pt x="1464" y="6539"/>
                      <a:pt x="3270" y="6539"/>
                    </a:cubicBezTo>
                    <a:cubicBezTo>
                      <a:pt x="5075" y="6539"/>
                      <a:pt x="6539" y="5076"/>
                      <a:pt x="6539" y="3270"/>
                    </a:cubicBezTo>
                    <a:cubicBezTo>
                      <a:pt x="6539" y="1464"/>
                      <a:pt x="5075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 rot="-1059350">
                <a:off x="993157" y="651939"/>
                <a:ext cx="222201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888" h="4241" extrusionOk="0">
                    <a:moveTo>
                      <a:pt x="8887" y="1"/>
                    </a:moveTo>
                    <a:lnTo>
                      <a:pt x="1" y="1567"/>
                    </a:lnTo>
                    <a:cubicBezTo>
                      <a:pt x="1" y="1567"/>
                      <a:pt x="1642" y="4240"/>
                      <a:pt x="4332" y="4240"/>
                    </a:cubicBezTo>
                    <a:cubicBezTo>
                      <a:pt x="4597" y="4240"/>
                      <a:pt x="4873" y="4214"/>
                      <a:pt x="5158" y="4157"/>
                    </a:cubicBezTo>
                    <a:cubicBezTo>
                      <a:pt x="8702" y="3446"/>
                      <a:pt x="8887" y="1"/>
                      <a:pt x="8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" name="Google Shape;164;p3"/>
          <p:cNvGrpSpPr/>
          <p:nvPr/>
        </p:nvGrpSpPr>
        <p:grpSpPr>
          <a:xfrm>
            <a:off x="-83178" y="3679050"/>
            <a:ext cx="1610700" cy="1610700"/>
            <a:chOff x="-83178" y="3679050"/>
            <a:chExt cx="1610700" cy="1610700"/>
          </a:xfrm>
        </p:grpSpPr>
        <p:sp>
          <p:nvSpPr>
            <p:cNvPr id="165" name="Google Shape;165;p3"/>
            <p:cNvSpPr/>
            <p:nvPr/>
          </p:nvSpPr>
          <p:spPr>
            <a:xfrm rot="464060">
              <a:off x="6613" y="3768840"/>
              <a:ext cx="1431119" cy="1431119"/>
            </a:xfrm>
            <a:prstGeom prst="octagon">
              <a:avLst>
                <a:gd name="adj" fmla="val 29289"/>
              </a:avLst>
            </a:pr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3"/>
            <p:cNvGrpSpPr/>
            <p:nvPr/>
          </p:nvGrpSpPr>
          <p:grpSpPr>
            <a:xfrm>
              <a:off x="313539" y="4095107"/>
              <a:ext cx="803125" cy="655154"/>
              <a:chOff x="313539" y="4095107"/>
              <a:chExt cx="803125" cy="655154"/>
            </a:xfrm>
          </p:grpSpPr>
          <p:sp>
            <p:nvSpPr>
              <p:cNvPr id="167" name="Google Shape;167;p3"/>
              <p:cNvSpPr/>
              <p:nvPr/>
            </p:nvSpPr>
            <p:spPr>
              <a:xfrm rot="493120">
                <a:off x="502825" y="4250076"/>
                <a:ext cx="187019" cy="187019"/>
              </a:xfrm>
              <a:custGeom>
                <a:avLst/>
                <a:gdLst/>
                <a:ahLst/>
                <a:cxnLst/>
                <a:rect l="l" t="t" r="r" b="b"/>
                <a:pathLst>
                  <a:path w="7939" h="7939" extrusionOk="0">
                    <a:moveTo>
                      <a:pt x="3969" y="1"/>
                    </a:moveTo>
                    <a:cubicBezTo>
                      <a:pt x="1777" y="1"/>
                      <a:pt x="1" y="1778"/>
                      <a:pt x="1" y="3970"/>
                    </a:cubicBezTo>
                    <a:cubicBezTo>
                      <a:pt x="1" y="6162"/>
                      <a:pt x="1777" y="7938"/>
                      <a:pt x="3969" y="7938"/>
                    </a:cubicBezTo>
                    <a:cubicBezTo>
                      <a:pt x="6161" y="7938"/>
                      <a:pt x="7938" y="6162"/>
                      <a:pt x="7938" y="3970"/>
                    </a:cubicBezTo>
                    <a:cubicBezTo>
                      <a:pt x="7938" y="1778"/>
                      <a:pt x="6161" y="1"/>
                      <a:pt x="3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 rot="493120">
                <a:off x="542301" y="4279217"/>
                <a:ext cx="132225" cy="13222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5613" extrusionOk="0">
                    <a:moveTo>
                      <a:pt x="2806" y="0"/>
                    </a:moveTo>
                    <a:cubicBezTo>
                      <a:pt x="1257" y="0"/>
                      <a:pt x="0" y="1257"/>
                      <a:pt x="0" y="2807"/>
                    </a:cubicBezTo>
                    <a:cubicBezTo>
                      <a:pt x="0" y="4357"/>
                      <a:pt x="1257" y="5613"/>
                      <a:pt x="2806" y="5613"/>
                    </a:cubicBezTo>
                    <a:cubicBezTo>
                      <a:pt x="4356" y="5613"/>
                      <a:pt x="5613" y="4357"/>
                      <a:pt x="5613" y="2807"/>
                    </a:cubicBezTo>
                    <a:cubicBezTo>
                      <a:pt x="5613" y="1257"/>
                      <a:pt x="4356" y="0"/>
                      <a:pt x="28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 rot="493120">
                <a:off x="548829" y="4273563"/>
                <a:ext cx="46996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996" extrusionOk="0">
                    <a:moveTo>
                      <a:pt x="998" y="0"/>
                    </a:moveTo>
                    <a:cubicBezTo>
                      <a:pt x="447" y="0"/>
                      <a:pt x="0" y="447"/>
                      <a:pt x="0" y="998"/>
                    </a:cubicBezTo>
                    <a:cubicBezTo>
                      <a:pt x="0" y="1549"/>
                      <a:pt x="447" y="1996"/>
                      <a:pt x="998" y="1996"/>
                    </a:cubicBezTo>
                    <a:cubicBezTo>
                      <a:pt x="1549" y="1996"/>
                      <a:pt x="1995" y="1549"/>
                      <a:pt x="1995" y="998"/>
                    </a:cubicBezTo>
                    <a:cubicBezTo>
                      <a:pt x="1995" y="447"/>
                      <a:pt x="1549" y="0"/>
                      <a:pt x="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rot="493120">
                <a:off x="741042" y="4284473"/>
                <a:ext cx="187019" cy="187019"/>
              </a:xfrm>
              <a:custGeom>
                <a:avLst/>
                <a:gdLst/>
                <a:ahLst/>
                <a:cxnLst/>
                <a:rect l="l" t="t" r="r" b="b"/>
                <a:pathLst>
                  <a:path w="7939" h="7939" extrusionOk="0">
                    <a:moveTo>
                      <a:pt x="3970" y="1"/>
                    </a:moveTo>
                    <a:cubicBezTo>
                      <a:pt x="1778" y="1"/>
                      <a:pt x="1" y="1778"/>
                      <a:pt x="1" y="3970"/>
                    </a:cubicBezTo>
                    <a:cubicBezTo>
                      <a:pt x="1" y="6162"/>
                      <a:pt x="1778" y="7938"/>
                      <a:pt x="3970" y="7938"/>
                    </a:cubicBezTo>
                    <a:cubicBezTo>
                      <a:pt x="6161" y="7938"/>
                      <a:pt x="7938" y="6162"/>
                      <a:pt x="7938" y="3970"/>
                    </a:cubicBezTo>
                    <a:cubicBezTo>
                      <a:pt x="7938" y="1778"/>
                      <a:pt x="6161" y="1"/>
                      <a:pt x="3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 rot="493120">
                <a:off x="757483" y="4310287"/>
                <a:ext cx="132225" cy="13222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5613" extrusionOk="0">
                    <a:moveTo>
                      <a:pt x="2806" y="0"/>
                    </a:moveTo>
                    <a:cubicBezTo>
                      <a:pt x="1256" y="0"/>
                      <a:pt x="0" y="1257"/>
                      <a:pt x="0" y="2807"/>
                    </a:cubicBezTo>
                    <a:cubicBezTo>
                      <a:pt x="0" y="4357"/>
                      <a:pt x="1256" y="5613"/>
                      <a:pt x="2806" y="5613"/>
                    </a:cubicBezTo>
                    <a:cubicBezTo>
                      <a:pt x="4356" y="5613"/>
                      <a:pt x="5612" y="4357"/>
                      <a:pt x="5612" y="2807"/>
                    </a:cubicBezTo>
                    <a:cubicBezTo>
                      <a:pt x="5612" y="1257"/>
                      <a:pt x="4356" y="0"/>
                      <a:pt x="28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 rot="493120">
                <a:off x="764010" y="4304633"/>
                <a:ext cx="46996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996" extrusionOk="0">
                    <a:moveTo>
                      <a:pt x="997" y="0"/>
                    </a:moveTo>
                    <a:cubicBezTo>
                      <a:pt x="446" y="0"/>
                      <a:pt x="0" y="447"/>
                      <a:pt x="0" y="998"/>
                    </a:cubicBezTo>
                    <a:cubicBezTo>
                      <a:pt x="0" y="1549"/>
                      <a:pt x="446" y="1996"/>
                      <a:pt x="997" y="1996"/>
                    </a:cubicBezTo>
                    <a:cubicBezTo>
                      <a:pt x="1548" y="1996"/>
                      <a:pt x="1995" y="1549"/>
                      <a:pt x="1995" y="998"/>
                    </a:cubicBezTo>
                    <a:cubicBezTo>
                      <a:pt x="1995" y="447"/>
                      <a:pt x="1548" y="0"/>
                      <a:pt x="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 rot="493120">
                <a:off x="386467" y="4484457"/>
                <a:ext cx="596980" cy="224286"/>
              </a:xfrm>
              <a:custGeom>
                <a:avLst/>
                <a:gdLst/>
                <a:ahLst/>
                <a:cxnLst/>
                <a:rect l="l" t="t" r="r" b="b"/>
                <a:pathLst>
                  <a:path w="25342" h="9521" extrusionOk="0">
                    <a:moveTo>
                      <a:pt x="2816" y="2591"/>
                    </a:moveTo>
                    <a:lnTo>
                      <a:pt x="22540" y="3208"/>
                    </a:lnTo>
                    <a:cubicBezTo>
                      <a:pt x="20822" y="4907"/>
                      <a:pt x="17718" y="6930"/>
                      <a:pt x="12672" y="6930"/>
                    </a:cubicBezTo>
                    <a:lnTo>
                      <a:pt x="12647" y="6930"/>
                    </a:lnTo>
                    <a:cubicBezTo>
                      <a:pt x="7805" y="6923"/>
                      <a:pt x="4622" y="4589"/>
                      <a:pt x="2798" y="2592"/>
                    </a:cubicBezTo>
                    <a:cubicBezTo>
                      <a:pt x="2798" y="2592"/>
                      <a:pt x="2802" y="2591"/>
                      <a:pt x="2811" y="2591"/>
                    </a:cubicBezTo>
                    <a:close/>
                    <a:moveTo>
                      <a:pt x="2825" y="0"/>
                    </a:moveTo>
                    <a:cubicBezTo>
                      <a:pt x="1795" y="0"/>
                      <a:pt x="864" y="590"/>
                      <a:pt x="437" y="1530"/>
                    </a:cubicBezTo>
                    <a:cubicBezTo>
                      <a:pt x="0" y="2494"/>
                      <a:pt x="184" y="3619"/>
                      <a:pt x="905" y="4395"/>
                    </a:cubicBezTo>
                    <a:cubicBezTo>
                      <a:pt x="3073" y="6729"/>
                      <a:pt x="6869" y="9514"/>
                      <a:pt x="12644" y="9521"/>
                    </a:cubicBezTo>
                    <a:lnTo>
                      <a:pt x="12672" y="9521"/>
                    </a:lnTo>
                    <a:cubicBezTo>
                      <a:pt x="18598" y="9521"/>
                      <a:pt x="22299" y="7091"/>
                      <a:pt x="24362" y="5051"/>
                    </a:cubicBezTo>
                    <a:cubicBezTo>
                      <a:pt x="25115" y="4307"/>
                      <a:pt x="25341" y="3232"/>
                      <a:pt x="24953" y="2246"/>
                    </a:cubicBezTo>
                    <a:cubicBezTo>
                      <a:pt x="24569" y="1270"/>
                      <a:pt x="23643" y="619"/>
                      <a:pt x="22595" y="588"/>
                    </a:cubicBezTo>
                    <a:lnTo>
                      <a:pt x="2894" y="1"/>
                    </a:lnTo>
                    <a:cubicBezTo>
                      <a:pt x="2871" y="1"/>
                      <a:pt x="2848" y="0"/>
                      <a:pt x="2825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 rot="493120">
                <a:off x="411610" y="4514957"/>
                <a:ext cx="546615" cy="163202"/>
              </a:xfrm>
              <a:custGeom>
                <a:avLst/>
                <a:gdLst/>
                <a:ahLst/>
                <a:cxnLst/>
                <a:rect l="l" t="t" r="r" b="b"/>
                <a:pathLst>
                  <a:path w="23204" h="6928" extrusionOk="0">
                    <a:moveTo>
                      <a:pt x="1745" y="1"/>
                    </a:moveTo>
                    <a:cubicBezTo>
                      <a:pt x="602" y="1"/>
                      <a:pt x="0" y="1371"/>
                      <a:pt x="788" y="2221"/>
                    </a:cubicBezTo>
                    <a:cubicBezTo>
                      <a:pt x="2686" y="4258"/>
                      <a:pt x="6190" y="6922"/>
                      <a:pt x="11576" y="6927"/>
                    </a:cubicBezTo>
                    <a:cubicBezTo>
                      <a:pt x="11589" y="6927"/>
                      <a:pt x="11601" y="6928"/>
                      <a:pt x="11614" y="6928"/>
                    </a:cubicBezTo>
                    <a:cubicBezTo>
                      <a:pt x="17149" y="6928"/>
                      <a:pt x="20555" y="4642"/>
                      <a:pt x="22385" y="2837"/>
                    </a:cubicBezTo>
                    <a:cubicBezTo>
                      <a:pt x="23204" y="2023"/>
                      <a:pt x="22644" y="624"/>
                      <a:pt x="21488" y="588"/>
                    </a:cubicBezTo>
                    <a:lnTo>
                      <a:pt x="20695" y="561"/>
                    </a:lnTo>
                    <a:lnTo>
                      <a:pt x="17133" y="458"/>
                    </a:lnTo>
                    <a:lnTo>
                      <a:pt x="15335" y="406"/>
                    </a:lnTo>
                    <a:lnTo>
                      <a:pt x="12132" y="308"/>
                    </a:lnTo>
                    <a:lnTo>
                      <a:pt x="11001" y="277"/>
                    </a:lnTo>
                    <a:lnTo>
                      <a:pt x="8450" y="199"/>
                    </a:lnTo>
                    <a:lnTo>
                      <a:pt x="6683" y="146"/>
                    </a:lnTo>
                    <a:lnTo>
                      <a:pt x="3064" y="38"/>
                    </a:lnTo>
                    <a:lnTo>
                      <a:pt x="1789" y="2"/>
                    </a:lnTo>
                    <a:cubicBezTo>
                      <a:pt x="1774" y="1"/>
                      <a:pt x="1759" y="1"/>
                      <a:pt x="17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 rot="493120">
                <a:off x="487676" y="4493330"/>
                <a:ext cx="90718" cy="53804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2284" extrusionOk="0">
                    <a:moveTo>
                      <a:pt x="232" y="1"/>
                    </a:moveTo>
                    <a:lnTo>
                      <a:pt x="232" y="1"/>
                    </a:lnTo>
                    <a:cubicBezTo>
                      <a:pt x="65" y="818"/>
                      <a:pt x="1" y="2284"/>
                      <a:pt x="1701" y="2284"/>
                    </a:cubicBezTo>
                    <a:cubicBezTo>
                      <a:pt x="1736" y="2284"/>
                      <a:pt x="1772" y="2283"/>
                      <a:pt x="1808" y="2282"/>
                    </a:cubicBezTo>
                    <a:cubicBezTo>
                      <a:pt x="3518" y="2230"/>
                      <a:pt x="3829" y="929"/>
                      <a:pt x="3850" y="109"/>
                    </a:cubicBezTo>
                    <a:lnTo>
                      <a:pt x="2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 rot="493120">
                <a:off x="613920" y="4513521"/>
                <a:ext cx="64758" cy="50153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129" extrusionOk="0">
                    <a:moveTo>
                      <a:pt x="197" y="0"/>
                    </a:moveTo>
                    <a:cubicBezTo>
                      <a:pt x="1" y="539"/>
                      <a:pt x="84" y="2022"/>
                      <a:pt x="1286" y="2125"/>
                    </a:cubicBezTo>
                    <a:cubicBezTo>
                      <a:pt x="1317" y="2127"/>
                      <a:pt x="1347" y="2129"/>
                      <a:pt x="1376" y="2129"/>
                    </a:cubicBezTo>
                    <a:cubicBezTo>
                      <a:pt x="2331" y="2129"/>
                      <a:pt x="2466" y="847"/>
                      <a:pt x="2748" y="78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 rot="493120">
                <a:off x="703387" y="4528964"/>
                <a:ext cx="64310" cy="4765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023" extrusionOk="0">
                    <a:moveTo>
                      <a:pt x="34" y="1"/>
                    </a:moveTo>
                    <a:lnTo>
                      <a:pt x="34" y="1"/>
                    </a:lnTo>
                    <a:cubicBezTo>
                      <a:pt x="130" y="630"/>
                      <a:pt x="1" y="2023"/>
                      <a:pt x="1310" y="2023"/>
                    </a:cubicBezTo>
                    <a:cubicBezTo>
                      <a:pt x="1326" y="2023"/>
                      <a:pt x="1343" y="2023"/>
                      <a:pt x="1360" y="2022"/>
                    </a:cubicBezTo>
                    <a:cubicBezTo>
                      <a:pt x="2547" y="1991"/>
                      <a:pt x="2729" y="840"/>
                      <a:pt x="2719" y="99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 rot="493120">
                <a:off x="820189" y="4550816"/>
                <a:ext cx="83910" cy="47797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0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38" y="716"/>
                      <a:pt x="876" y="2028"/>
                      <a:pt x="1954" y="2028"/>
                    </a:cubicBezTo>
                    <a:cubicBezTo>
                      <a:pt x="3033" y="2028"/>
                      <a:pt x="3422" y="835"/>
                      <a:pt x="3561" y="10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rot="493120">
                <a:off x="524086" y="4106467"/>
                <a:ext cx="165605" cy="92838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3941" extrusionOk="0">
                    <a:moveTo>
                      <a:pt x="6252" y="1"/>
                    </a:moveTo>
                    <a:cubicBezTo>
                      <a:pt x="3298" y="1"/>
                      <a:pt x="471" y="2475"/>
                      <a:pt x="352" y="2581"/>
                    </a:cubicBezTo>
                    <a:cubicBezTo>
                      <a:pt x="30" y="2866"/>
                      <a:pt x="0" y="3358"/>
                      <a:pt x="285" y="3678"/>
                    </a:cubicBezTo>
                    <a:cubicBezTo>
                      <a:pt x="438" y="3852"/>
                      <a:pt x="653" y="3940"/>
                      <a:pt x="867" y="3940"/>
                    </a:cubicBezTo>
                    <a:cubicBezTo>
                      <a:pt x="1050" y="3940"/>
                      <a:pt x="1234" y="3876"/>
                      <a:pt x="1382" y="3745"/>
                    </a:cubicBezTo>
                    <a:cubicBezTo>
                      <a:pt x="1407" y="3723"/>
                      <a:pt x="3882" y="1556"/>
                      <a:pt x="6252" y="1556"/>
                    </a:cubicBezTo>
                    <a:cubicBezTo>
                      <a:pt x="6681" y="1556"/>
                      <a:pt x="7030" y="1207"/>
                      <a:pt x="7030" y="778"/>
                    </a:cubicBezTo>
                    <a:cubicBezTo>
                      <a:pt x="7030" y="348"/>
                      <a:pt x="6681" y="1"/>
                      <a:pt x="62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rot="493120">
                <a:off x="812247" y="4148459"/>
                <a:ext cx="170340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7231" h="4286" extrusionOk="0">
                    <a:moveTo>
                      <a:pt x="779" y="1"/>
                    </a:moveTo>
                    <a:cubicBezTo>
                      <a:pt x="351" y="1"/>
                      <a:pt x="6" y="346"/>
                      <a:pt x="4" y="773"/>
                    </a:cubicBezTo>
                    <a:cubicBezTo>
                      <a:pt x="1" y="1201"/>
                      <a:pt x="346" y="1551"/>
                      <a:pt x="775" y="1556"/>
                    </a:cubicBezTo>
                    <a:cubicBezTo>
                      <a:pt x="877" y="1557"/>
                      <a:pt x="3318" y="1613"/>
                      <a:pt x="5830" y="4064"/>
                    </a:cubicBezTo>
                    <a:cubicBezTo>
                      <a:pt x="5981" y="4211"/>
                      <a:pt x="6178" y="4285"/>
                      <a:pt x="6374" y="4285"/>
                    </a:cubicBezTo>
                    <a:cubicBezTo>
                      <a:pt x="6575" y="4285"/>
                      <a:pt x="6778" y="4208"/>
                      <a:pt x="6931" y="4051"/>
                    </a:cubicBezTo>
                    <a:cubicBezTo>
                      <a:pt x="7230" y="3744"/>
                      <a:pt x="7224" y="3252"/>
                      <a:pt x="6916" y="2951"/>
                    </a:cubicBezTo>
                    <a:cubicBezTo>
                      <a:pt x="3928" y="34"/>
                      <a:pt x="905" y="1"/>
                      <a:pt x="7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rot="493120">
                <a:off x="1048313" y="4480583"/>
                <a:ext cx="64098" cy="64098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2721" extrusionOk="0">
                    <a:moveTo>
                      <a:pt x="1360" y="1"/>
                    </a:moveTo>
                    <a:cubicBezTo>
                      <a:pt x="610" y="1"/>
                      <a:pt x="0" y="610"/>
                      <a:pt x="0" y="1361"/>
                    </a:cubicBezTo>
                    <a:cubicBezTo>
                      <a:pt x="0" y="2111"/>
                      <a:pt x="610" y="2721"/>
                      <a:pt x="1360" y="2721"/>
                    </a:cubicBezTo>
                    <a:cubicBezTo>
                      <a:pt x="2111" y="2721"/>
                      <a:pt x="2720" y="2111"/>
                      <a:pt x="2720" y="1361"/>
                    </a:cubicBezTo>
                    <a:cubicBezTo>
                      <a:pt x="2720" y="610"/>
                      <a:pt x="2111" y="1"/>
                      <a:pt x="1360" y="1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rot="493120">
                <a:off x="317789" y="4342756"/>
                <a:ext cx="64098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2720" extrusionOk="0">
                    <a:moveTo>
                      <a:pt x="1360" y="1"/>
                    </a:moveTo>
                    <a:cubicBezTo>
                      <a:pt x="610" y="1"/>
                      <a:pt x="0" y="609"/>
                      <a:pt x="0" y="1360"/>
                    </a:cubicBezTo>
                    <a:cubicBezTo>
                      <a:pt x="0" y="2111"/>
                      <a:pt x="610" y="2720"/>
                      <a:pt x="1360" y="2720"/>
                    </a:cubicBezTo>
                    <a:cubicBezTo>
                      <a:pt x="2111" y="2720"/>
                      <a:pt x="2720" y="2111"/>
                      <a:pt x="2720" y="1360"/>
                    </a:cubicBezTo>
                    <a:cubicBezTo>
                      <a:pt x="2720" y="609"/>
                      <a:pt x="2111" y="1"/>
                      <a:pt x="1360" y="1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" name="Google Shape;183;p3"/>
          <p:cNvGrpSpPr/>
          <p:nvPr/>
        </p:nvGrpSpPr>
        <p:grpSpPr>
          <a:xfrm>
            <a:off x="1243875" y="3916948"/>
            <a:ext cx="1210800" cy="1134900"/>
            <a:chOff x="1611050" y="4041048"/>
            <a:chExt cx="1210800" cy="1134900"/>
          </a:xfrm>
        </p:grpSpPr>
        <p:sp>
          <p:nvSpPr>
            <p:cNvPr id="184" name="Google Shape;184;p3"/>
            <p:cNvSpPr/>
            <p:nvPr/>
          </p:nvSpPr>
          <p:spPr>
            <a:xfrm rot="-207523">
              <a:off x="1642104" y="4074732"/>
              <a:ext cx="1148692" cy="1067532"/>
            </a:xfrm>
            <a:prstGeom prst="rect">
              <a:avLst/>
            </a:pr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85;p3"/>
            <p:cNvGrpSpPr/>
            <p:nvPr/>
          </p:nvGrpSpPr>
          <p:grpSpPr>
            <a:xfrm rot="-192961">
              <a:off x="1825667" y="4372473"/>
              <a:ext cx="781566" cy="472049"/>
              <a:chOff x="4249602" y="403974"/>
              <a:chExt cx="644799" cy="389445"/>
            </a:xfrm>
          </p:grpSpPr>
          <p:sp>
            <p:nvSpPr>
              <p:cNvPr id="186" name="Google Shape;186;p3"/>
              <p:cNvSpPr/>
              <p:nvPr/>
            </p:nvSpPr>
            <p:spPr>
              <a:xfrm rot="309083">
                <a:off x="4299335" y="492483"/>
                <a:ext cx="66539" cy="3633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652" extrusionOk="0">
                    <a:moveTo>
                      <a:pt x="368" y="1"/>
                    </a:moveTo>
                    <a:cubicBezTo>
                      <a:pt x="244" y="1"/>
                      <a:pt x="126" y="72"/>
                      <a:pt x="73" y="193"/>
                    </a:cubicBezTo>
                    <a:cubicBezTo>
                      <a:pt x="1" y="356"/>
                      <a:pt x="76" y="546"/>
                      <a:pt x="238" y="618"/>
                    </a:cubicBezTo>
                    <a:lnTo>
                      <a:pt x="2528" y="1624"/>
                    </a:lnTo>
                    <a:cubicBezTo>
                      <a:pt x="2566" y="1641"/>
                      <a:pt x="2603" y="1649"/>
                      <a:pt x="2642" y="1651"/>
                    </a:cubicBezTo>
                    <a:cubicBezTo>
                      <a:pt x="2647" y="1652"/>
                      <a:pt x="2653" y="1652"/>
                      <a:pt x="2658" y="1652"/>
                    </a:cubicBezTo>
                    <a:cubicBezTo>
                      <a:pt x="2782" y="1652"/>
                      <a:pt x="2900" y="1580"/>
                      <a:pt x="2952" y="1459"/>
                    </a:cubicBezTo>
                    <a:cubicBezTo>
                      <a:pt x="3024" y="1296"/>
                      <a:pt x="2951" y="1106"/>
                      <a:pt x="2788" y="1035"/>
                    </a:cubicBezTo>
                    <a:lnTo>
                      <a:pt x="497" y="28"/>
                    </a:lnTo>
                    <a:cubicBezTo>
                      <a:pt x="455" y="9"/>
                      <a:pt x="411" y="1"/>
                      <a:pt x="3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 rot="309083">
                <a:off x="4344534" y="424414"/>
                <a:ext cx="57806" cy="69948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3180" extrusionOk="0">
                    <a:moveTo>
                      <a:pt x="364" y="0"/>
                    </a:moveTo>
                    <a:cubicBezTo>
                      <a:pt x="297" y="0"/>
                      <a:pt x="229" y="21"/>
                      <a:pt x="171" y="65"/>
                    </a:cubicBezTo>
                    <a:cubicBezTo>
                      <a:pt x="29" y="171"/>
                      <a:pt x="1" y="372"/>
                      <a:pt x="107" y="514"/>
                    </a:cubicBezTo>
                    <a:lnTo>
                      <a:pt x="2005" y="3051"/>
                    </a:lnTo>
                    <a:cubicBezTo>
                      <a:pt x="2065" y="3130"/>
                      <a:pt x="2155" y="3174"/>
                      <a:pt x="2247" y="3179"/>
                    </a:cubicBezTo>
                    <a:cubicBezTo>
                      <a:pt x="2253" y="3179"/>
                      <a:pt x="2258" y="3179"/>
                      <a:pt x="2264" y="3179"/>
                    </a:cubicBezTo>
                    <a:cubicBezTo>
                      <a:pt x="2331" y="3179"/>
                      <a:pt x="2399" y="3158"/>
                      <a:pt x="2456" y="3116"/>
                    </a:cubicBezTo>
                    <a:cubicBezTo>
                      <a:pt x="2598" y="3008"/>
                      <a:pt x="2628" y="2807"/>
                      <a:pt x="2521" y="2665"/>
                    </a:cubicBezTo>
                    <a:lnTo>
                      <a:pt x="622" y="129"/>
                    </a:lnTo>
                    <a:cubicBezTo>
                      <a:pt x="559" y="45"/>
                      <a:pt x="462" y="0"/>
                      <a:pt x="3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rot="309083">
                <a:off x="4417913" y="409265"/>
                <a:ext cx="17729" cy="9326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4240" extrusionOk="0">
                    <a:moveTo>
                      <a:pt x="329" y="0"/>
                    </a:moveTo>
                    <a:cubicBezTo>
                      <a:pt x="325" y="0"/>
                      <a:pt x="321" y="1"/>
                      <a:pt x="317" y="1"/>
                    </a:cubicBezTo>
                    <a:cubicBezTo>
                      <a:pt x="139" y="7"/>
                      <a:pt x="1" y="157"/>
                      <a:pt x="8" y="335"/>
                    </a:cubicBezTo>
                    <a:lnTo>
                      <a:pt x="154" y="3931"/>
                    </a:lnTo>
                    <a:cubicBezTo>
                      <a:pt x="162" y="4099"/>
                      <a:pt x="295" y="4231"/>
                      <a:pt x="459" y="4240"/>
                    </a:cubicBezTo>
                    <a:lnTo>
                      <a:pt x="489" y="4240"/>
                    </a:lnTo>
                    <a:cubicBezTo>
                      <a:pt x="667" y="4232"/>
                      <a:pt x="805" y="4082"/>
                      <a:pt x="797" y="3905"/>
                    </a:cubicBezTo>
                    <a:lnTo>
                      <a:pt x="652" y="308"/>
                    </a:lnTo>
                    <a:cubicBezTo>
                      <a:pt x="644" y="135"/>
                      <a:pt x="501" y="0"/>
                      <a:pt x="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rot="309083">
                <a:off x="4338426" y="451774"/>
                <a:ext cx="159386" cy="151357"/>
              </a:xfrm>
              <a:custGeom>
                <a:avLst/>
                <a:gdLst/>
                <a:ahLst/>
                <a:cxnLst/>
                <a:rect l="l" t="t" r="r" b="b"/>
                <a:pathLst>
                  <a:path w="7246" h="6881" extrusionOk="0">
                    <a:moveTo>
                      <a:pt x="3628" y="1"/>
                    </a:moveTo>
                    <a:cubicBezTo>
                      <a:pt x="3506" y="1"/>
                      <a:pt x="3383" y="7"/>
                      <a:pt x="3259" y="21"/>
                    </a:cubicBezTo>
                    <a:cubicBezTo>
                      <a:pt x="1369" y="222"/>
                      <a:pt x="1" y="1918"/>
                      <a:pt x="204" y="3806"/>
                    </a:cubicBezTo>
                    <a:cubicBezTo>
                      <a:pt x="392" y="5572"/>
                      <a:pt x="1885" y="6881"/>
                      <a:pt x="3620" y="6881"/>
                    </a:cubicBezTo>
                    <a:cubicBezTo>
                      <a:pt x="3742" y="6881"/>
                      <a:pt x="3866" y="6874"/>
                      <a:pt x="3990" y="6861"/>
                    </a:cubicBezTo>
                    <a:cubicBezTo>
                      <a:pt x="5879" y="6660"/>
                      <a:pt x="7246" y="4964"/>
                      <a:pt x="7044" y="3075"/>
                    </a:cubicBezTo>
                    <a:cubicBezTo>
                      <a:pt x="6855" y="1310"/>
                      <a:pt x="5363" y="1"/>
                      <a:pt x="3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 rot="309083">
                <a:off x="4361784" y="473949"/>
                <a:ext cx="112709" cy="107012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4865" extrusionOk="0">
                    <a:moveTo>
                      <a:pt x="2566" y="1"/>
                    </a:moveTo>
                    <a:cubicBezTo>
                      <a:pt x="2479" y="1"/>
                      <a:pt x="2392" y="6"/>
                      <a:pt x="2304" y="15"/>
                    </a:cubicBezTo>
                    <a:cubicBezTo>
                      <a:pt x="968" y="157"/>
                      <a:pt x="1" y="1356"/>
                      <a:pt x="144" y="2691"/>
                    </a:cubicBezTo>
                    <a:cubicBezTo>
                      <a:pt x="277" y="3939"/>
                      <a:pt x="1331" y="4865"/>
                      <a:pt x="2558" y="4865"/>
                    </a:cubicBezTo>
                    <a:cubicBezTo>
                      <a:pt x="2645" y="4865"/>
                      <a:pt x="2732" y="4860"/>
                      <a:pt x="2820" y="4851"/>
                    </a:cubicBezTo>
                    <a:cubicBezTo>
                      <a:pt x="4156" y="4709"/>
                      <a:pt x="5123" y="3510"/>
                      <a:pt x="4980" y="2175"/>
                    </a:cubicBezTo>
                    <a:cubicBezTo>
                      <a:pt x="4847" y="927"/>
                      <a:pt x="3793" y="1"/>
                      <a:pt x="25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 rot="309083">
                <a:off x="4424475" y="474505"/>
                <a:ext cx="42299" cy="40187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827" extrusionOk="0">
                    <a:moveTo>
                      <a:pt x="962" y="0"/>
                    </a:moveTo>
                    <a:cubicBezTo>
                      <a:pt x="930" y="0"/>
                      <a:pt x="898" y="2"/>
                      <a:pt x="865" y="6"/>
                    </a:cubicBezTo>
                    <a:cubicBezTo>
                      <a:pt x="363" y="60"/>
                      <a:pt x="1" y="509"/>
                      <a:pt x="54" y="1010"/>
                    </a:cubicBezTo>
                    <a:cubicBezTo>
                      <a:pt x="105" y="1479"/>
                      <a:pt x="501" y="1827"/>
                      <a:pt x="962" y="1827"/>
                    </a:cubicBezTo>
                    <a:cubicBezTo>
                      <a:pt x="994" y="1827"/>
                      <a:pt x="1026" y="1825"/>
                      <a:pt x="1059" y="1822"/>
                    </a:cubicBezTo>
                    <a:cubicBezTo>
                      <a:pt x="1560" y="1767"/>
                      <a:pt x="1923" y="1318"/>
                      <a:pt x="1870" y="817"/>
                    </a:cubicBezTo>
                    <a:cubicBezTo>
                      <a:pt x="1819" y="348"/>
                      <a:pt x="1423" y="0"/>
                      <a:pt x="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 rot="309083">
                <a:off x="4777817" y="479523"/>
                <a:ext cx="60644" cy="46478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113" extrusionOk="0">
                    <a:moveTo>
                      <a:pt x="2391" y="0"/>
                    </a:moveTo>
                    <a:cubicBezTo>
                      <a:pt x="2326" y="0"/>
                      <a:pt x="2260" y="20"/>
                      <a:pt x="2203" y="61"/>
                    </a:cubicBezTo>
                    <a:lnTo>
                      <a:pt x="178" y="1531"/>
                    </a:lnTo>
                    <a:cubicBezTo>
                      <a:pt x="33" y="1634"/>
                      <a:pt x="1" y="1836"/>
                      <a:pt x="105" y="1980"/>
                    </a:cubicBezTo>
                    <a:cubicBezTo>
                      <a:pt x="165" y="2062"/>
                      <a:pt x="256" y="2108"/>
                      <a:pt x="349" y="2112"/>
                    </a:cubicBezTo>
                    <a:cubicBezTo>
                      <a:pt x="355" y="2112"/>
                      <a:pt x="361" y="2113"/>
                      <a:pt x="367" y="2113"/>
                    </a:cubicBezTo>
                    <a:cubicBezTo>
                      <a:pt x="432" y="2113"/>
                      <a:pt x="498" y="2093"/>
                      <a:pt x="555" y="2051"/>
                    </a:cubicBezTo>
                    <a:lnTo>
                      <a:pt x="2581" y="583"/>
                    </a:lnTo>
                    <a:cubicBezTo>
                      <a:pt x="2725" y="478"/>
                      <a:pt x="2757" y="277"/>
                      <a:pt x="2652" y="133"/>
                    </a:cubicBezTo>
                    <a:cubicBezTo>
                      <a:pt x="2590" y="46"/>
                      <a:pt x="2491" y="0"/>
                      <a:pt x="23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 rot="309083">
                <a:off x="4743064" y="414114"/>
                <a:ext cx="45158" cy="77515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3524" extrusionOk="0">
                    <a:moveTo>
                      <a:pt x="1687" y="0"/>
                    </a:moveTo>
                    <a:cubicBezTo>
                      <a:pt x="1565" y="0"/>
                      <a:pt x="1448" y="70"/>
                      <a:pt x="1394" y="189"/>
                    </a:cubicBezTo>
                    <a:lnTo>
                      <a:pt x="74" y="3068"/>
                    </a:lnTo>
                    <a:cubicBezTo>
                      <a:pt x="1" y="3229"/>
                      <a:pt x="72" y="3420"/>
                      <a:pt x="233" y="3495"/>
                    </a:cubicBezTo>
                    <a:cubicBezTo>
                      <a:pt x="270" y="3512"/>
                      <a:pt x="311" y="3521"/>
                      <a:pt x="351" y="3524"/>
                    </a:cubicBezTo>
                    <a:cubicBezTo>
                      <a:pt x="356" y="3524"/>
                      <a:pt x="361" y="3524"/>
                      <a:pt x="367" y="3524"/>
                    </a:cubicBezTo>
                    <a:cubicBezTo>
                      <a:pt x="489" y="3524"/>
                      <a:pt x="605" y="3454"/>
                      <a:pt x="659" y="3336"/>
                    </a:cubicBezTo>
                    <a:lnTo>
                      <a:pt x="1979" y="456"/>
                    </a:lnTo>
                    <a:cubicBezTo>
                      <a:pt x="2053" y="294"/>
                      <a:pt x="1982" y="103"/>
                      <a:pt x="1820" y="30"/>
                    </a:cubicBezTo>
                    <a:cubicBezTo>
                      <a:pt x="1777" y="10"/>
                      <a:pt x="1732" y="0"/>
                      <a:pt x="16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 rot="309083">
                <a:off x="4697778" y="405085"/>
                <a:ext cx="28881" cy="92187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4191" extrusionOk="0">
                    <a:moveTo>
                      <a:pt x="347" y="0"/>
                    </a:moveTo>
                    <a:cubicBezTo>
                      <a:pt x="329" y="0"/>
                      <a:pt x="310" y="2"/>
                      <a:pt x="292" y="5"/>
                    </a:cubicBezTo>
                    <a:cubicBezTo>
                      <a:pt x="118" y="34"/>
                      <a:pt x="0" y="201"/>
                      <a:pt x="31" y="377"/>
                    </a:cubicBezTo>
                    <a:lnTo>
                      <a:pt x="649" y="3922"/>
                    </a:lnTo>
                    <a:cubicBezTo>
                      <a:pt x="674" y="4073"/>
                      <a:pt x="801" y="4182"/>
                      <a:pt x="948" y="4190"/>
                    </a:cubicBezTo>
                    <a:cubicBezTo>
                      <a:pt x="954" y="4190"/>
                      <a:pt x="959" y="4190"/>
                      <a:pt x="965" y="4190"/>
                    </a:cubicBezTo>
                    <a:cubicBezTo>
                      <a:pt x="983" y="4190"/>
                      <a:pt x="1002" y="4188"/>
                      <a:pt x="1021" y="4184"/>
                    </a:cubicBezTo>
                    <a:cubicBezTo>
                      <a:pt x="1195" y="4153"/>
                      <a:pt x="1313" y="3987"/>
                      <a:pt x="1282" y="3812"/>
                    </a:cubicBezTo>
                    <a:lnTo>
                      <a:pt x="664" y="266"/>
                    </a:lnTo>
                    <a:cubicBezTo>
                      <a:pt x="638" y="110"/>
                      <a:pt x="500" y="0"/>
                      <a:pt x="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 rot="309083">
                <a:off x="4643541" y="446721"/>
                <a:ext cx="159386" cy="151357"/>
              </a:xfrm>
              <a:custGeom>
                <a:avLst/>
                <a:gdLst/>
                <a:ahLst/>
                <a:cxnLst/>
                <a:rect l="l" t="t" r="r" b="b"/>
                <a:pathLst>
                  <a:path w="7246" h="6881" extrusionOk="0">
                    <a:moveTo>
                      <a:pt x="3628" y="1"/>
                    </a:moveTo>
                    <a:cubicBezTo>
                      <a:pt x="3506" y="1"/>
                      <a:pt x="3382" y="7"/>
                      <a:pt x="3257" y="21"/>
                    </a:cubicBezTo>
                    <a:cubicBezTo>
                      <a:pt x="1369" y="222"/>
                      <a:pt x="1" y="1918"/>
                      <a:pt x="202" y="3806"/>
                    </a:cubicBezTo>
                    <a:cubicBezTo>
                      <a:pt x="392" y="5571"/>
                      <a:pt x="1884" y="6881"/>
                      <a:pt x="3619" y="6881"/>
                    </a:cubicBezTo>
                    <a:cubicBezTo>
                      <a:pt x="3741" y="6881"/>
                      <a:pt x="3864" y="6874"/>
                      <a:pt x="3988" y="6861"/>
                    </a:cubicBezTo>
                    <a:cubicBezTo>
                      <a:pt x="5878" y="6658"/>
                      <a:pt x="7246" y="4964"/>
                      <a:pt x="7043" y="3075"/>
                    </a:cubicBezTo>
                    <a:cubicBezTo>
                      <a:pt x="6855" y="1310"/>
                      <a:pt x="5363" y="1"/>
                      <a:pt x="3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 rot="309083">
                <a:off x="4666878" y="468871"/>
                <a:ext cx="112687" cy="107034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4866" extrusionOk="0">
                    <a:moveTo>
                      <a:pt x="2564" y="1"/>
                    </a:moveTo>
                    <a:cubicBezTo>
                      <a:pt x="2478" y="1"/>
                      <a:pt x="2391" y="5"/>
                      <a:pt x="2303" y="15"/>
                    </a:cubicBezTo>
                    <a:cubicBezTo>
                      <a:pt x="968" y="158"/>
                      <a:pt x="0" y="1357"/>
                      <a:pt x="144" y="2692"/>
                    </a:cubicBezTo>
                    <a:cubicBezTo>
                      <a:pt x="276" y="3940"/>
                      <a:pt x="1332" y="4866"/>
                      <a:pt x="2559" y="4866"/>
                    </a:cubicBezTo>
                    <a:cubicBezTo>
                      <a:pt x="2646" y="4866"/>
                      <a:pt x="2733" y="4861"/>
                      <a:pt x="2821" y="4852"/>
                    </a:cubicBezTo>
                    <a:cubicBezTo>
                      <a:pt x="4157" y="4708"/>
                      <a:pt x="5123" y="3510"/>
                      <a:pt x="4981" y="2174"/>
                    </a:cubicBezTo>
                    <a:cubicBezTo>
                      <a:pt x="4847" y="926"/>
                      <a:pt x="3791" y="1"/>
                      <a:pt x="25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 rot="309083">
                <a:off x="4673523" y="470380"/>
                <a:ext cx="42299" cy="4016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826" extrusionOk="0">
                    <a:moveTo>
                      <a:pt x="964" y="0"/>
                    </a:moveTo>
                    <a:cubicBezTo>
                      <a:pt x="931" y="0"/>
                      <a:pt x="898" y="2"/>
                      <a:pt x="864" y="6"/>
                    </a:cubicBezTo>
                    <a:cubicBezTo>
                      <a:pt x="362" y="59"/>
                      <a:pt x="0" y="508"/>
                      <a:pt x="53" y="1011"/>
                    </a:cubicBezTo>
                    <a:cubicBezTo>
                      <a:pt x="104" y="1478"/>
                      <a:pt x="499" y="1826"/>
                      <a:pt x="959" y="1826"/>
                    </a:cubicBezTo>
                    <a:cubicBezTo>
                      <a:pt x="992" y="1826"/>
                      <a:pt x="1025" y="1824"/>
                      <a:pt x="1058" y="1821"/>
                    </a:cubicBezTo>
                    <a:cubicBezTo>
                      <a:pt x="1559" y="1766"/>
                      <a:pt x="1922" y="1317"/>
                      <a:pt x="1868" y="816"/>
                    </a:cubicBezTo>
                    <a:cubicBezTo>
                      <a:pt x="1818" y="348"/>
                      <a:pt x="1424" y="0"/>
                      <a:pt x="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 rot="309083">
                <a:off x="4257497" y="561423"/>
                <a:ext cx="629007" cy="204170"/>
              </a:xfrm>
              <a:custGeom>
                <a:avLst/>
                <a:gdLst/>
                <a:ahLst/>
                <a:cxnLst/>
                <a:rect l="l" t="t" r="r" b="b"/>
                <a:pathLst>
                  <a:path w="28596" h="9282" extrusionOk="0">
                    <a:moveTo>
                      <a:pt x="26389" y="0"/>
                    </a:moveTo>
                    <a:cubicBezTo>
                      <a:pt x="25905" y="0"/>
                      <a:pt x="25421" y="175"/>
                      <a:pt x="25037" y="530"/>
                    </a:cubicBezTo>
                    <a:cubicBezTo>
                      <a:pt x="21072" y="4200"/>
                      <a:pt x="16909" y="5322"/>
                      <a:pt x="13301" y="5322"/>
                    </a:cubicBezTo>
                    <a:cubicBezTo>
                      <a:pt x="7826" y="5322"/>
                      <a:pt x="3628" y="2740"/>
                      <a:pt x="3335" y="2555"/>
                    </a:cubicBezTo>
                    <a:cubicBezTo>
                      <a:pt x="3004" y="2345"/>
                      <a:pt x="2635" y="2244"/>
                      <a:pt x="2270" y="2244"/>
                    </a:cubicBezTo>
                    <a:cubicBezTo>
                      <a:pt x="1613" y="2244"/>
                      <a:pt x="971" y="2569"/>
                      <a:pt x="592" y="3163"/>
                    </a:cubicBezTo>
                    <a:cubicBezTo>
                      <a:pt x="0" y="4090"/>
                      <a:pt x="270" y="5319"/>
                      <a:pt x="1196" y="5911"/>
                    </a:cubicBezTo>
                    <a:cubicBezTo>
                      <a:pt x="1342" y="6004"/>
                      <a:pt x="4810" y="8193"/>
                      <a:pt x="9780" y="8994"/>
                    </a:cubicBezTo>
                    <a:cubicBezTo>
                      <a:pt x="10855" y="9167"/>
                      <a:pt x="12051" y="9282"/>
                      <a:pt x="13332" y="9282"/>
                    </a:cubicBezTo>
                    <a:cubicBezTo>
                      <a:pt x="17594" y="9281"/>
                      <a:pt x="22807" y="8016"/>
                      <a:pt x="27741" y="3450"/>
                    </a:cubicBezTo>
                    <a:cubicBezTo>
                      <a:pt x="28547" y="2704"/>
                      <a:pt x="28596" y="1444"/>
                      <a:pt x="27849" y="638"/>
                    </a:cubicBezTo>
                    <a:cubicBezTo>
                      <a:pt x="27457" y="215"/>
                      <a:pt x="26924" y="0"/>
                      <a:pt x="26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309083">
                <a:off x="4284709" y="585323"/>
                <a:ext cx="575358" cy="155822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7084" extrusionOk="0">
                    <a:moveTo>
                      <a:pt x="25153" y="1"/>
                    </a:moveTo>
                    <a:cubicBezTo>
                      <a:pt x="24934" y="1"/>
                      <a:pt x="24713" y="80"/>
                      <a:pt x="24539" y="242"/>
                    </a:cubicBezTo>
                    <a:cubicBezTo>
                      <a:pt x="20323" y="4144"/>
                      <a:pt x="15907" y="5337"/>
                      <a:pt x="12083" y="5337"/>
                    </a:cubicBezTo>
                    <a:cubicBezTo>
                      <a:pt x="6271" y="5337"/>
                      <a:pt x="1824" y="2582"/>
                      <a:pt x="1518" y="2387"/>
                    </a:cubicBezTo>
                    <a:cubicBezTo>
                      <a:pt x="1368" y="2291"/>
                      <a:pt x="1199" y="2245"/>
                      <a:pt x="1033" y="2245"/>
                    </a:cubicBezTo>
                    <a:cubicBezTo>
                      <a:pt x="735" y="2245"/>
                      <a:pt x="443" y="2393"/>
                      <a:pt x="270" y="2662"/>
                    </a:cubicBezTo>
                    <a:cubicBezTo>
                      <a:pt x="0" y="3083"/>
                      <a:pt x="124" y="3643"/>
                      <a:pt x="545" y="3911"/>
                    </a:cubicBezTo>
                    <a:cubicBezTo>
                      <a:pt x="627" y="3964"/>
                      <a:pt x="5632" y="7084"/>
                      <a:pt x="12166" y="7084"/>
                    </a:cubicBezTo>
                    <a:cubicBezTo>
                      <a:pt x="16368" y="7084"/>
                      <a:pt x="21204" y="5793"/>
                      <a:pt x="25767" y="1568"/>
                    </a:cubicBezTo>
                    <a:cubicBezTo>
                      <a:pt x="26134" y="1230"/>
                      <a:pt x="26156" y="656"/>
                      <a:pt x="25816" y="291"/>
                    </a:cubicBezTo>
                    <a:cubicBezTo>
                      <a:pt x="25639" y="98"/>
                      <a:pt x="25397" y="1"/>
                      <a:pt x="251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" name="Google Shape;200;p3"/>
          <p:cNvGrpSpPr/>
          <p:nvPr/>
        </p:nvGrpSpPr>
        <p:grpSpPr>
          <a:xfrm>
            <a:off x="6831528" y="3875201"/>
            <a:ext cx="1256700" cy="1386000"/>
            <a:chOff x="7854003" y="2766126"/>
            <a:chExt cx="1256700" cy="1386000"/>
          </a:xfrm>
        </p:grpSpPr>
        <p:sp>
          <p:nvSpPr>
            <p:cNvPr id="201" name="Google Shape;201;p3"/>
            <p:cNvSpPr/>
            <p:nvPr/>
          </p:nvSpPr>
          <p:spPr>
            <a:xfrm rot="-638566">
              <a:off x="7956863" y="2852762"/>
              <a:ext cx="1050979" cy="1212729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" name="Google Shape;202;p3"/>
            <p:cNvGrpSpPr/>
            <p:nvPr/>
          </p:nvGrpSpPr>
          <p:grpSpPr>
            <a:xfrm rot="-132940">
              <a:off x="8279148" y="3308181"/>
              <a:ext cx="408097" cy="260533"/>
              <a:chOff x="8037833" y="349514"/>
              <a:chExt cx="448221" cy="286181"/>
            </a:xfrm>
          </p:grpSpPr>
          <p:sp>
            <p:nvSpPr>
              <p:cNvPr id="203" name="Google Shape;203;p3"/>
              <p:cNvSpPr/>
              <p:nvPr/>
            </p:nvSpPr>
            <p:spPr>
              <a:xfrm rot="345785">
                <a:off x="8045007" y="395432"/>
                <a:ext cx="181193" cy="152009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7365" extrusionOk="0">
                    <a:moveTo>
                      <a:pt x="1289" y="0"/>
                    </a:moveTo>
                    <a:cubicBezTo>
                      <a:pt x="914" y="0"/>
                      <a:pt x="547" y="187"/>
                      <a:pt x="332" y="527"/>
                    </a:cubicBezTo>
                    <a:cubicBezTo>
                      <a:pt x="0" y="1056"/>
                      <a:pt x="158" y="1753"/>
                      <a:pt x="686" y="2085"/>
                    </a:cubicBezTo>
                    <a:lnTo>
                      <a:pt x="3791" y="4043"/>
                    </a:lnTo>
                    <a:lnTo>
                      <a:pt x="877" y="5184"/>
                    </a:lnTo>
                    <a:cubicBezTo>
                      <a:pt x="296" y="5411"/>
                      <a:pt x="9" y="6066"/>
                      <a:pt x="237" y="6647"/>
                    </a:cubicBezTo>
                    <a:cubicBezTo>
                      <a:pt x="411" y="7092"/>
                      <a:pt x="837" y="7364"/>
                      <a:pt x="1288" y="7364"/>
                    </a:cubicBezTo>
                    <a:cubicBezTo>
                      <a:pt x="1425" y="7364"/>
                      <a:pt x="1564" y="7340"/>
                      <a:pt x="1699" y="7287"/>
                    </a:cubicBezTo>
                    <a:lnTo>
                      <a:pt x="8778" y="4516"/>
                    </a:lnTo>
                    <a:lnTo>
                      <a:pt x="1890" y="175"/>
                    </a:lnTo>
                    <a:cubicBezTo>
                      <a:pt x="1703" y="57"/>
                      <a:pt x="1494" y="0"/>
                      <a:pt x="1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 rot="345785">
                <a:off x="8277819" y="359102"/>
                <a:ext cx="199871" cy="176652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8559" extrusionOk="0">
                    <a:moveTo>
                      <a:pt x="8432" y="0"/>
                    </a:moveTo>
                    <a:cubicBezTo>
                      <a:pt x="8157" y="0"/>
                      <a:pt x="7882" y="100"/>
                      <a:pt x="7665" y="301"/>
                    </a:cubicBezTo>
                    <a:lnTo>
                      <a:pt x="0" y="7408"/>
                    </a:lnTo>
                    <a:lnTo>
                      <a:pt x="8279" y="8549"/>
                    </a:lnTo>
                    <a:cubicBezTo>
                      <a:pt x="8330" y="8555"/>
                      <a:pt x="8383" y="8559"/>
                      <a:pt x="8434" y="8559"/>
                    </a:cubicBezTo>
                    <a:cubicBezTo>
                      <a:pt x="8989" y="8559"/>
                      <a:pt x="9473" y="8149"/>
                      <a:pt x="9551" y="7584"/>
                    </a:cubicBezTo>
                    <a:cubicBezTo>
                      <a:pt x="9636" y="6965"/>
                      <a:pt x="9205" y="6395"/>
                      <a:pt x="8586" y="6310"/>
                    </a:cubicBezTo>
                    <a:lnTo>
                      <a:pt x="5033" y="5822"/>
                    </a:lnTo>
                    <a:lnTo>
                      <a:pt x="9201" y="1957"/>
                    </a:lnTo>
                    <a:cubicBezTo>
                      <a:pt x="9658" y="1532"/>
                      <a:pt x="9684" y="819"/>
                      <a:pt x="9260" y="362"/>
                    </a:cubicBezTo>
                    <a:cubicBezTo>
                      <a:pt x="9038" y="122"/>
                      <a:pt x="8736" y="0"/>
                      <a:pt x="8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rot="345785">
                <a:off x="8182622" y="569836"/>
                <a:ext cx="131225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6358" h="2879" extrusionOk="0">
                    <a:moveTo>
                      <a:pt x="6358" y="1"/>
                    </a:moveTo>
                    <a:lnTo>
                      <a:pt x="0" y="653"/>
                    </a:lnTo>
                    <a:cubicBezTo>
                      <a:pt x="0" y="653"/>
                      <a:pt x="511" y="2878"/>
                      <a:pt x="2879" y="2878"/>
                    </a:cubicBezTo>
                    <a:cubicBezTo>
                      <a:pt x="2969" y="2878"/>
                      <a:pt x="3062" y="2875"/>
                      <a:pt x="3157" y="2868"/>
                    </a:cubicBezTo>
                    <a:cubicBezTo>
                      <a:pt x="5765" y="2685"/>
                      <a:pt x="6358" y="1"/>
                      <a:pt x="6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6" name="Google Shape;206;p3"/>
          <p:cNvSpPr/>
          <p:nvPr/>
        </p:nvSpPr>
        <p:spPr>
          <a:xfrm rot="-1116165" flipH="1">
            <a:off x="2157779" y="3708752"/>
            <a:ext cx="484359" cy="530514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 rot="325173">
            <a:off x="1813986" y="225858"/>
            <a:ext cx="548388" cy="532638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>
            <a:off x="871663" y="3019750"/>
            <a:ext cx="29076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>
            <a:off x="5364738" y="3019750"/>
            <a:ext cx="29076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871663" y="3526750"/>
            <a:ext cx="2907600" cy="10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5364738" y="3526750"/>
            <a:ext cx="2907600" cy="10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"/>
          <p:cNvSpPr/>
          <p:nvPr/>
        </p:nvSpPr>
        <p:spPr>
          <a:xfrm rot="-794531" flipH="1">
            <a:off x="8132251" y="418205"/>
            <a:ext cx="593275" cy="593275"/>
          </a:xfrm>
          <a:prstGeom prst="diamond">
            <a:avLst/>
          </a:pr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"/>
          <p:cNvSpPr/>
          <p:nvPr/>
        </p:nvSpPr>
        <p:spPr>
          <a:xfrm flipH="1">
            <a:off x="475251" y="591850"/>
            <a:ext cx="479700" cy="479700"/>
          </a:xfrm>
          <a:prstGeom prst="ellipse">
            <a:avLst/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"/>
          <p:cNvSpPr/>
          <p:nvPr/>
        </p:nvSpPr>
        <p:spPr>
          <a:xfrm rot="377514" flipH="1">
            <a:off x="8210943" y="765912"/>
            <a:ext cx="550214" cy="475971"/>
          </a:xfrm>
          <a:prstGeom prst="triangle">
            <a:avLst>
              <a:gd name="adj" fmla="val 50000"/>
            </a:avLst>
          </a:pr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"/>
          <p:cNvSpPr/>
          <p:nvPr/>
        </p:nvSpPr>
        <p:spPr>
          <a:xfrm flipH="1">
            <a:off x="245665" y="1003912"/>
            <a:ext cx="383504" cy="37352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1"/>
          <p:cNvSpPr txBox="1">
            <a:spLocks noGrp="1"/>
          </p:cNvSpPr>
          <p:nvPr>
            <p:ph type="title" hasCustomPrompt="1"/>
          </p:nvPr>
        </p:nvSpPr>
        <p:spPr>
          <a:xfrm>
            <a:off x="1892994" y="1390725"/>
            <a:ext cx="53817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3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3" name="Google Shape;483;p11"/>
          <p:cNvSpPr txBox="1">
            <a:spLocks noGrp="1"/>
          </p:cNvSpPr>
          <p:nvPr>
            <p:ph type="subTitle" idx="1"/>
          </p:nvPr>
        </p:nvSpPr>
        <p:spPr>
          <a:xfrm>
            <a:off x="1892994" y="3286200"/>
            <a:ext cx="5381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4" name="Google Shape;484;p11"/>
          <p:cNvSpPr/>
          <p:nvPr/>
        </p:nvSpPr>
        <p:spPr>
          <a:xfrm flipH="1">
            <a:off x="8235132" y="2900247"/>
            <a:ext cx="579344" cy="561366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1"/>
          <p:cNvSpPr/>
          <p:nvPr/>
        </p:nvSpPr>
        <p:spPr>
          <a:xfrm>
            <a:off x="467337" y="1794653"/>
            <a:ext cx="522087" cy="507141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"/>
          <p:cNvSpPr/>
          <p:nvPr/>
        </p:nvSpPr>
        <p:spPr>
          <a:xfrm rot="217912" flipH="1">
            <a:off x="6332265" y="308476"/>
            <a:ext cx="363793" cy="397992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22AA61">
              <a:alpha val="83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11"/>
          <p:cNvGrpSpPr/>
          <p:nvPr/>
        </p:nvGrpSpPr>
        <p:grpSpPr>
          <a:xfrm>
            <a:off x="-9925" y="3771900"/>
            <a:ext cx="1476600" cy="1476600"/>
            <a:chOff x="-66675" y="3771900"/>
            <a:chExt cx="1476600" cy="1476600"/>
          </a:xfrm>
        </p:grpSpPr>
        <p:sp>
          <p:nvSpPr>
            <p:cNvPr id="488" name="Google Shape;488;p11"/>
            <p:cNvSpPr/>
            <p:nvPr/>
          </p:nvSpPr>
          <p:spPr>
            <a:xfrm>
              <a:off x="-66675" y="3771900"/>
              <a:ext cx="1476600" cy="1476600"/>
            </a:xfrm>
            <a:prstGeom prst="ellipse">
              <a:avLst/>
            </a:pr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11"/>
            <p:cNvGrpSpPr/>
            <p:nvPr/>
          </p:nvGrpSpPr>
          <p:grpSpPr>
            <a:xfrm>
              <a:off x="280528" y="4303509"/>
              <a:ext cx="782188" cy="413398"/>
              <a:chOff x="1060050" y="3521200"/>
              <a:chExt cx="744161" cy="393300"/>
            </a:xfrm>
          </p:grpSpPr>
          <p:sp>
            <p:nvSpPr>
              <p:cNvPr id="490" name="Google Shape;490;p11"/>
              <p:cNvSpPr/>
              <p:nvPr/>
            </p:nvSpPr>
            <p:spPr>
              <a:xfrm>
                <a:off x="1510625" y="3521200"/>
                <a:ext cx="174834" cy="245597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13095" extrusionOk="0">
                    <a:moveTo>
                      <a:pt x="4661" y="1"/>
                    </a:moveTo>
                    <a:cubicBezTo>
                      <a:pt x="2087" y="1"/>
                      <a:pt x="1" y="2932"/>
                      <a:pt x="1" y="6547"/>
                    </a:cubicBezTo>
                    <a:cubicBezTo>
                      <a:pt x="1" y="8284"/>
                      <a:pt x="492" y="9949"/>
                      <a:pt x="1365" y="11176"/>
                    </a:cubicBezTo>
                    <a:cubicBezTo>
                      <a:pt x="2239" y="12405"/>
                      <a:pt x="3425" y="13094"/>
                      <a:pt x="4661" y="13094"/>
                    </a:cubicBezTo>
                    <a:cubicBezTo>
                      <a:pt x="5896" y="13094"/>
                      <a:pt x="7082" y="12405"/>
                      <a:pt x="7956" y="11176"/>
                    </a:cubicBezTo>
                    <a:cubicBezTo>
                      <a:pt x="8829" y="9949"/>
                      <a:pt x="9321" y="8284"/>
                      <a:pt x="9321" y="6547"/>
                    </a:cubicBezTo>
                    <a:cubicBezTo>
                      <a:pt x="9321" y="2932"/>
                      <a:pt x="7234" y="1"/>
                      <a:pt x="4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1562373" y="3575911"/>
                <a:ext cx="71325" cy="136161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7260" extrusionOk="0">
                    <a:moveTo>
                      <a:pt x="1902" y="0"/>
                    </a:moveTo>
                    <a:cubicBezTo>
                      <a:pt x="852" y="0"/>
                      <a:pt x="1" y="1625"/>
                      <a:pt x="1" y="3630"/>
                    </a:cubicBezTo>
                    <a:cubicBezTo>
                      <a:pt x="1" y="5635"/>
                      <a:pt x="852" y="7259"/>
                      <a:pt x="1902" y="7259"/>
                    </a:cubicBezTo>
                    <a:cubicBezTo>
                      <a:pt x="2951" y="7259"/>
                      <a:pt x="3802" y="5635"/>
                      <a:pt x="3802" y="3630"/>
                    </a:cubicBezTo>
                    <a:cubicBezTo>
                      <a:pt x="3802" y="1625"/>
                      <a:pt x="2951" y="0"/>
                      <a:pt x="1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1544423" y="3601701"/>
                <a:ext cx="37397" cy="37397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1994" extrusionOk="0">
                    <a:moveTo>
                      <a:pt x="998" y="1"/>
                    </a:moveTo>
                    <a:cubicBezTo>
                      <a:pt x="448" y="1"/>
                      <a:pt x="1" y="447"/>
                      <a:pt x="1" y="997"/>
                    </a:cubicBezTo>
                    <a:cubicBezTo>
                      <a:pt x="1" y="1547"/>
                      <a:pt x="448" y="1994"/>
                      <a:pt x="998" y="1994"/>
                    </a:cubicBezTo>
                    <a:cubicBezTo>
                      <a:pt x="1548" y="1994"/>
                      <a:pt x="1994" y="1547"/>
                      <a:pt x="1994" y="997"/>
                    </a:cubicBezTo>
                    <a:cubicBezTo>
                      <a:pt x="1994" y="447"/>
                      <a:pt x="1548" y="1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3" name="Google Shape;493;p11"/>
              <p:cNvGrpSpPr/>
              <p:nvPr/>
            </p:nvGrpSpPr>
            <p:grpSpPr>
              <a:xfrm>
                <a:off x="1060050" y="3521200"/>
                <a:ext cx="744161" cy="393300"/>
                <a:chOff x="1060050" y="3521200"/>
                <a:chExt cx="744161" cy="393300"/>
              </a:xfrm>
            </p:grpSpPr>
            <p:sp>
              <p:nvSpPr>
                <p:cNvPr id="494" name="Google Shape;494;p11"/>
                <p:cNvSpPr/>
                <p:nvPr/>
              </p:nvSpPr>
              <p:spPr>
                <a:xfrm>
                  <a:off x="1190967" y="3521200"/>
                  <a:ext cx="174815" cy="245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1" h="13095" extrusionOk="0">
                      <a:moveTo>
                        <a:pt x="4661" y="1"/>
                      </a:moveTo>
                      <a:cubicBezTo>
                        <a:pt x="2086" y="1"/>
                        <a:pt x="0" y="2932"/>
                        <a:pt x="0" y="6547"/>
                      </a:cubicBezTo>
                      <a:cubicBezTo>
                        <a:pt x="0" y="8284"/>
                        <a:pt x="491" y="9949"/>
                        <a:pt x="1366" y="11176"/>
                      </a:cubicBezTo>
                      <a:cubicBezTo>
                        <a:pt x="2239" y="12405"/>
                        <a:pt x="3425" y="13094"/>
                        <a:pt x="4661" y="13094"/>
                      </a:cubicBezTo>
                      <a:cubicBezTo>
                        <a:pt x="5897" y="13094"/>
                        <a:pt x="7081" y="12405"/>
                        <a:pt x="7956" y="11176"/>
                      </a:cubicBezTo>
                      <a:cubicBezTo>
                        <a:pt x="8830" y="9949"/>
                        <a:pt x="9321" y="8284"/>
                        <a:pt x="9321" y="6547"/>
                      </a:cubicBezTo>
                      <a:cubicBezTo>
                        <a:pt x="9321" y="2932"/>
                        <a:pt x="7234" y="1"/>
                        <a:pt x="46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1"/>
                <p:cNvSpPr/>
                <p:nvPr/>
              </p:nvSpPr>
              <p:spPr>
                <a:xfrm>
                  <a:off x="1242715" y="3575911"/>
                  <a:ext cx="71307" cy="13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" h="7260" extrusionOk="0">
                      <a:moveTo>
                        <a:pt x="1902" y="0"/>
                      </a:moveTo>
                      <a:cubicBezTo>
                        <a:pt x="852" y="0"/>
                        <a:pt x="0" y="1625"/>
                        <a:pt x="0" y="3630"/>
                      </a:cubicBezTo>
                      <a:cubicBezTo>
                        <a:pt x="0" y="5635"/>
                        <a:pt x="852" y="7259"/>
                        <a:pt x="1902" y="7259"/>
                      </a:cubicBezTo>
                      <a:cubicBezTo>
                        <a:pt x="2952" y="7259"/>
                        <a:pt x="3802" y="5635"/>
                        <a:pt x="3802" y="3630"/>
                      </a:cubicBezTo>
                      <a:cubicBezTo>
                        <a:pt x="3802" y="1625"/>
                        <a:pt x="2952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1"/>
                <p:cNvSpPr/>
                <p:nvPr/>
              </p:nvSpPr>
              <p:spPr>
                <a:xfrm>
                  <a:off x="1224765" y="3601701"/>
                  <a:ext cx="37397" cy="37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" h="1994" extrusionOk="0">
                      <a:moveTo>
                        <a:pt x="997" y="1"/>
                      </a:moveTo>
                      <a:cubicBezTo>
                        <a:pt x="447" y="1"/>
                        <a:pt x="0" y="447"/>
                        <a:pt x="0" y="997"/>
                      </a:cubicBezTo>
                      <a:cubicBezTo>
                        <a:pt x="0" y="1547"/>
                        <a:pt x="447" y="1994"/>
                        <a:pt x="997" y="1994"/>
                      </a:cubicBezTo>
                      <a:cubicBezTo>
                        <a:pt x="1548" y="1994"/>
                        <a:pt x="1993" y="1547"/>
                        <a:pt x="1993" y="997"/>
                      </a:cubicBezTo>
                      <a:cubicBezTo>
                        <a:pt x="1993" y="447"/>
                        <a:pt x="1548" y="1"/>
                        <a:pt x="9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1"/>
                <p:cNvSpPr/>
                <p:nvPr/>
              </p:nvSpPr>
              <p:spPr>
                <a:xfrm>
                  <a:off x="1174030" y="3678244"/>
                  <a:ext cx="255537" cy="208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5" h="11094" extrusionOk="0">
                      <a:moveTo>
                        <a:pt x="4246" y="0"/>
                      </a:moveTo>
                      <a:cubicBezTo>
                        <a:pt x="1813" y="0"/>
                        <a:pt x="1" y="2026"/>
                        <a:pt x="1" y="2026"/>
                      </a:cubicBezTo>
                      <a:lnTo>
                        <a:pt x="6126" y="11093"/>
                      </a:lnTo>
                      <a:cubicBezTo>
                        <a:pt x="6126" y="11093"/>
                        <a:pt x="13625" y="9838"/>
                        <a:pt x="9187" y="3280"/>
                      </a:cubicBezTo>
                      <a:cubicBezTo>
                        <a:pt x="7491" y="774"/>
                        <a:pt x="5750" y="0"/>
                        <a:pt x="42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1"/>
                <p:cNvSpPr/>
                <p:nvPr/>
              </p:nvSpPr>
              <p:spPr>
                <a:xfrm>
                  <a:off x="1452388" y="3678244"/>
                  <a:ext cx="255537" cy="208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5" h="11094" extrusionOk="0">
                      <a:moveTo>
                        <a:pt x="9380" y="0"/>
                      </a:moveTo>
                      <a:cubicBezTo>
                        <a:pt x="7876" y="0"/>
                        <a:pt x="6136" y="774"/>
                        <a:pt x="4440" y="3280"/>
                      </a:cubicBezTo>
                      <a:cubicBezTo>
                        <a:pt x="1" y="9838"/>
                        <a:pt x="7500" y="11093"/>
                        <a:pt x="7500" y="11093"/>
                      </a:cubicBezTo>
                      <a:lnTo>
                        <a:pt x="13625" y="2026"/>
                      </a:lnTo>
                      <a:cubicBezTo>
                        <a:pt x="13625" y="2026"/>
                        <a:pt x="11812" y="0"/>
                        <a:pt x="93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1"/>
                <p:cNvSpPr/>
                <p:nvPr/>
              </p:nvSpPr>
              <p:spPr>
                <a:xfrm>
                  <a:off x="1060050" y="3670273"/>
                  <a:ext cx="744161" cy="24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78" h="13022" extrusionOk="0">
                      <a:moveTo>
                        <a:pt x="36712" y="0"/>
                      </a:moveTo>
                      <a:cubicBezTo>
                        <a:pt x="36014" y="0"/>
                        <a:pt x="35316" y="270"/>
                        <a:pt x="34788" y="808"/>
                      </a:cubicBezTo>
                      <a:cubicBezTo>
                        <a:pt x="29750" y="5936"/>
                        <a:pt x="24633" y="7619"/>
                        <a:pt x="20085" y="7619"/>
                      </a:cubicBezTo>
                      <a:cubicBezTo>
                        <a:pt x="11684" y="7619"/>
                        <a:pt x="5228" y="1873"/>
                        <a:pt x="4813" y="1495"/>
                      </a:cubicBezTo>
                      <a:cubicBezTo>
                        <a:pt x="4295" y="1021"/>
                        <a:pt x="3643" y="787"/>
                        <a:pt x="2992" y="787"/>
                      </a:cubicBezTo>
                      <a:cubicBezTo>
                        <a:pt x="2265" y="787"/>
                        <a:pt x="1540" y="1079"/>
                        <a:pt x="1008" y="1656"/>
                      </a:cubicBezTo>
                      <a:cubicBezTo>
                        <a:pt x="0" y="2752"/>
                        <a:pt x="70" y="4457"/>
                        <a:pt x="1165" y="5465"/>
                      </a:cubicBezTo>
                      <a:cubicBezTo>
                        <a:pt x="1292" y="5582"/>
                        <a:pt x="9562" y="13022"/>
                        <a:pt x="20317" y="13022"/>
                      </a:cubicBezTo>
                      <a:cubicBezTo>
                        <a:pt x="26006" y="13022"/>
                        <a:pt x="32392" y="10938"/>
                        <a:pt x="38634" y="4584"/>
                      </a:cubicBezTo>
                      <a:cubicBezTo>
                        <a:pt x="39677" y="3523"/>
                        <a:pt x="39662" y="1816"/>
                        <a:pt x="38600" y="773"/>
                      </a:cubicBezTo>
                      <a:cubicBezTo>
                        <a:pt x="38075" y="257"/>
                        <a:pt x="37393" y="0"/>
                        <a:pt x="367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1"/>
                <p:cNvSpPr/>
                <p:nvPr/>
              </p:nvSpPr>
              <p:spPr>
                <a:xfrm>
                  <a:off x="1099325" y="3705646"/>
                  <a:ext cx="665934" cy="1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07" h="9220" extrusionOk="0">
                      <a:moveTo>
                        <a:pt x="34618" y="0"/>
                      </a:moveTo>
                      <a:cubicBezTo>
                        <a:pt x="34408" y="0"/>
                        <a:pt x="34198" y="82"/>
                        <a:pt x="34040" y="243"/>
                      </a:cubicBezTo>
                      <a:cubicBezTo>
                        <a:pt x="29195" y="5174"/>
                        <a:pt x="23868" y="7652"/>
                        <a:pt x="18141" y="7652"/>
                      </a:cubicBezTo>
                      <a:cubicBezTo>
                        <a:pt x="16105" y="7652"/>
                        <a:pt x="14017" y="7338"/>
                        <a:pt x="11883" y="6710"/>
                      </a:cubicBezTo>
                      <a:cubicBezTo>
                        <a:pt x="5745" y="4905"/>
                        <a:pt x="1487" y="1040"/>
                        <a:pt x="1444" y="1001"/>
                      </a:cubicBezTo>
                      <a:cubicBezTo>
                        <a:pt x="1289" y="858"/>
                        <a:pt x="1093" y="788"/>
                        <a:pt x="897" y="788"/>
                      </a:cubicBezTo>
                      <a:cubicBezTo>
                        <a:pt x="679" y="788"/>
                        <a:pt x="462" y="875"/>
                        <a:pt x="302" y="1049"/>
                      </a:cubicBezTo>
                      <a:cubicBezTo>
                        <a:pt x="0" y="1377"/>
                        <a:pt x="21" y="1889"/>
                        <a:pt x="350" y="2191"/>
                      </a:cubicBezTo>
                      <a:cubicBezTo>
                        <a:pt x="466" y="2299"/>
                        <a:pt x="8161" y="9220"/>
                        <a:pt x="18163" y="9220"/>
                      </a:cubicBezTo>
                      <a:cubicBezTo>
                        <a:pt x="23454" y="9220"/>
                        <a:pt x="29392" y="7283"/>
                        <a:pt x="35194" y="1376"/>
                      </a:cubicBezTo>
                      <a:cubicBezTo>
                        <a:pt x="35506" y="1057"/>
                        <a:pt x="35502" y="545"/>
                        <a:pt x="35183" y="233"/>
                      </a:cubicBezTo>
                      <a:cubicBezTo>
                        <a:pt x="35026" y="78"/>
                        <a:pt x="34822" y="0"/>
                        <a:pt x="3461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1" name="Google Shape;501;p11"/>
          <p:cNvGrpSpPr/>
          <p:nvPr/>
        </p:nvGrpSpPr>
        <p:grpSpPr>
          <a:xfrm>
            <a:off x="31925" y="2834047"/>
            <a:ext cx="1392900" cy="1290900"/>
            <a:chOff x="31925" y="2834047"/>
            <a:chExt cx="1392900" cy="1290900"/>
          </a:xfrm>
        </p:grpSpPr>
        <p:sp>
          <p:nvSpPr>
            <p:cNvPr id="502" name="Google Shape;502;p11"/>
            <p:cNvSpPr/>
            <p:nvPr/>
          </p:nvSpPr>
          <p:spPr>
            <a:xfrm rot="-1023330">
              <a:off x="153022" y="2980823"/>
              <a:ext cx="1150707" cy="9973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11"/>
            <p:cNvGrpSpPr/>
            <p:nvPr/>
          </p:nvGrpSpPr>
          <p:grpSpPr>
            <a:xfrm rot="-2365767" flipH="1">
              <a:off x="490467" y="3243835"/>
              <a:ext cx="449265" cy="381376"/>
              <a:chOff x="7819770" y="4362193"/>
              <a:chExt cx="580197" cy="492604"/>
            </a:xfrm>
          </p:grpSpPr>
          <p:sp>
            <p:nvSpPr>
              <p:cNvPr id="504" name="Google Shape;504;p11"/>
              <p:cNvSpPr/>
              <p:nvPr/>
            </p:nvSpPr>
            <p:spPr>
              <a:xfrm rot="-1590051">
                <a:off x="7858236" y="4539087"/>
                <a:ext cx="225683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0275" extrusionOk="0">
                    <a:moveTo>
                      <a:pt x="5141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7" y="5778"/>
                      <a:pt x="95" y="6087"/>
                    </a:cubicBezTo>
                    <a:cubicBezTo>
                      <a:pt x="531" y="8469"/>
                      <a:pt x="2625" y="10275"/>
                      <a:pt x="5141" y="10275"/>
                    </a:cubicBezTo>
                    <a:cubicBezTo>
                      <a:pt x="7979" y="10275"/>
                      <a:pt x="10280" y="7973"/>
                      <a:pt x="10280" y="5142"/>
                    </a:cubicBezTo>
                    <a:cubicBezTo>
                      <a:pt x="10280" y="2632"/>
                      <a:pt x="8476" y="538"/>
                      <a:pt x="6101" y="95"/>
                    </a:cubicBezTo>
                    <a:cubicBezTo>
                      <a:pt x="5792" y="34"/>
                      <a:pt x="5469" y="1"/>
                      <a:pt x="5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 rot="-1590051">
                <a:off x="7849851" y="4552712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1" y="1"/>
                      <a:pt x="1" y="2303"/>
                      <a:pt x="1" y="5142"/>
                    </a:cubicBezTo>
                    <a:cubicBezTo>
                      <a:pt x="1" y="5463"/>
                      <a:pt x="26" y="5778"/>
                      <a:pt x="94" y="6087"/>
                    </a:cubicBezTo>
                    <a:cubicBezTo>
                      <a:pt x="866" y="7255"/>
                      <a:pt x="2194" y="8027"/>
                      <a:pt x="3697" y="8027"/>
                    </a:cubicBezTo>
                    <a:cubicBezTo>
                      <a:pt x="6086" y="8027"/>
                      <a:pt x="8026" y="6087"/>
                      <a:pt x="8026" y="3692"/>
                    </a:cubicBezTo>
                    <a:lnTo>
                      <a:pt x="8026" y="3691"/>
                    </a:lnTo>
                    <a:cubicBezTo>
                      <a:pt x="8026" y="2195"/>
                      <a:pt x="7260" y="874"/>
                      <a:pt x="6100" y="95"/>
                    </a:cubicBezTo>
                    <a:cubicBezTo>
                      <a:pt x="5791" y="34"/>
                      <a:pt x="5468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 rot="-1590051">
                <a:off x="7991852" y="4615820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4" y="1"/>
                      <a:pt x="1" y="404"/>
                      <a:pt x="1" y="901"/>
                    </a:cubicBezTo>
                    <a:cubicBezTo>
                      <a:pt x="1" y="1399"/>
                      <a:pt x="404" y="1803"/>
                      <a:pt x="901" y="1803"/>
                    </a:cubicBezTo>
                    <a:cubicBezTo>
                      <a:pt x="1398" y="1803"/>
                      <a:pt x="1803" y="1399"/>
                      <a:pt x="1803" y="901"/>
                    </a:cubicBezTo>
                    <a:cubicBezTo>
                      <a:pt x="1803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 rot="-1590051">
                <a:off x="8135798" y="4400699"/>
                <a:ext cx="225705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0275" extrusionOk="0">
                    <a:moveTo>
                      <a:pt x="5142" y="1"/>
                    </a:moveTo>
                    <a:cubicBezTo>
                      <a:pt x="2303" y="1"/>
                      <a:pt x="1" y="2303"/>
                      <a:pt x="1" y="5142"/>
                    </a:cubicBezTo>
                    <a:cubicBezTo>
                      <a:pt x="1" y="5463"/>
                      <a:pt x="28" y="5778"/>
                      <a:pt x="95" y="6087"/>
                    </a:cubicBezTo>
                    <a:cubicBezTo>
                      <a:pt x="532" y="8469"/>
                      <a:pt x="2626" y="10275"/>
                      <a:pt x="5142" y="10275"/>
                    </a:cubicBezTo>
                    <a:cubicBezTo>
                      <a:pt x="7979" y="10275"/>
                      <a:pt x="10281" y="7973"/>
                      <a:pt x="10281" y="5142"/>
                    </a:cubicBezTo>
                    <a:cubicBezTo>
                      <a:pt x="10281" y="2632"/>
                      <a:pt x="8477" y="538"/>
                      <a:pt x="6101" y="95"/>
                    </a:cubicBezTo>
                    <a:cubicBezTo>
                      <a:pt x="5793" y="34"/>
                      <a:pt x="5470" y="1"/>
                      <a:pt x="5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 rot="-1590051">
                <a:off x="8127434" y="4414320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6" y="5778"/>
                      <a:pt x="93" y="6087"/>
                    </a:cubicBezTo>
                    <a:cubicBezTo>
                      <a:pt x="866" y="7255"/>
                      <a:pt x="2193" y="8027"/>
                      <a:pt x="3697" y="8027"/>
                    </a:cubicBezTo>
                    <a:cubicBezTo>
                      <a:pt x="6085" y="8027"/>
                      <a:pt x="8025" y="6087"/>
                      <a:pt x="8025" y="3692"/>
                    </a:cubicBezTo>
                    <a:lnTo>
                      <a:pt x="8025" y="3691"/>
                    </a:lnTo>
                    <a:cubicBezTo>
                      <a:pt x="8025" y="2195"/>
                      <a:pt x="7261" y="874"/>
                      <a:pt x="6099" y="95"/>
                    </a:cubicBezTo>
                    <a:cubicBezTo>
                      <a:pt x="5791" y="34"/>
                      <a:pt x="5469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 rot="-1590051">
                <a:off x="8269435" y="4477428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3" y="1"/>
                      <a:pt x="0" y="404"/>
                      <a:pt x="0" y="901"/>
                    </a:cubicBezTo>
                    <a:cubicBezTo>
                      <a:pt x="0" y="1399"/>
                      <a:pt x="403" y="1803"/>
                      <a:pt x="901" y="1803"/>
                    </a:cubicBezTo>
                    <a:cubicBezTo>
                      <a:pt x="1398" y="1803"/>
                      <a:pt x="1802" y="1399"/>
                      <a:pt x="1802" y="901"/>
                    </a:cubicBezTo>
                    <a:cubicBezTo>
                      <a:pt x="1802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 rot="-1590051">
                <a:off x="8083352" y="4718259"/>
                <a:ext cx="231083" cy="89694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4086" extrusionOk="0">
                    <a:moveTo>
                      <a:pt x="1121" y="1"/>
                    </a:moveTo>
                    <a:cubicBezTo>
                      <a:pt x="882" y="1"/>
                      <a:pt x="643" y="85"/>
                      <a:pt x="451" y="256"/>
                    </a:cubicBezTo>
                    <a:cubicBezTo>
                      <a:pt x="37" y="625"/>
                      <a:pt x="0" y="1262"/>
                      <a:pt x="370" y="1677"/>
                    </a:cubicBezTo>
                    <a:cubicBezTo>
                      <a:pt x="1335" y="2758"/>
                      <a:pt x="3261" y="4086"/>
                      <a:pt x="5576" y="4086"/>
                    </a:cubicBezTo>
                    <a:cubicBezTo>
                      <a:pt x="6968" y="4086"/>
                      <a:pt x="8498" y="3607"/>
                      <a:pt x="10044" y="2308"/>
                    </a:cubicBezTo>
                    <a:cubicBezTo>
                      <a:pt x="10469" y="1952"/>
                      <a:pt x="10526" y="1316"/>
                      <a:pt x="10168" y="891"/>
                    </a:cubicBezTo>
                    <a:cubicBezTo>
                      <a:pt x="9970" y="654"/>
                      <a:pt x="9685" y="532"/>
                      <a:pt x="9397" y="532"/>
                    </a:cubicBezTo>
                    <a:cubicBezTo>
                      <a:pt x="9169" y="532"/>
                      <a:pt x="8939" y="609"/>
                      <a:pt x="8750" y="767"/>
                    </a:cubicBezTo>
                    <a:cubicBezTo>
                      <a:pt x="7597" y="1735"/>
                      <a:pt x="6507" y="2072"/>
                      <a:pt x="5548" y="2072"/>
                    </a:cubicBezTo>
                    <a:cubicBezTo>
                      <a:pt x="3531" y="2072"/>
                      <a:pt x="2095" y="582"/>
                      <a:pt x="1871" y="335"/>
                    </a:cubicBezTo>
                    <a:cubicBezTo>
                      <a:pt x="1672" y="114"/>
                      <a:pt x="1397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1" name="Google Shape;511;p11"/>
          <p:cNvGrpSpPr/>
          <p:nvPr/>
        </p:nvGrpSpPr>
        <p:grpSpPr>
          <a:xfrm>
            <a:off x="-417837" y="-337939"/>
            <a:ext cx="3074100" cy="3074100"/>
            <a:chOff x="-417837" y="-337939"/>
            <a:chExt cx="3074100" cy="3074100"/>
          </a:xfrm>
        </p:grpSpPr>
        <p:sp>
          <p:nvSpPr>
            <p:cNvPr id="512" name="Google Shape;512;p11"/>
            <p:cNvSpPr/>
            <p:nvPr/>
          </p:nvSpPr>
          <p:spPr>
            <a:xfrm rot="-1099796">
              <a:off x="-97048" y="-17151"/>
              <a:ext cx="2432523" cy="243252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" name="Google Shape;513;p11"/>
            <p:cNvGrpSpPr/>
            <p:nvPr/>
          </p:nvGrpSpPr>
          <p:grpSpPr>
            <a:xfrm rot="647088" flipH="1">
              <a:off x="463984" y="171928"/>
              <a:ext cx="620360" cy="523337"/>
              <a:chOff x="8274263" y="332306"/>
              <a:chExt cx="580992" cy="490126"/>
            </a:xfrm>
          </p:grpSpPr>
          <p:sp>
            <p:nvSpPr>
              <p:cNvPr id="514" name="Google Shape;514;p11"/>
              <p:cNvSpPr/>
              <p:nvPr/>
            </p:nvSpPr>
            <p:spPr>
              <a:xfrm rot="2039138">
                <a:off x="8499436" y="346652"/>
                <a:ext cx="99553" cy="157804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6312" extrusionOk="0">
                    <a:moveTo>
                      <a:pt x="1991" y="1"/>
                    </a:moveTo>
                    <a:cubicBezTo>
                      <a:pt x="891" y="1"/>
                      <a:pt x="0" y="1414"/>
                      <a:pt x="0" y="3156"/>
                    </a:cubicBezTo>
                    <a:cubicBezTo>
                      <a:pt x="0" y="4899"/>
                      <a:pt x="891" y="6312"/>
                      <a:pt x="1991" y="6312"/>
                    </a:cubicBezTo>
                    <a:cubicBezTo>
                      <a:pt x="3090" y="6312"/>
                      <a:pt x="3981" y="4899"/>
                      <a:pt x="3981" y="3156"/>
                    </a:cubicBezTo>
                    <a:cubicBezTo>
                      <a:pt x="3981" y="1414"/>
                      <a:pt x="3090" y="1"/>
                      <a:pt x="1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 rot="2039138">
                <a:off x="8507001" y="366895"/>
                <a:ext cx="66302" cy="1051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204" extrusionOk="0">
                    <a:moveTo>
                      <a:pt x="1326" y="1"/>
                    </a:moveTo>
                    <a:cubicBezTo>
                      <a:pt x="594" y="1"/>
                      <a:pt x="1" y="941"/>
                      <a:pt x="1" y="2102"/>
                    </a:cubicBezTo>
                    <a:cubicBezTo>
                      <a:pt x="1" y="3263"/>
                      <a:pt x="594" y="4204"/>
                      <a:pt x="1326" y="4204"/>
                    </a:cubicBezTo>
                    <a:cubicBezTo>
                      <a:pt x="2057" y="4204"/>
                      <a:pt x="2651" y="3262"/>
                      <a:pt x="2651" y="2102"/>
                    </a:cubicBezTo>
                    <a:cubicBezTo>
                      <a:pt x="2651" y="941"/>
                      <a:pt x="2057" y="1"/>
                      <a:pt x="13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 rot="2039138">
                <a:off x="8562345" y="396136"/>
                <a:ext cx="28476" cy="28476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570" y="1"/>
                    </a:moveTo>
                    <a:cubicBezTo>
                      <a:pt x="255" y="1"/>
                      <a:pt x="1" y="255"/>
                      <a:pt x="1" y="571"/>
                    </a:cubicBezTo>
                    <a:cubicBezTo>
                      <a:pt x="1" y="884"/>
                      <a:pt x="255" y="1139"/>
                      <a:pt x="570" y="1139"/>
                    </a:cubicBezTo>
                    <a:cubicBezTo>
                      <a:pt x="884" y="1139"/>
                      <a:pt x="1139" y="884"/>
                      <a:pt x="1139" y="571"/>
                    </a:cubicBezTo>
                    <a:cubicBezTo>
                      <a:pt x="1139" y="255"/>
                      <a:pt x="884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 rot="2039138">
                <a:off x="8664460" y="457904"/>
                <a:ext cx="99528" cy="157804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6312" extrusionOk="0">
                    <a:moveTo>
                      <a:pt x="1990" y="1"/>
                    </a:moveTo>
                    <a:cubicBezTo>
                      <a:pt x="891" y="1"/>
                      <a:pt x="1" y="1414"/>
                      <a:pt x="1" y="3156"/>
                    </a:cubicBezTo>
                    <a:cubicBezTo>
                      <a:pt x="1" y="4899"/>
                      <a:pt x="891" y="6312"/>
                      <a:pt x="1990" y="6312"/>
                    </a:cubicBezTo>
                    <a:cubicBezTo>
                      <a:pt x="3089" y="6312"/>
                      <a:pt x="3980" y="4899"/>
                      <a:pt x="3980" y="3156"/>
                    </a:cubicBezTo>
                    <a:cubicBezTo>
                      <a:pt x="3980" y="1414"/>
                      <a:pt x="3089" y="1"/>
                      <a:pt x="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 rot="2039138">
                <a:off x="8672026" y="478147"/>
                <a:ext cx="66277" cy="105103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04" extrusionOk="0">
                    <a:moveTo>
                      <a:pt x="1325" y="1"/>
                    </a:moveTo>
                    <a:cubicBezTo>
                      <a:pt x="593" y="1"/>
                      <a:pt x="0" y="941"/>
                      <a:pt x="0" y="2102"/>
                    </a:cubicBezTo>
                    <a:cubicBezTo>
                      <a:pt x="0" y="3263"/>
                      <a:pt x="593" y="4204"/>
                      <a:pt x="1325" y="4204"/>
                    </a:cubicBezTo>
                    <a:cubicBezTo>
                      <a:pt x="2057" y="4204"/>
                      <a:pt x="2651" y="3262"/>
                      <a:pt x="2651" y="2102"/>
                    </a:cubicBezTo>
                    <a:cubicBezTo>
                      <a:pt x="2651" y="941"/>
                      <a:pt x="2057" y="1"/>
                      <a:pt x="1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 rot="2039138">
                <a:off x="8727370" y="507388"/>
                <a:ext cx="28451" cy="28476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139" extrusionOk="0">
                    <a:moveTo>
                      <a:pt x="570" y="1"/>
                    </a:moveTo>
                    <a:cubicBezTo>
                      <a:pt x="256" y="1"/>
                      <a:pt x="0" y="255"/>
                      <a:pt x="0" y="571"/>
                    </a:cubicBezTo>
                    <a:cubicBezTo>
                      <a:pt x="0" y="884"/>
                      <a:pt x="256" y="1139"/>
                      <a:pt x="570" y="1139"/>
                    </a:cubicBezTo>
                    <a:cubicBezTo>
                      <a:pt x="884" y="1139"/>
                      <a:pt x="1138" y="884"/>
                      <a:pt x="1138" y="571"/>
                    </a:cubicBezTo>
                    <a:cubicBezTo>
                      <a:pt x="1138" y="255"/>
                      <a:pt x="884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 rot="2039138">
                <a:off x="8277889" y="489854"/>
                <a:ext cx="573740" cy="188305"/>
              </a:xfrm>
              <a:custGeom>
                <a:avLst/>
                <a:gdLst/>
                <a:ahLst/>
                <a:cxnLst/>
                <a:rect l="l" t="t" r="r" b="b"/>
                <a:pathLst>
                  <a:path w="22949" h="7532" extrusionOk="0">
                    <a:moveTo>
                      <a:pt x="21234" y="0"/>
                    </a:moveTo>
                    <a:cubicBezTo>
                      <a:pt x="20830" y="0"/>
                      <a:pt x="20427" y="156"/>
                      <a:pt x="20122" y="466"/>
                    </a:cubicBezTo>
                    <a:cubicBezTo>
                      <a:pt x="17207" y="3433"/>
                      <a:pt x="14247" y="4407"/>
                      <a:pt x="11617" y="4407"/>
                    </a:cubicBezTo>
                    <a:cubicBezTo>
                      <a:pt x="6757" y="4407"/>
                      <a:pt x="3023" y="1083"/>
                      <a:pt x="2784" y="864"/>
                    </a:cubicBezTo>
                    <a:cubicBezTo>
                      <a:pt x="2484" y="590"/>
                      <a:pt x="2107" y="455"/>
                      <a:pt x="1731" y="455"/>
                    </a:cubicBezTo>
                    <a:cubicBezTo>
                      <a:pt x="1310" y="455"/>
                      <a:pt x="890" y="624"/>
                      <a:pt x="583" y="959"/>
                    </a:cubicBezTo>
                    <a:cubicBezTo>
                      <a:pt x="0" y="1591"/>
                      <a:pt x="40" y="2578"/>
                      <a:pt x="674" y="3161"/>
                    </a:cubicBezTo>
                    <a:cubicBezTo>
                      <a:pt x="747" y="3228"/>
                      <a:pt x="5531" y="7532"/>
                      <a:pt x="11752" y="7532"/>
                    </a:cubicBezTo>
                    <a:cubicBezTo>
                      <a:pt x="15043" y="7532"/>
                      <a:pt x="18736" y="6327"/>
                      <a:pt x="22346" y="2652"/>
                    </a:cubicBezTo>
                    <a:cubicBezTo>
                      <a:pt x="22949" y="2037"/>
                      <a:pt x="22940" y="1050"/>
                      <a:pt x="22326" y="447"/>
                    </a:cubicBezTo>
                    <a:cubicBezTo>
                      <a:pt x="22023" y="149"/>
                      <a:pt x="21628" y="0"/>
                      <a:pt x="21234" y="0"/>
                    </a:cubicBezTo>
                    <a:close/>
                  </a:path>
                </a:pathLst>
              </a:custGeom>
              <a:solidFill>
                <a:srgbClr val="EC6299">
                  <a:alpha val="87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 rot="2039138">
                <a:off x="8308245" y="517206"/>
                <a:ext cx="513464" cy="133354"/>
              </a:xfrm>
              <a:custGeom>
                <a:avLst/>
                <a:gdLst/>
                <a:ahLst/>
                <a:cxnLst/>
                <a:rect l="l" t="t" r="r" b="b"/>
                <a:pathLst>
                  <a:path w="20538" h="5334" extrusionOk="0">
                    <a:moveTo>
                      <a:pt x="20023" y="1"/>
                    </a:moveTo>
                    <a:cubicBezTo>
                      <a:pt x="19902" y="1"/>
                      <a:pt x="19781" y="48"/>
                      <a:pt x="19690" y="141"/>
                    </a:cubicBezTo>
                    <a:cubicBezTo>
                      <a:pt x="16889" y="2993"/>
                      <a:pt x="13808" y="4427"/>
                      <a:pt x="10496" y="4427"/>
                    </a:cubicBezTo>
                    <a:cubicBezTo>
                      <a:pt x="9317" y="4427"/>
                      <a:pt x="8110" y="4245"/>
                      <a:pt x="6875" y="3882"/>
                    </a:cubicBezTo>
                    <a:cubicBezTo>
                      <a:pt x="3324" y="2838"/>
                      <a:pt x="861" y="602"/>
                      <a:pt x="836" y="579"/>
                    </a:cubicBezTo>
                    <a:cubicBezTo>
                      <a:pt x="747" y="497"/>
                      <a:pt x="633" y="457"/>
                      <a:pt x="520" y="457"/>
                    </a:cubicBezTo>
                    <a:cubicBezTo>
                      <a:pt x="394" y="457"/>
                      <a:pt x="268" y="507"/>
                      <a:pt x="175" y="607"/>
                    </a:cubicBezTo>
                    <a:cubicBezTo>
                      <a:pt x="1" y="797"/>
                      <a:pt x="13" y="1093"/>
                      <a:pt x="203" y="1269"/>
                    </a:cubicBezTo>
                    <a:cubicBezTo>
                      <a:pt x="270" y="1331"/>
                      <a:pt x="4720" y="5333"/>
                      <a:pt x="10507" y="5333"/>
                    </a:cubicBezTo>
                    <a:cubicBezTo>
                      <a:pt x="13567" y="5333"/>
                      <a:pt x="17001" y="4214"/>
                      <a:pt x="20357" y="797"/>
                    </a:cubicBezTo>
                    <a:cubicBezTo>
                      <a:pt x="20538" y="612"/>
                      <a:pt x="20535" y="317"/>
                      <a:pt x="20352" y="136"/>
                    </a:cubicBezTo>
                    <a:cubicBezTo>
                      <a:pt x="20260" y="46"/>
                      <a:pt x="20141" y="1"/>
                      <a:pt x="200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2" name="Google Shape;522;p11"/>
          <p:cNvGrpSpPr/>
          <p:nvPr/>
        </p:nvGrpSpPr>
        <p:grpSpPr>
          <a:xfrm>
            <a:off x="7605486" y="3704850"/>
            <a:ext cx="1610700" cy="1610700"/>
            <a:chOff x="7605486" y="3704850"/>
            <a:chExt cx="1610700" cy="1610700"/>
          </a:xfrm>
        </p:grpSpPr>
        <p:sp>
          <p:nvSpPr>
            <p:cNvPr id="523" name="Google Shape;523;p11"/>
            <p:cNvSpPr/>
            <p:nvPr/>
          </p:nvSpPr>
          <p:spPr>
            <a:xfrm rot="-464060" flipH="1">
              <a:off x="7695276" y="3794640"/>
              <a:ext cx="1431119" cy="1431119"/>
            </a:xfrm>
            <a:prstGeom prst="octagon">
              <a:avLst>
                <a:gd name="adj" fmla="val 29289"/>
              </a:avLst>
            </a:pr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" name="Google Shape;524;p11"/>
            <p:cNvGrpSpPr/>
            <p:nvPr/>
          </p:nvGrpSpPr>
          <p:grpSpPr>
            <a:xfrm>
              <a:off x="8097873" y="4226626"/>
              <a:ext cx="660970" cy="599118"/>
              <a:chOff x="600068" y="2864824"/>
              <a:chExt cx="569115" cy="515814"/>
            </a:xfrm>
          </p:grpSpPr>
          <p:sp>
            <p:nvSpPr>
              <p:cNvPr id="525" name="Google Shape;525;p11"/>
              <p:cNvSpPr/>
              <p:nvPr/>
            </p:nvSpPr>
            <p:spPr>
              <a:xfrm rot="-897036">
                <a:off x="638979" y="2924578"/>
                <a:ext cx="164984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5120" extrusionOk="0">
                    <a:moveTo>
                      <a:pt x="5374" y="0"/>
                    </a:moveTo>
                    <a:cubicBezTo>
                      <a:pt x="5157" y="0"/>
                      <a:pt x="4939" y="65"/>
                      <a:pt x="4748" y="200"/>
                    </a:cubicBezTo>
                    <a:lnTo>
                      <a:pt x="597" y="3165"/>
                    </a:lnTo>
                    <a:cubicBezTo>
                      <a:pt x="113" y="3509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4"/>
                      <a:pt x="1849" y="4919"/>
                    </a:cubicBezTo>
                    <a:lnTo>
                      <a:pt x="6001" y="1956"/>
                    </a:lnTo>
                    <a:cubicBezTo>
                      <a:pt x="6486" y="1609"/>
                      <a:pt x="6598" y="936"/>
                      <a:pt x="6253" y="452"/>
                    </a:cubicBezTo>
                    <a:cubicBezTo>
                      <a:pt x="6043" y="157"/>
                      <a:pt x="5711" y="0"/>
                      <a:pt x="5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 rot="-897036">
                <a:off x="652952" y="2909082"/>
                <a:ext cx="137007" cy="158983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9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1"/>
                    </a:lnTo>
                    <a:cubicBezTo>
                      <a:pt x="113" y="597"/>
                      <a:pt x="1" y="1270"/>
                      <a:pt x="347" y="1754"/>
                    </a:cubicBezTo>
                    <a:lnTo>
                      <a:pt x="3310" y="5907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4"/>
                      <a:pt x="4813" y="6159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4" y="4605"/>
                    </a:cubicBezTo>
                    <a:lnTo>
                      <a:pt x="2171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 rot="-897036">
                <a:off x="911909" y="2895282"/>
                <a:ext cx="164959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5120" extrusionOk="0">
                    <a:moveTo>
                      <a:pt x="5375" y="1"/>
                    </a:moveTo>
                    <a:cubicBezTo>
                      <a:pt x="5158" y="1"/>
                      <a:pt x="4939" y="66"/>
                      <a:pt x="4750" y="202"/>
                    </a:cubicBezTo>
                    <a:lnTo>
                      <a:pt x="597" y="3165"/>
                    </a:lnTo>
                    <a:cubicBezTo>
                      <a:pt x="113" y="3511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5"/>
                      <a:pt x="1849" y="4919"/>
                    </a:cubicBezTo>
                    <a:lnTo>
                      <a:pt x="6001" y="1956"/>
                    </a:lnTo>
                    <a:cubicBezTo>
                      <a:pt x="6486" y="1610"/>
                      <a:pt x="6598" y="937"/>
                      <a:pt x="6253" y="452"/>
                    </a:cubicBezTo>
                    <a:cubicBezTo>
                      <a:pt x="6043" y="158"/>
                      <a:pt x="5711" y="1"/>
                      <a:pt x="5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 rot="-897036">
                <a:off x="925885" y="2879807"/>
                <a:ext cx="137007" cy="158958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8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0"/>
                    </a:lnTo>
                    <a:cubicBezTo>
                      <a:pt x="113" y="596"/>
                      <a:pt x="0" y="1269"/>
                      <a:pt x="347" y="1753"/>
                    </a:cubicBezTo>
                    <a:lnTo>
                      <a:pt x="3310" y="5906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3"/>
                      <a:pt x="4813" y="6158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3" y="4605"/>
                    </a:cubicBezTo>
                    <a:lnTo>
                      <a:pt x="2170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 rot="-897036">
                <a:off x="620774" y="3086695"/>
                <a:ext cx="527703" cy="229762"/>
              </a:xfrm>
              <a:custGeom>
                <a:avLst/>
                <a:gdLst/>
                <a:ahLst/>
                <a:cxnLst/>
                <a:rect l="l" t="t" r="r" b="b"/>
                <a:pathLst>
                  <a:path w="21107" h="9190" extrusionOk="0">
                    <a:moveTo>
                      <a:pt x="2163" y="1"/>
                    </a:moveTo>
                    <a:cubicBezTo>
                      <a:pt x="1916" y="1"/>
                      <a:pt x="1665" y="49"/>
                      <a:pt x="1423" y="151"/>
                    </a:cubicBezTo>
                    <a:cubicBezTo>
                      <a:pt x="454" y="560"/>
                      <a:pt x="1" y="1677"/>
                      <a:pt x="409" y="2646"/>
                    </a:cubicBezTo>
                    <a:cubicBezTo>
                      <a:pt x="506" y="2873"/>
                      <a:pt x="2837" y="8222"/>
                      <a:pt x="9616" y="9079"/>
                    </a:cubicBezTo>
                    <a:cubicBezTo>
                      <a:pt x="10095" y="9140"/>
                      <a:pt x="10559" y="9174"/>
                      <a:pt x="11006" y="9185"/>
                    </a:cubicBezTo>
                    <a:cubicBezTo>
                      <a:pt x="11117" y="9188"/>
                      <a:pt x="11227" y="9189"/>
                      <a:pt x="11335" y="9189"/>
                    </a:cubicBezTo>
                    <a:cubicBezTo>
                      <a:pt x="17372" y="9189"/>
                      <a:pt x="20371" y="4975"/>
                      <a:pt x="20507" y="4779"/>
                    </a:cubicBezTo>
                    <a:cubicBezTo>
                      <a:pt x="21106" y="3915"/>
                      <a:pt x="20897" y="2722"/>
                      <a:pt x="20033" y="2123"/>
                    </a:cubicBezTo>
                    <a:cubicBezTo>
                      <a:pt x="19700" y="1891"/>
                      <a:pt x="19320" y="1780"/>
                      <a:pt x="18944" y="1780"/>
                    </a:cubicBezTo>
                    <a:cubicBezTo>
                      <a:pt x="18344" y="1780"/>
                      <a:pt x="17756" y="2063"/>
                      <a:pt x="17388" y="2594"/>
                    </a:cubicBezTo>
                    <a:cubicBezTo>
                      <a:pt x="17298" y="2718"/>
                      <a:pt x="15327" y="5379"/>
                      <a:pt x="11307" y="5379"/>
                    </a:cubicBezTo>
                    <a:cubicBezTo>
                      <a:pt x="10922" y="5379"/>
                      <a:pt x="10517" y="5355"/>
                      <a:pt x="10094" y="5301"/>
                    </a:cubicBezTo>
                    <a:cubicBezTo>
                      <a:pt x="5567" y="4728"/>
                      <a:pt x="3988" y="1322"/>
                      <a:pt x="3912" y="1151"/>
                    </a:cubicBezTo>
                    <a:cubicBezTo>
                      <a:pt x="3602" y="432"/>
                      <a:pt x="2901" y="1"/>
                      <a:pt x="2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 rot="-897036">
                <a:off x="654048" y="3116000"/>
                <a:ext cx="461125" cy="171159"/>
              </a:xfrm>
              <a:custGeom>
                <a:avLst/>
                <a:gdLst/>
                <a:ahLst/>
                <a:cxnLst/>
                <a:rect l="l" t="t" r="r" b="b"/>
                <a:pathLst>
                  <a:path w="18444" h="6846" extrusionOk="0">
                    <a:moveTo>
                      <a:pt x="832" y="0"/>
                    </a:moveTo>
                    <a:cubicBezTo>
                      <a:pt x="737" y="0"/>
                      <a:pt x="641" y="19"/>
                      <a:pt x="548" y="58"/>
                    </a:cubicBezTo>
                    <a:cubicBezTo>
                      <a:pt x="175" y="216"/>
                      <a:pt x="0" y="646"/>
                      <a:pt x="158" y="1018"/>
                    </a:cubicBezTo>
                    <a:cubicBezTo>
                      <a:pt x="243" y="1220"/>
                      <a:pt x="2315" y="5970"/>
                      <a:pt x="8431" y="6745"/>
                    </a:cubicBezTo>
                    <a:cubicBezTo>
                      <a:pt x="8871" y="6800"/>
                      <a:pt x="9296" y="6831"/>
                      <a:pt x="9706" y="6842"/>
                    </a:cubicBezTo>
                    <a:cubicBezTo>
                      <a:pt x="9807" y="6844"/>
                      <a:pt x="9908" y="6846"/>
                      <a:pt x="10007" y="6846"/>
                    </a:cubicBezTo>
                    <a:cubicBezTo>
                      <a:pt x="15435" y="6846"/>
                      <a:pt x="18093" y="3112"/>
                      <a:pt x="18214" y="2940"/>
                    </a:cubicBezTo>
                    <a:cubicBezTo>
                      <a:pt x="18444" y="2608"/>
                      <a:pt x="18361" y="2153"/>
                      <a:pt x="18030" y="1922"/>
                    </a:cubicBezTo>
                    <a:cubicBezTo>
                      <a:pt x="17903" y="1833"/>
                      <a:pt x="17757" y="1790"/>
                      <a:pt x="17613" y="1790"/>
                    </a:cubicBezTo>
                    <a:cubicBezTo>
                      <a:pt x="17382" y="1790"/>
                      <a:pt x="17154" y="1899"/>
                      <a:pt x="17011" y="2103"/>
                    </a:cubicBezTo>
                    <a:cubicBezTo>
                      <a:pt x="16909" y="2248"/>
                      <a:pt x="14644" y="5380"/>
                      <a:pt x="9994" y="5380"/>
                    </a:cubicBezTo>
                    <a:cubicBezTo>
                      <a:pt x="9556" y="5380"/>
                      <a:pt x="9096" y="5352"/>
                      <a:pt x="8616" y="5292"/>
                    </a:cubicBezTo>
                    <a:cubicBezTo>
                      <a:pt x="3365" y="4627"/>
                      <a:pt x="1583" y="622"/>
                      <a:pt x="1506" y="447"/>
                    </a:cubicBezTo>
                    <a:cubicBezTo>
                      <a:pt x="1388" y="168"/>
                      <a:pt x="1117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1" name="Google Shape;531;p11"/>
          <p:cNvGrpSpPr/>
          <p:nvPr/>
        </p:nvGrpSpPr>
        <p:grpSpPr>
          <a:xfrm>
            <a:off x="6678320" y="-261753"/>
            <a:ext cx="2720100" cy="2664600"/>
            <a:chOff x="6678320" y="-261753"/>
            <a:chExt cx="2720100" cy="2664600"/>
          </a:xfrm>
        </p:grpSpPr>
        <p:sp>
          <p:nvSpPr>
            <p:cNvPr id="532" name="Google Shape;532;p11"/>
            <p:cNvSpPr/>
            <p:nvPr/>
          </p:nvSpPr>
          <p:spPr>
            <a:xfrm rot="-4520085" flipH="1">
              <a:off x="6954716" y="-51670"/>
              <a:ext cx="2167308" cy="2244435"/>
            </a:xfrm>
            <a:prstGeom prst="pie">
              <a:avLst>
                <a:gd name="adj1" fmla="val 5418435"/>
                <a:gd name="adj2" fmla="val 16200000"/>
              </a:avLst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3" name="Google Shape;533;p11"/>
            <p:cNvGrpSpPr/>
            <p:nvPr/>
          </p:nvGrpSpPr>
          <p:grpSpPr>
            <a:xfrm rot="862935">
              <a:off x="7921350" y="250342"/>
              <a:ext cx="519519" cy="569319"/>
              <a:chOff x="4326959" y="4038882"/>
              <a:chExt cx="519498" cy="569295"/>
            </a:xfrm>
          </p:grpSpPr>
          <p:grpSp>
            <p:nvGrpSpPr>
              <p:cNvPr id="534" name="Google Shape;534;p11"/>
              <p:cNvGrpSpPr/>
              <p:nvPr/>
            </p:nvGrpSpPr>
            <p:grpSpPr>
              <a:xfrm rot="467582">
                <a:off x="4346624" y="4069946"/>
                <a:ext cx="480167" cy="322762"/>
                <a:chOff x="802000" y="3994800"/>
                <a:chExt cx="480150" cy="322750"/>
              </a:xfrm>
            </p:grpSpPr>
            <p:sp>
              <p:nvSpPr>
                <p:cNvPr id="535" name="Google Shape;535;p11"/>
                <p:cNvSpPr/>
                <p:nvPr/>
              </p:nvSpPr>
              <p:spPr>
                <a:xfrm>
                  <a:off x="802000" y="4143450"/>
                  <a:ext cx="174075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6964" extrusionOk="0">
                      <a:moveTo>
                        <a:pt x="3481" y="0"/>
                      </a:moveTo>
                      <a:cubicBezTo>
                        <a:pt x="1558" y="0"/>
                        <a:pt x="0" y="1559"/>
                        <a:pt x="0" y="3483"/>
                      </a:cubicBezTo>
                      <a:cubicBezTo>
                        <a:pt x="0" y="5404"/>
                        <a:pt x="1558" y="6964"/>
                        <a:pt x="3481" y="6964"/>
                      </a:cubicBezTo>
                      <a:cubicBezTo>
                        <a:pt x="5404" y="6964"/>
                        <a:pt x="6962" y="5404"/>
                        <a:pt x="6962" y="3483"/>
                      </a:cubicBezTo>
                      <a:cubicBezTo>
                        <a:pt x="6962" y="1559"/>
                        <a:pt x="5403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1"/>
                <p:cNvSpPr/>
                <p:nvPr/>
              </p:nvSpPr>
              <p:spPr>
                <a:xfrm>
                  <a:off x="1108050" y="4095200"/>
                  <a:ext cx="174100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4" h="6964" extrusionOk="0">
                      <a:moveTo>
                        <a:pt x="3483" y="0"/>
                      </a:moveTo>
                      <a:cubicBezTo>
                        <a:pt x="1559" y="0"/>
                        <a:pt x="0" y="1560"/>
                        <a:pt x="0" y="3481"/>
                      </a:cubicBezTo>
                      <a:cubicBezTo>
                        <a:pt x="0" y="5405"/>
                        <a:pt x="1559" y="6964"/>
                        <a:pt x="3483" y="6964"/>
                      </a:cubicBezTo>
                      <a:cubicBezTo>
                        <a:pt x="5405" y="6964"/>
                        <a:pt x="6964" y="5405"/>
                        <a:pt x="6964" y="3481"/>
                      </a:cubicBezTo>
                      <a:cubicBezTo>
                        <a:pt x="6964" y="1560"/>
                        <a:pt x="5405" y="0"/>
                        <a:pt x="34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1"/>
                <p:cNvSpPr/>
                <p:nvPr/>
              </p:nvSpPr>
              <p:spPr>
                <a:xfrm>
                  <a:off x="868900" y="4182225"/>
                  <a:ext cx="96500" cy="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3862" extrusionOk="0">
                      <a:moveTo>
                        <a:pt x="1930" y="0"/>
                      </a:moveTo>
                      <a:cubicBezTo>
                        <a:pt x="864" y="0"/>
                        <a:pt x="0" y="865"/>
                        <a:pt x="0" y="1932"/>
                      </a:cubicBezTo>
                      <a:cubicBezTo>
                        <a:pt x="0" y="2997"/>
                        <a:pt x="864" y="3861"/>
                        <a:pt x="1930" y="3861"/>
                      </a:cubicBezTo>
                      <a:cubicBezTo>
                        <a:pt x="2996" y="3861"/>
                        <a:pt x="3860" y="2997"/>
                        <a:pt x="3860" y="1932"/>
                      </a:cubicBezTo>
                      <a:cubicBezTo>
                        <a:pt x="3860" y="865"/>
                        <a:pt x="2996" y="0"/>
                        <a:pt x="19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1"/>
                <p:cNvSpPr/>
                <p:nvPr/>
              </p:nvSpPr>
              <p:spPr>
                <a:xfrm>
                  <a:off x="1124650" y="4143450"/>
                  <a:ext cx="96525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3861" extrusionOk="0">
                      <a:moveTo>
                        <a:pt x="1930" y="0"/>
                      </a:moveTo>
                      <a:cubicBezTo>
                        <a:pt x="864" y="0"/>
                        <a:pt x="0" y="864"/>
                        <a:pt x="0" y="1931"/>
                      </a:cubicBezTo>
                      <a:cubicBezTo>
                        <a:pt x="0" y="2997"/>
                        <a:pt x="864" y="3861"/>
                        <a:pt x="1930" y="3861"/>
                      </a:cubicBezTo>
                      <a:cubicBezTo>
                        <a:pt x="2997" y="3861"/>
                        <a:pt x="3861" y="2997"/>
                        <a:pt x="3861" y="1931"/>
                      </a:cubicBezTo>
                      <a:cubicBezTo>
                        <a:pt x="3861" y="864"/>
                        <a:pt x="2997" y="0"/>
                        <a:pt x="19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1"/>
                <p:cNvSpPr/>
                <p:nvPr/>
              </p:nvSpPr>
              <p:spPr>
                <a:xfrm>
                  <a:off x="816025" y="4017475"/>
                  <a:ext cx="136800" cy="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3851" extrusionOk="0">
                      <a:moveTo>
                        <a:pt x="4190" y="0"/>
                      </a:moveTo>
                      <a:cubicBezTo>
                        <a:pt x="4006" y="0"/>
                        <a:pt x="3820" y="46"/>
                        <a:pt x="3647" y="141"/>
                      </a:cubicBezTo>
                      <a:lnTo>
                        <a:pt x="740" y="1748"/>
                      </a:lnTo>
                      <a:cubicBezTo>
                        <a:pt x="197" y="2048"/>
                        <a:pt x="1" y="2731"/>
                        <a:pt x="301" y="3272"/>
                      </a:cubicBezTo>
                      <a:cubicBezTo>
                        <a:pt x="505" y="3643"/>
                        <a:pt x="888" y="3851"/>
                        <a:pt x="1284" y="3851"/>
                      </a:cubicBezTo>
                      <a:cubicBezTo>
                        <a:pt x="1466" y="3851"/>
                        <a:pt x="1653" y="3806"/>
                        <a:pt x="1825" y="3711"/>
                      </a:cubicBezTo>
                      <a:lnTo>
                        <a:pt x="4732" y="2103"/>
                      </a:lnTo>
                      <a:cubicBezTo>
                        <a:pt x="5275" y="1805"/>
                        <a:pt x="5471" y="1122"/>
                        <a:pt x="5171" y="579"/>
                      </a:cubicBezTo>
                      <a:cubicBezTo>
                        <a:pt x="4967" y="209"/>
                        <a:pt x="4585" y="0"/>
                        <a:pt x="41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1"/>
                <p:cNvSpPr/>
                <p:nvPr/>
              </p:nvSpPr>
              <p:spPr>
                <a:xfrm>
                  <a:off x="1057925" y="3994800"/>
                  <a:ext cx="14612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5" h="3152" extrusionOk="0">
                      <a:moveTo>
                        <a:pt x="1248" y="0"/>
                      </a:moveTo>
                      <a:cubicBezTo>
                        <a:pt x="753" y="0"/>
                        <a:pt x="299" y="328"/>
                        <a:pt x="163" y="829"/>
                      </a:cubicBezTo>
                      <a:cubicBezTo>
                        <a:pt x="1" y="1427"/>
                        <a:pt x="355" y="2043"/>
                        <a:pt x="953" y="2204"/>
                      </a:cubicBezTo>
                      <a:lnTo>
                        <a:pt x="4306" y="3112"/>
                      </a:lnTo>
                      <a:cubicBezTo>
                        <a:pt x="4404" y="3138"/>
                        <a:pt x="4503" y="3151"/>
                        <a:pt x="4600" y="3151"/>
                      </a:cubicBezTo>
                      <a:cubicBezTo>
                        <a:pt x="5094" y="3151"/>
                        <a:pt x="5547" y="2822"/>
                        <a:pt x="5681" y="2322"/>
                      </a:cubicBezTo>
                      <a:cubicBezTo>
                        <a:pt x="5844" y="1724"/>
                        <a:pt x="5490" y="1109"/>
                        <a:pt x="4892" y="946"/>
                      </a:cubicBezTo>
                      <a:lnTo>
                        <a:pt x="1539" y="38"/>
                      </a:lnTo>
                      <a:cubicBezTo>
                        <a:pt x="1442" y="12"/>
                        <a:pt x="1344" y="0"/>
                        <a:pt x="12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" name="Google Shape;541;p11"/>
              <p:cNvGrpSpPr/>
              <p:nvPr/>
            </p:nvGrpSpPr>
            <p:grpSpPr>
              <a:xfrm>
                <a:off x="4344363" y="4399875"/>
                <a:ext cx="484676" cy="208303"/>
                <a:chOff x="6134875" y="1777250"/>
                <a:chExt cx="484676" cy="208303"/>
              </a:xfrm>
            </p:grpSpPr>
            <p:sp>
              <p:nvSpPr>
                <p:cNvPr id="542" name="Google Shape;542;p11"/>
                <p:cNvSpPr/>
                <p:nvPr/>
              </p:nvSpPr>
              <p:spPr>
                <a:xfrm>
                  <a:off x="6134875" y="1777250"/>
                  <a:ext cx="484676" cy="208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2" h="8966" extrusionOk="0">
                      <a:moveTo>
                        <a:pt x="16985" y="0"/>
                      </a:moveTo>
                      <a:cubicBezTo>
                        <a:pt x="16303" y="0"/>
                        <a:pt x="15615" y="204"/>
                        <a:pt x="15017" y="627"/>
                      </a:cubicBezTo>
                      <a:cubicBezTo>
                        <a:pt x="13387" y="1780"/>
                        <a:pt x="11821" y="2163"/>
                        <a:pt x="10459" y="2163"/>
                      </a:cubicBezTo>
                      <a:cubicBezTo>
                        <a:pt x="8009" y="2163"/>
                        <a:pt x="6221" y="923"/>
                        <a:pt x="5918" y="699"/>
                      </a:cubicBezTo>
                      <a:cubicBezTo>
                        <a:pt x="5302" y="229"/>
                        <a:pt x="4575" y="1"/>
                        <a:pt x="3853" y="1"/>
                      </a:cubicBezTo>
                      <a:cubicBezTo>
                        <a:pt x="2835" y="1"/>
                        <a:pt x="1828" y="454"/>
                        <a:pt x="1155" y="1320"/>
                      </a:cubicBezTo>
                      <a:cubicBezTo>
                        <a:pt x="0" y="2808"/>
                        <a:pt x="270" y="4953"/>
                        <a:pt x="1758" y="6109"/>
                      </a:cubicBezTo>
                      <a:cubicBezTo>
                        <a:pt x="3451" y="7422"/>
                        <a:pt x="6695" y="8966"/>
                        <a:pt x="10527" y="8966"/>
                      </a:cubicBezTo>
                      <a:cubicBezTo>
                        <a:pt x="13162" y="8966"/>
                        <a:pt x="16077" y="8236"/>
                        <a:pt x="18958" y="6198"/>
                      </a:cubicBezTo>
                      <a:cubicBezTo>
                        <a:pt x="20496" y="5109"/>
                        <a:pt x="20862" y="2980"/>
                        <a:pt x="19773" y="1442"/>
                      </a:cubicBezTo>
                      <a:cubicBezTo>
                        <a:pt x="19108" y="502"/>
                        <a:pt x="18055" y="0"/>
                        <a:pt x="16985" y="0"/>
                      </a:cubicBezTo>
                      <a:close/>
                    </a:path>
                  </a:pathLst>
                </a:custGeom>
                <a:solidFill>
                  <a:srgbClr val="EA5330">
                    <a:alpha val="88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11"/>
                <p:cNvSpPr/>
                <p:nvPr/>
              </p:nvSpPr>
              <p:spPr>
                <a:xfrm>
                  <a:off x="6168355" y="1806966"/>
                  <a:ext cx="417372" cy="148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65" h="6410" extrusionOk="0">
                      <a:moveTo>
                        <a:pt x="15552" y="0"/>
                      </a:moveTo>
                      <a:cubicBezTo>
                        <a:pt x="15124" y="0"/>
                        <a:pt x="14691" y="129"/>
                        <a:pt x="14315" y="395"/>
                      </a:cubicBezTo>
                      <a:cubicBezTo>
                        <a:pt x="14204" y="473"/>
                        <a:pt x="14100" y="549"/>
                        <a:pt x="13990" y="617"/>
                      </a:cubicBezTo>
                      <a:cubicBezTo>
                        <a:pt x="12958" y="1292"/>
                        <a:pt x="11951" y="1710"/>
                        <a:pt x="10996" y="1931"/>
                      </a:cubicBezTo>
                      <a:cubicBezTo>
                        <a:pt x="10318" y="2092"/>
                        <a:pt x="9665" y="2159"/>
                        <a:pt x="9046" y="2159"/>
                      </a:cubicBezTo>
                      <a:cubicBezTo>
                        <a:pt x="8583" y="2159"/>
                        <a:pt x="8140" y="2121"/>
                        <a:pt x="7721" y="2059"/>
                      </a:cubicBezTo>
                      <a:cubicBezTo>
                        <a:pt x="6476" y="1863"/>
                        <a:pt x="5442" y="1436"/>
                        <a:pt x="4744" y="1070"/>
                      </a:cubicBezTo>
                      <a:cubicBezTo>
                        <a:pt x="4138" y="754"/>
                        <a:pt x="3771" y="482"/>
                        <a:pt x="3712" y="439"/>
                      </a:cubicBezTo>
                      <a:cubicBezTo>
                        <a:pt x="3325" y="145"/>
                        <a:pt x="2868" y="2"/>
                        <a:pt x="2414" y="2"/>
                      </a:cubicBezTo>
                      <a:cubicBezTo>
                        <a:pt x="1776" y="2"/>
                        <a:pt x="1144" y="284"/>
                        <a:pt x="725" y="823"/>
                      </a:cubicBezTo>
                      <a:cubicBezTo>
                        <a:pt x="1" y="1753"/>
                        <a:pt x="171" y="3100"/>
                        <a:pt x="1101" y="3817"/>
                      </a:cubicBezTo>
                      <a:cubicBezTo>
                        <a:pt x="2637" y="5010"/>
                        <a:pt x="5579" y="6409"/>
                        <a:pt x="9068" y="6409"/>
                      </a:cubicBezTo>
                      <a:cubicBezTo>
                        <a:pt x="11474" y="6409"/>
                        <a:pt x="14135" y="5744"/>
                        <a:pt x="16779" y="3876"/>
                      </a:cubicBezTo>
                      <a:cubicBezTo>
                        <a:pt x="17743" y="3194"/>
                        <a:pt x="17965" y="1863"/>
                        <a:pt x="17291" y="899"/>
                      </a:cubicBezTo>
                      <a:cubicBezTo>
                        <a:pt x="16875" y="312"/>
                        <a:pt x="16219" y="0"/>
                        <a:pt x="155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11"/>
                <p:cNvSpPr/>
                <p:nvPr/>
              </p:nvSpPr>
              <p:spPr>
                <a:xfrm>
                  <a:off x="6274974" y="1831803"/>
                  <a:ext cx="72764" cy="5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2160" extrusionOk="0">
                      <a:moveTo>
                        <a:pt x="155" y="1"/>
                      </a:moveTo>
                      <a:cubicBezTo>
                        <a:pt x="1" y="982"/>
                        <a:pt x="155" y="1946"/>
                        <a:pt x="1238" y="2133"/>
                      </a:cubicBezTo>
                      <a:cubicBezTo>
                        <a:pt x="1340" y="2151"/>
                        <a:pt x="1437" y="2159"/>
                        <a:pt x="1532" y="2159"/>
                      </a:cubicBezTo>
                      <a:cubicBezTo>
                        <a:pt x="2260" y="2159"/>
                        <a:pt x="2769" y="1655"/>
                        <a:pt x="3132" y="990"/>
                      </a:cubicBezTo>
                      <a:cubicBezTo>
                        <a:pt x="1887" y="794"/>
                        <a:pt x="855" y="367"/>
                        <a:pt x="1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11"/>
                <p:cNvSpPr/>
                <p:nvPr/>
              </p:nvSpPr>
              <p:spPr>
                <a:xfrm>
                  <a:off x="6423832" y="1821301"/>
                  <a:ext cx="72346" cy="62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2697" extrusionOk="0">
                      <a:moveTo>
                        <a:pt x="2994" y="0"/>
                      </a:moveTo>
                      <a:lnTo>
                        <a:pt x="2994" y="0"/>
                      </a:lnTo>
                      <a:cubicBezTo>
                        <a:pt x="1962" y="675"/>
                        <a:pt x="955" y="1092"/>
                        <a:pt x="0" y="1314"/>
                      </a:cubicBezTo>
                      <a:cubicBezTo>
                        <a:pt x="366" y="2067"/>
                        <a:pt x="878" y="2696"/>
                        <a:pt x="1543" y="2696"/>
                      </a:cubicBezTo>
                      <a:cubicBezTo>
                        <a:pt x="1700" y="2696"/>
                        <a:pt x="1865" y="2661"/>
                        <a:pt x="2039" y="2585"/>
                      </a:cubicBezTo>
                      <a:cubicBezTo>
                        <a:pt x="2969" y="2185"/>
                        <a:pt x="3113" y="1075"/>
                        <a:pt x="29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46" name="Google Shape;546;p11"/>
          <p:cNvGrpSpPr/>
          <p:nvPr/>
        </p:nvGrpSpPr>
        <p:grpSpPr>
          <a:xfrm>
            <a:off x="7777523" y="865875"/>
            <a:ext cx="1266600" cy="1266600"/>
            <a:chOff x="7777523" y="865875"/>
            <a:chExt cx="1266600" cy="1266600"/>
          </a:xfrm>
        </p:grpSpPr>
        <p:sp>
          <p:nvSpPr>
            <p:cNvPr id="547" name="Google Shape;547;p11"/>
            <p:cNvSpPr/>
            <p:nvPr/>
          </p:nvSpPr>
          <p:spPr>
            <a:xfrm>
              <a:off x="7777523" y="865875"/>
              <a:ext cx="1266600" cy="1266600"/>
            </a:xfrm>
            <a:prstGeom prst="diamond">
              <a:avLst/>
            </a:pr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11"/>
            <p:cNvGrpSpPr/>
            <p:nvPr/>
          </p:nvGrpSpPr>
          <p:grpSpPr>
            <a:xfrm rot="-132852">
              <a:off x="8194609" y="1360664"/>
              <a:ext cx="433888" cy="314860"/>
              <a:chOff x="8037833" y="349514"/>
              <a:chExt cx="448221" cy="325295"/>
            </a:xfrm>
          </p:grpSpPr>
          <p:sp>
            <p:nvSpPr>
              <p:cNvPr id="549" name="Google Shape;549;p11"/>
              <p:cNvSpPr/>
              <p:nvPr/>
            </p:nvSpPr>
            <p:spPr>
              <a:xfrm rot="345785">
                <a:off x="8045007" y="395432"/>
                <a:ext cx="181193" cy="152009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7365" extrusionOk="0">
                    <a:moveTo>
                      <a:pt x="1289" y="0"/>
                    </a:moveTo>
                    <a:cubicBezTo>
                      <a:pt x="914" y="0"/>
                      <a:pt x="547" y="187"/>
                      <a:pt x="332" y="527"/>
                    </a:cubicBezTo>
                    <a:cubicBezTo>
                      <a:pt x="0" y="1056"/>
                      <a:pt x="158" y="1753"/>
                      <a:pt x="686" y="2085"/>
                    </a:cubicBezTo>
                    <a:lnTo>
                      <a:pt x="3791" y="4043"/>
                    </a:lnTo>
                    <a:lnTo>
                      <a:pt x="877" y="5184"/>
                    </a:lnTo>
                    <a:cubicBezTo>
                      <a:pt x="296" y="5411"/>
                      <a:pt x="9" y="6066"/>
                      <a:pt x="237" y="6647"/>
                    </a:cubicBezTo>
                    <a:cubicBezTo>
                      <a:pt x="411" y="7092"/>
                      <a:pt x="837" y="7364"/>
                      <a:pt x="1288" y="7364"/>
                    </a:cubicBezTo>
                    <a:cubicBezTo>
                      <a:pt x="1425" y="7364"/>
                      <a:pt x="1564" y="7340"/>
                      <a:pt x="1699" y="7287"/>
                    </a:cubicBezTo>
                    <a:lnTo>
                      <a:pt x="8778" y="4516"/>
                    </a:lnTo>
                    <a:lnTo>
                      <a:pt x="1890" y="175"/>
                    </a:lnTo>
                    <a:cubicBezTo>
                      <a:pt x="1703" y="57"/>
                      <a:pt x="1494" y="0"/>
                      <a:pt x="1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 rot="345785">
                <a:off x="8277819" y="359102"/>
                <a:ext cx="199871" cy="176652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8559" extrusionOk="0">
                    <a:moveTo>
                      <a:pt x="8432" y="0"/>
                    </a:moveTo>
                    <a:cubicBezTo>
                      <a:pt x="8157" y="0"/>
                      <a:pt x="7882" y="100"/>
                      <a:pt x="7665" y="301"/>
                    </a:cubicBezTo>
                    <a:lnTo>
                      <a:pt x="0" y="7408"/>
                    </a:lnTo>
                    <a:lnTo>
                      <a:pt x="8279" y="8549"/>
                    </a:lnTo>
                    <a:cubicBezTo>
                      <a:pt x="8330" y="8555"/>
                      <a:pt x="8383" y="8559"/>
                      <a:pt x="8434" y="8559"/>
                    </a:cubicBezTo>
                    <a:cubicBezTo>
                      <a:pt x="8989" y="8559"/>
                      <a:pt x="9473" y="8149"/>
                      <a:pt x="9551" y="7584"/>
                    </a:cubicBezTo>
                    <a:cubicBezTo>
                      <a:pt x="9636" y="6965"/>
                      <a:pt x="9205" y="6395"/>
                      <a:pt x="8586" y="6310"/>
                    </a:cubicBezTo>
                    <a:lnTo>
                      <a:pt x="5033" y="5822"/>
                    </a:lnTo>
                    <a:lnTo>
                      <a:pt x="9201" y="1957"/>
                    </a:lnTo>
                    <a:cubicBezTo>
                      <a:pt x="9658" y="1532"/>
                      <a:pt x="9684" y="819"/>
                      <a:pt x="9260" y="362"/>
                    </a:cubicBezTo>
                    <a:cubicBezTo>
                      <a:pt x="9038" y="122"/>
                      <a:pt x="8736" y="0"/>
                      <a:pt x="8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 rot="536661">
                <a:off x="8147369" y="568793"/>
                <a:ext cx="200892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6358" h="2879" extrusionOk="0">
                    <a:moveTo>
                      <a:pt x="6358" y="1"/>
                    </a:moveTo>
                    <a:lnTo>
                      <a:pt x="0" y="653"/>
                    </a:lnTo>
                    <a:cubicBezTo>
                      <a:pt x="0" y="653"/>
                      <a:pt x="511" y="2878"/>
                      <a:pt x="2879" y="2878"/>
                    </a:cubicBezTo>
                    <a:cubicBezTo>
                      <a:pt x="2969" y="2878"/>
                      <a:pt x="3062" y="2875"/>
                      <a:pt x="3157" y="2868"/>
                    </a:cubicBezTo>
                    <a:cubicBezTo>
                      <a:pt x="5765" y="2685"/>
                      <a:pt x="6358" y="1"/>
                      <a:pt x="6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2" name="Google Shape;552;p11"/>
          <p:cNvGrpSpPr/>
          <p:nvPr/>
        </p:nvGrpSpPr>
        <p:grpSpPr>
          <a:xfrm>
            <a:off x="3453758" y="-32250"/>
            <a:ext cx="2244000" cy="1183800"/>
            <a:chOff x="3453758" y="-32250"/>
            <a:chExt cx="2244000" cy="1183800"/>
          </a:xfrm>
        </p:grpSpPr>
        <p:sp>
          <p:nvSpPr>
            <p:cNvPr id="553" name="Google Shape;553;p11"/>
            <p:cNvSpPr/>
            <p:nvPr/>
          </p:nvSpPr>
          <p:spPr>
            <a:xfrm rot="-389201" flipH="1">
              <a:off x="3500273" y="86229"/>
              <a:ext cx="2150970" cy="946843"/>
            </a:xfrm>
            <a:prstGeom prst="rect">
              <a:avLst/>
            </a:pr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11"/>
            <p:cNvGrpSpPr/>
            <p:nvPr/>
          </p:nvGrpSpPr>
          <p:grpSpPr>
            <a:xfrm rot="-348950">
              <a:off x="4082312" y="323575"/>
              <a:ext cx="973604" cy="472065"/>
              <a:chOff x="4005430" y="403967"/>
              <a:chExt cx="955974" cy="463517"/>
            </a:xfrm>
          </p:grpSpPr>
          <p:grpSp>
            <p:nvGrpSpPr>
              <p:cNvPr id="555" name="Google Shape;555;p11"/>
              <p:cNvGrpSpPr/>
              <p:nvPr/>
            </p:nvGrpSpPr>
            <p:grpSpPr>
              <a:xfrm>
                <a:off x="4099698" y="403967"/>
                <a:ext cx="767440" cy="463517"/>
                <a:chOff x="4249602" y="403974"/>
                <a:chExt cx="644799" cy="389445"/>
              </a:xfrm>
            </p:grpSpPr>
            <p:sp>
              <p:nvSpPr>
                <p:cNvPr id="556" name="Google Shape;556;p11"/>
                <p:cNvSpPr/>
                <p:nvPr/>
              </p:nvSpPr>
              <p:spPr>
                <a:xfrm rot="309083">
                  <a:off x="4299335" y="492483"/>
                  <a:ext cx="66539" cy="3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652" extrusionOk="0">
                      <a:moveTo>
                        <a:pt x="368" y="1"/>
                      </a:moveTo>
                      <a:cubicBezTo>
                        <a:pt x="244" y="1"/>
                        <a:pt x="126" y="72"/>
                        <a:pt x="73" y="193"/>
                      </a:cubicBezTo>
                      <a:cubicBezTo>
                        <a:pt x="1" y="356"/>
                        <a:pt x="76" y="546"/>
                        <a:pt x="238" y="618"/>
                      </a:cubicBezTo>
                      <a:lnTo>
                        <a:pt x="2528" y="1624"/>
                      </a:lnTo>
                      <a:cubicBezTo>
                        <a:pt x="2566" y="1641"/>
                        <a:pt x="2603" y="1649"/>
                        <a:pt x="2642" y="1651"/>
                      </a:cubicBezTo>
                      <a:cubicBezTo>
                        <a:pt x="2647" y="1652"/>
                        <a:pt x="2653" y="1652"/>
                        <a:pt x="2658" y="1652"/>
                      </a:cubicBezTo>
                      <a:cubicBezTo>
                        <a:pt x="2782" y="1652"/>
                        <a:pt x="2900" y="1580"/>
                        <a:pt x="2952" y="1459"/>
                      </a:cubicBezTo>
                      <a:cubicBezTo>
                        <a:pt x="3024" y="1296"/>
                        <a:pt x="2951" y="1106"/>
                        <a:pt x="2788" y="1035"/>
                      </a:cubicBezTo>
                      <a:lnTo>
                        <a:pt x="497" y="28"/>
                      </a:lnTo>
                      <a:cubicBezTo>
                        <a:pt x="455" y="9"/>
                        <a:pt x="41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11"/>
                <p:cNvSpPr/>
                <p:nvPr/>
              </p:nvSpPr>
              <p:spPr>
                <a:xfrm rot="309083">
                  <a:off x="4344534" y="424414"/>
                  <a:ext cx="57806" cy="69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8" h="3180" extrusionOk="0">
                      <a:moveTo>
                        <a:pt x="364" y="0"/>
                      </a:moveTo>
                      <a:cubicBezTo>
                        <a:pt x="297" y="0"/>
                        <a:pt x="229" y="21"/>
                        <a:pt x="171" y="65"/>
                      </a:cubicBezTo>
                      <a:cubicBezTo>
                        <a:pt x="29" y="171"/>
                        <a:pt x="1" y="372"/>
                        <a:pt x="107" y="514"/>
                      </a:cubicBezTo>
                      <a:lnTo>
                        <a:pt x="2005" y="3051"/>
                      </a:lnTo>
                      <a:cubicBezTo>
                        <a:pt x="2065" y="3130"/>
                        <a:pt x="2155" y="3174"/>
                        <a:pt x="2247" y="3179"/>
                      </a:cubicBezTo>
                      <a:cubicBezTo>
                        <a:pt x="2253" y="3179"/>
                        <a:pt x="2258" y="3179"/>
                        <a:pt x="2264" y="3179"/>
                      </a:cubicBezTo>
                      <a:cubicBezTo>
                        <a:pt x="2331" y="3179"/>
                        <a:pt x="2399" y="3158"/>
                        <a:pt x="2456" y="3116"/>
                      </a:cubicBezTo>
                      <a:cubicBezTo>
                        <a:pt x="2598" y="3008"/>
                        <a:pt x="2628" y="2807"/>
                        <a:pt x="2521" y="2665"/>
                      </a:cubicBezTo>
                      <a:lnTo>
                        <a:pt x="622" y="129"/>
                      </a:lnTo>
                      <a:cubicBezTo>
                        <a:pt x="559" y="45"/>
                        <a:pt x="462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1"/>
                <p:cNvSpPr/>
                <p:nvPr/>
              </p:nvSpPr>
              <p:spPr>
                <a:xfrm rot="309083">
                  <a:off x="4417913" y="409265"/>
                  <a:ext cx="17729" cy="9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" h="4240" extrusionOk="0">
                      <a:moveTo>
                        <a:pt x="329" y="0"/>
                      </a:moveTo>
                      <a:cubicBezTo>
                        <a:pt x="325" y="0"/>
                        <a:pt x="321" y="1"/>
                        <a:pt x="317" y="1"/>
                      </a:cubicBezTo>
                      <a:cubicBezTo>
                        <a:pt x="139" y="7"/>
                        <a:pt x="1" y="157"/>
                        <a:pt x="8" y="335"/>
                      </a:cubicBezTo>
                      <a:lnTo>
                        <a:pt x="154" y="3931"/>
                      </a:lnTo>
                      <a:cubicBezTo>
                        <a:pt x="162" y="4099"/>
                        <a:pt x="295" y="4231"/>
                        <a:pt x="459" y="4240"/>
                      </a:cubicBezTo>
                      <a:lnTo>
                        <a:pt x="489" y="4240"/>
                      </a:lnTo>
                      <a:cubicBezTo>
                        <a:pt x="667" y="4232"/>
                        <a:pt x="805" y="4082"/>
                        <a:pt x="797" y="3905"/>
                      </a:cubicBezTo>
                      <a:lnTo>
                        <a:pt x="652" y="308"/>
                      </a:lnTo>
                      <a:cubicBezTo>
                        <a:pt x="644" y="135"/>
                        <a:pt x="501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1"/>
                <p:cNvSpPr/>
                <p:nvPr/>
              </p:nvSpPr>
              <p:spPr>
                <a:xfrm rot="309083">
                  <a:off x="4338426" y="451774"/>
                  <a:ext cx="159386" cy="15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6" h="6881" extrusionOk="0">
                      <a:moveTo>
                        <a:pt x="3628" y="1"/>
                      </a:moveTo>
                      <a:cubicBezTo>
                        <a:pt x="3506" y="1"/>
                        <a:pt x="3383" y="7"/>
                        <a:pt x="3259" y="21"/>
                      </a:cubicBezTo>
                      <a:cubicBezTo>
                        <a:pt x="1369" y="222"/>
                        <a:pt x="1" y="1918"/>
                        <a:pt x="204" y="3806"/>
                      </a:cubicBezTo>
                      <a:cubicBezTo>
                        <a:pt x="392" y="5572"/>
                        <a:pt x="1885" y="6881"/>
                        <a:pt x="3620" y="6881"/>
                      </a:cubicBezTo>
                      <a:cubicBezTo>
                        <a:pt x="3742" y="6881"/>
                        <a:pt x="3866" y="6874"/>
                        <a:pt x="3990" y="6861"/>
                      </a:cubicBezTo>
                      <a:cubicBezTo>
                        <a:pt x="5879" y="6660"/>
                        <a:pt x="7246" y="4964"/>
                        <a:pt x="7044" y="3075"/>
                      </a:cubicBezTo>
                      <a:cubicBezTo>
                        <a:pt x="6855" y="1310"/>
                        <a:pt x="5363" y="1"/>
                        <a:pt x="36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11"/>
                <p:cNvSpPr/>
                <p:nvPr/>
              </p:nvSpPr>
              <p:spPr>
                <a:xfrm rot="309083">
                  <a:off x="4361784" y="473949"/>
                  <a:ext cx="112709" cy="107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4" h="4865" extrusionOk="0">
                      <a:moveTo>
                        <a:pt x="2566" y="1"/>
                      </a:moveTo>
                      <a:cubicBezTo>
                        <a:pt x="2479" y="1"/>
                        <a:pt x="2392" y="6"/>
                        <a:pt x="2304" y="15"/>
                      </a:cubicBezTo>
                      <a:cubicBezTo>
                        <a:pt x="968" y="157"/>
                        <a:pt x="1" y="1356"/>
                        <a:pt x="144" y="2691"/>
                      </a:cubicBezTo>
                      <a:cubicBezTo>
                        <a:pt x="277" y="3939"/>
                        <a:pt x="1331" y="4865"/>
                        <a:pt x="2558" y="4865"/>
                      </a:cubicBezTo>
                      <a:cubicBezTo>
                        <a:pt x="2645" y="4865"/>
                        <a:pt x="2732" y="4860"/>
                        <a:pt x="2820" y="4851"/>
                      </a:cubicBezTo>
                      <a:cubicBezTo>
                        <a:pt x="4156" y="4709"/>
                        <a:pt x="5123" y="3510"/>
                        <a:pt x="4980" y="2175"/>
                      </a:cubicBezTo>
                      <a:cubicBezTo>
                        <a:pt x="4847" y="927"/>
                        <a:pt x="3793" y="1"/>
                        <a:pt x="25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11"/>
                <p:cNvSpPr/>
                <p:nvPr/>
              </p:nvSpPr>
              <p:spPr>
                <a:xfrm rot="309083">
                  <a:off x="4424475" y="474505"/>
                  <a:ext cx="42299" cy="4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1827" extrusionOk="0">
                      <a:moveTo>
                        <a:pt x="962" y="0"/>
                      </a:moveTo>
                      <a:cubicBezTo>
                        <a:pt x="930" y="0"/>
                        <a:pt x="898" y="2"/>
                        <a:pt x="865" y="6"/>
                      </a:cubicBezTo>
                      <a:cubicBezTo>
                        <a:pt x="363" y="60"/>
                        <a:pt x="1" y="509"/>
                        <a:pt x="54" y="1010"/>
                      </a:cubicBezTo>
                      <a:cubicBezTo>
                        <a:pt x="105" y="1479"/>
                        <a:pt x="501" y="1827"/>
                        <a:pt x="962" y="1827"/>
                      </a:cubicBezTo>
                      <a:cubicBezTo>
                        <a:pt x="994" y="1827"/>
                        <a:pt x="1026" y="1825"/>
                        <a:pt x="1059" y="1822"/>
                      </a:cubicBezTo>
                      <a:cubicBezTo>
                        <a:pt x="1560" y="1767"/>
                        <a:pt x="1923" y="1318"/>
                        <a:pt x="1870" y="817"/>
                      </a:cubicBezTo>
                      <a:cubicBezTo>
                        <a:pt x="1819" y="348"/>
                        <a:pt x="1423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11"/>
                <p:cNvSpPr/>
                <p:nvPr/>
              </p:nvSpPr>
              <p:spPr>
                <a:xfrm rot="309083">
                  <a:off x="4777817" y="479523"/>
                  <a:ext cx="60644" cy="46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" h="2113" extrusionOk="0">
                      <a:moveTo>
                        <a:pt x="2391" y="0"/>
                      </a:moveTo>
                      <a:cubicBezTo>
                        <a:pt x="2326" y="0"/>
                        <a:pt x="2260" y="20"/>
                        <a:pt x="2203" y="61"/>
                      </a:cubicBezTo>
                      <a:lnTo>
                        <a:pt x="178" y="1531"/>
                      </a:lnTo>
                      <a:cubicBezTo>
                        <a:pt x="33" y="1634"/>
                        <a:pt x="1" y="1836"/>
                        <a:pt x="105" y="1980"/>
                      </a:cubicBezTo>
                      <a:cubicBezTo>
                        <a:pt x="165" y="2062"/>
                        <a:pt x="256" y="2108"/>
                        <a:pt x="349" y="2112"/>
                      </a:cubicBezTo>
                      <a:cubicBezTo>
                        <a:pt x="355" y="2112"/>
                        <a:pt x="361" y="2113"/>
                        <a:pt x="367" y="2113"/>
                      </a:cubicBezTo>
                      <a:cubicBezTo>
                        <a:pt x="432" y="2113"/>
                        <a:pt x="498" y="2093"/>
                        <a:pt x="555" y="2051"/>
                      </a:cubicBezTo>
                      <a:lnTo>
                        <a:pt x="2581" y="583"/>
                      </a:lnTo>
                      <a:cubicBezTo>
                        <a:pt x="2725" y="478"/>
                        <a:pt x="2757" y="277"/>
                        <a:pt x="2652" y="133"/>
                      </a:cubicBezTo>
                      <a:cubicBezTo>
                        <a:pt x="2590" y="46"/>
                        <a:pt x="2491" y="0"/>
                        <a:pt x="23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11"/>
                <p:cNvSpPr/>
                <p:nvPr/>
              </p:nvSpPr>
              <p:spPr>
                <a:xfrm rot="309083">
                  <a:off x="4743064" y="414114"/>
                  <a:ext cx="45158" cy="77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3524" extrusionOk="0">
                      <a:moveTo>
                        <a:pt x="1687" y="0"/>
                      </a:moveTo>
                      <a:cubicBezTo>
                        <a:pt x="1565" y="0"/>
                        <a:pt x="1448" y="70"/>
                        <a:pt x="1394" y="189"/>
                      </a:cubicBezTo>
                      <a:lnTo>
                        <a:pt x="74" y="3068"/>
                      </a:lnTo>
                      <a:cubicBezTo>
                        <a:pt x="1" y="3229"/>
                        <a:pt x="72" y="3420"/>
                        <a:pt x="233" y="3495"/>
                      </a:cubicBezTo>
                      <a:cubicBezTo>
                        <a:pt x="270" y="3512"/>
                        <a:pt x="311" y="3521"/>
                        <a:pt x="351" y="3524"/>
                      </a:cubicBezTo>
                      <a:cubicBezTo>
                        <a:pt x="356" y="3524"/>
                        <a:pt x="361" y="3524"/>
                        <a:pt x="367" y="3524"/>
                      </a:cubicBezTo>
                      <a:cubicBezTo>
                        <a:pt x="489" y="3524"/>
                        <a:pt x="605" y="3454"/>
                        <a:pt x="659" y="3336"/>
                      </a:cubicBezTo>
                      <a:lnTo>
                        <a:pt x="1979" y="456"/>
                      </a:lnTo>
                      <a:cubicBezTo>
                        <a:pt x="2053" y="294"/>
                        <a:pt x="1982" y="103"/>
                        <a:pt x="1820" y="30"/>
                      </a:cubicBezTo>
                      <a:cubicBezTo>
                        <a:pt x="1777" y="10"/>
                        <a:pt x="1732" y="0"/>
                        <a:pt x="16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11"/>
                <p:cNvSpPr/>
                <p:nvPr/>
              </p:nvSpPr>
              <p:spPr>
                <a:xfrm rot="309083">
                  <a:off x="4697778" y="405085"/>
                  <a:ext cx="28881" cy="92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" h="4191" extrusionOk="0">
                      <a:moveTo>
                        <a:pt x="347" y="0"/>
                      </a:moveTo>
                      <a:cubicBezTo>
                        <a:pt x="329" y="0"/>
                        <a:pt x="310" y="2"/>
                        <a:pt x="292" y="5"/>
                      </a:cubicBezTo>
                      <a:cubicBezTo>
                        <a:pt x="118" y="34"/>
                        <a:pt x="0" y="201"/>
                        <a:pt x="31" y="377"/>
                      </a:cubicBezTo>
                      <a:lnTo>
                        <a:pt x="649" y="3922"/>
                      </a:lnTo>
                      <a:cubicBezTo>
                        <a:pt x="674" y="4073"/>
                        <a:pt x="801" y="4182"/>
                        <a:pt x="948" y="4190"/>
                      </a:cubicBezTo>
                      <a:cubicBezTo>
                        <a:pt x="954" y="4190"/>
                        <a:pt x="959" y="4190"/>
                        <a:pt x="965" y="4190"/>
                      </a:cubicBezTo>
                      <a:cubicBezTo>
                        <a:pt x="983" y="4190"/>
                        <a:pt x="1002" y="4188"/>
                        <a:pt x="1021" y="4184"/>
                      </a:cubicBezTo>
                      <a:cubicBezTo>
                        <a:pt x="1195" y="4153"/>
                        <a:pt x="1313" y="3987"/>
                        <a:pt x="1282" y="3812"/>
                      </a:cubicBezTo>
                      <a:lnTo>
                        <a:pt x="664" y="266"/>
                      </a:lnTo>
                      <a:cubicBezTo>
                        <a:pt x="638" y="110"/>
                        <a:pt x="500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11"/>
                <p:cNvSpPr/>
                <p:nvPr/>
              </p:nvSpPr>
              <p:spPr>
                <a:xfrm rot="309083">
                  <a:off x="4643541" y="446721"/>
                  <a:ext cx="159386" cy="15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6" h="6881" extrusionOk="0">
                      <a:moveTo>
                        <a:pt x="3628" y="1"/>
                      </a:moveTo>
                      <a:cubicBezTo>
                        <a:pt x="3506" y="1"/>
                        <a:pt x="3382" y="7"/>
                        <a:pt x="3257" y="21"/>
                      </a:cubicBezTo>
                      <a:cubicBezTo>
                        <a:pt x="1369" y="222"/>
                        <a:pt x="1" y="1918"/>
                        <a:pt x="202" y="3806"/>
                      </a:cubicBezTo>
                      <a:cubicBezTo>
                        <a:pt x="392" y="5571"/>
                        <a:pt x="1884" y="6881"/>
                        <a:pt x="3619" y="6881"/>
                      </a:cubicBezTo>
                      <a:cubicBezTo>
                        <a:pt x="3741" y="6881"/>
                        <a:pt x="3864" y="6874"/>
                        <a:pt x="3988" y="6861"/>
                      </a:cubicBezTo>
                      <a:cubicBezTo>
                        <a:pt x="5878" y="6658"/>
                        <a:pt x="7246" y="4964"/>
                        <a:pt x="7043" y="3075"/>
                      </a:cubicBezTo>
                      <a:cubicBezTo>
                        <a:pt x="6855" y="1310"/>
                        <a:pt x="5363" y="1"/>
                        <a:pt x="36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11"/>
                <p:cNvSpPr/>
                <p:nvPr/>
              </p:nvSpPr>
              <p:spPr>
                <a:xfrm rot="309083">
                  <a:off x="4666878" y="468871"/>
                  <a:ext cx="112687" cy="107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3" h="4866" extrusionOk="0">
                      <a:moveTo>
                        <a:pt x="2564" y="1"/>
                      </a:moveTo>
                      <a:cubicBezTo>
                        <a:pt x="2478" y="1"/>
                        <a:pt x="2391" y="5"/>
                        <a:pt x="2303" y="15"/>
                      </a:cubicBezTo>
                      <a:cubicBezTo>
                        <a:pt x="968" y="158"/>
                        <a:pt x="0" y="1357"/>
                        <a:pt x="144" y="2692"/>
                      </a:cubicBezTo>
                      <a:cubicBezTo>
                        <a:pt x="276" y="3940"/>
                        <a:pt x="1332" y="4866"/>
                        <a:pt x="2559" y="4866"/>
                      </a:cubicBezTo>
                      <a:cubicBezTo>
                        <a:pt x="2646" y="4866"/>
                        <a:pt x="2733" y="4861"/>
                        <a:pt x="2821" y="4852"/>
                      </a:cubicBezTo>
                      <a:cubicBezTo>
                        <a:pt x="4157" y="4708"/>
                        <a:pt x="5123" y="3510"/>
                        <a:pt x="4981" y="2174"/>
                      </a:cubicBezTo>
                      <a:cubicBezTo>
                        <a:pt x="4847" y="926"/>
                        <a:pt x="3791" y="1"/>
                        <a:pt x="25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11"/>
                <p:cNvSpPr/>
                <p:nvPr/>
              </p:nvSpPr>
              <p:spPr>
                <a:xfrm rot="309083">
                  <a:off x="4673523" y="470380"/>
                  <a:ext cx="42299" cy="4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" h="1826" extrusionOk="0">
                      <a:moveTo>
                        <a:pt x="964" y="0"/>
                      </a:moveTo>
                      <a:cubicBezTo>
                        <a:pt x="931" y="0"/>
                        <a:pt x="898" y="2"/>
                        <a:pt x="864" y="6"/>
                      </a:cubicBezTo>
                      <a:cubicBezTo>
                        <a:pt x="362" y="59"/>
                        <a:pt x="0" y="508"/>
                        <a:pt x="53" y="1011"/>
                      </a:cubicBezTo>
                      <a:cubicBezTo>
                        <a:pt x="104" y="1478"/>
                        <a:pt x="499" y="1826"/>
                        <a:pt x="959" y="1826"/>
                      </a:cubicBezTo>
                      <a:cubicBezTo>
                        <a:pt x="992" y="1826"/>
                        <a:pt x="1025" y="1824"/>
                        <a:pt x="1058" y="1821"/>
                      </a:cubicBezTo>
                      <a:cubicBezTo>
                        <a:pt x="1559" y="1766"/>
                        <a:pt x="1922" y="1317"/>
                        <a:pt x="1868" y="816"/>
                      </a:cubicBezTo>
                      <a:cubicBezTo>
                        <a:pt x="1818" y="348"/>
                        <a:pt x="1424" y="0"/>
                        <a:pt x="9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11"/>
                <p:cNvSpPr/>
                <p:nvPr/>
              </p:nvSpPr>
              <p:spPr>
                <a:xfrm rot="309083">
                  <a:off x="4257497" y="561423"/>
                  <a:ext cx="629007" cy="204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6" h="9282" extrusionOk="0">
                      <a:moveTo>
                        <a:pt x="26389" y="0"/>
                      </a:moveTo>
                      <a:cubicBezTo>
                        <a:pt x="25905" y="0"/>
                        <a:pt x="25421" y="175"/>
                        <a:pt x="25037" y="530"/>
                      </a:cubicBezTo>
                      <a:cubicBezTo>
                        <a:pt x="21072" y="4200"/>
                        <a:pt x="16909" y="5322"/>
                        <a:pt x="13301" y="5322"/>
                      </a:cubicBezTo>
                      <a:cubicBezTo>
                        <a:pt x="7826" y="5322"/>
                        <a:pt x="3628" y="2740"/>
                        <a:pt x="3335" y="2555"/>
                      </a:cubicBezTo>
                      <a:cubicBezTo>
                        <a:pt x="3004" y="2345"/>
                        <a:pt x="2635" y="2244"/>
                        <a:pt x="2270" y="2244"/>
                      </a:cubicBezTo>
                      <a:cubicBezTo>
                        <a:pt x="1613" y="2244"/>
                        <a:pt x="971" y="2569"/>
                        <a:pt x="592" y="3163"/>
                      </a:cubicBezTo>
                      <a:cubicBezTo>
                        <a:pt x="0" y="4090"/>
                        <a:pt x="270" y="5319"/>
                        <a:pt x="1196" y="5911"/>
                      </a:cubicBezTo>
                      <a:cubicBezTo>
                        <a:pt x="1342" y="6004"/>
                        <a:pt x="4810" y="8193"/>
                        <a:pt x="9780" y="8994"/>
                      </a:cubicBezTo>
                      <a:cubicBezTo>
                        <a:pt x="10855" y="9167"/>
                        <a:pt x="12051" y="9282"/>
                        <a:pt x="13332" y="9282"/>
                      </a:cubicBezTo>
                      <a:cubicBezTo>
                        <a:pt x="17594" y="9281"/>
                        <a:pt x="22807" y="8016"/>
                        <a:pt x="27741" y="3450"/>
                      </a:cubicBezTo>
                      <a:cubicBezTo>
                        <a:pt x="28547" y="2704"/>
                        <a:pt x="28596" y="1444"/>
                        <a:pt x="27849" y="638"/>
                      </a:cubicBezTo>
                      <a:cubicBezTo>
                        <a:pt x="27457" y="215"/>
                        <a:pt x="26924" y="0"/>
                        <a:pt x="263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1"/>
                <p:cNvSpPr/>
                <p:nvPr/>
              </p:nvSpPr>
              <p:spPr>
                <a:xfrm rot="309083">
                  <a:off x="4284709" y="585323"/>
                  <a:ext cx="575358" cy="155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" h="7084" extrusionOk="0">
                      <a:moveTo>
                        <a:pt x="25153" y="1"/>
                      </a:moveTo>
                      <a:cubicBezTo>
                        <a:pt x="24934" y="1"/>
                        <a:pt x="24713" y="80"/>
                        <a:pt x="24539" y="242"/>
                      </a:cubicBezTo>
                      <a:cubicBezTo>
                        <a:pt x="20323" y="4144"/>
                        <a:pt x="15907" y="5337"/>
                        <a:pt x="12083" y="5337"/>
                      </a:cubicBezTo>
                      <a:cubicBezTo>
                        <a:pt x="6271" y="5337"/>
                        <a:pt x="1824" y="2582"/>
                        <a:pt x="1518" y="2387"/>
                      </a:cubicBezTo>
                      <a:cubicBezTo>
                        <a:pt x="1368" y="2291"/>
                        <a:pt x="1199" y="2245"/>
                        <a:pt x="1033" y="2245"/>
                      </a:cubicBezTo>
                      <a:cubicBezTo>
                        <a:pt x="735" y="2245"/>
                        <a:pt x="443" y="2393"/>
                        <a:pt x="270" y="2662"/>
                      </a:cubicBezTo>
                      <a:cubicBezTo>
                        <a:pt x="0" y="3083"/>
                        <a:pt x="124" y="3643"/>
                        <a:pt x="545" y="3911"/>
                      </a:cubicBezTo>
                      <a:cubicBezTo>
                        <a:pt x="627" y="3964"/>
                        <a:pt x="5632" y="7084"/>
                        <a:pt x="12166" y="7084"/>
                      </a:cubicBezTo>
                      <a:cubicBezTo>
                        <a:pt x="16368" y="7084"/>
                        <a:pt x="21204" y="5793"/>
                        <a:pt x="25767" y="1568"/>
                      </a:cubicBezTo>
                      <a:cubicBezTo>
                        <a:pt x="26134" y="1230"/>
                        <a:pt x="26156" y="656"/>
                        <a:pt x="25816" y="291"/>
                      </a:cubicBezTo>
                      <a:cubicBezTo>
                        <a:pt x="25639" y="98"/>
                        <a:pt x="25397" y="1"/>
                        <a:pt x="2515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0" name="Google Shape;570;p11"/>
              <p:cNvGrpSpPr/>
              <p:nvPr/>
            </p:nvGrpSpPr>
            <p:grpSpPr>
              <a:xfrm>
                <a:off x="4005430" y="562205"/>
                <a:ext cx="955974" cy="92360"/>
                <a:chOff x="4172398" y="536925"/>
                <a:chExt cx="803204" cy="77600"/>
              </a:xfrm>
            </p:grpSpPr>
            <p:sp>
              <p:nvSpPr>
                <p:cNvPr id="571" name="Google Shape;571;p11"/>
                <p:cNvSpPr/>
                <p:nvPr/>
              </p:nvSpPr>
              <p:spPr>
                <a:xfrm>
                  <a:off x="4172398" y="536938"/>
                  <a:ext cx="7760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3103" extrusionOk="0">
                      <a:moveTo>
                        <a:pt x="1552" y="0"/>
                      </a:moveTo>
                      <a:cubicBezTo>
                        <a:pt x="696" y="0"/>
                        <a:pt x="1" y="695"/>
                        <a:pt x="1" y="1552"/>
                      </a:cubicBezTo>
                      <a:cubicBezTo>
                        <a:pt x="1" y="2408"/>
                        <a:pt x="696" y="3103"/>
                        <a:pt x="1552" y="3103"/>
                      </a:cubicBezTo>
                      <a:cubicBezTo>
                        <a:pt x="2408" y="3103"/>
                        <a:pt x="3103" y="2408"/>
                        <a:pt x="3103" y="1552"/>
                      </a:cubicBezTo>
                      <a:cubicBezTo>
                        <a:pt x="3103" y="695"/>
                        <a:pt x="2408" y="0"/>
                        <a:pt x="1552" y="0"/>
                      </a:cubicBezTo>
                      <a:close/>
                    </a:path>
                  </a:pathLst>
                </a:custGeom>
                <a:solidFill>
                  <a:srgbClr val="EA5330">
                    <a:alpha val="88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1"/>
                <p:cNvSpPr/>
                <p:nvPr/>
              </p:nvSpPr>
              <p:spPr>
                <a:xfrm>
                  <a:off x="4898002" y="536925"/>
                  <a:ext cx="77600" cy="7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3104" extrusionOk="0">
                      <a:moveTo>
                        <a:pt x="1552" y="1"/>
                      </a:moveTo>
                      <a:cubicBezTo>
                        <a:pt x="696" y="1"/>
                        <a:pt x="1" y="696"/>
                        <a:pt x="1" y="1552"/>
                      </a:cubicBezTo>
                      <a:cubicBezTo>
                        <a:pt x="1" y="2408"/>
                        <a:pt x="696" y="3103"/>
                        <a:pt x="1552" y="3103"/>
                      </a:cubicBezTo>
                      <a:cubicBezTo>
                        <a:pt x="2408" y="3103"/>
                        <a:pt x="3103" y="2408"/>
                        <a:pt x="3103" y="1552"/>
                      </a:cubicBezTo>
                      <a:cubicBezTo>
                        <a:pt x="3103" y="696"/>
                        <a:pt x="2408" y="1"/>
                        <a:pt x="1552" y="1"/>
                      </a:cubicBezTo>
                      <a:close/>
                    </a:path>
                  </a:pathLst>
                </a:custGeom>
                <a:solidFill>
                  <a:srgbClr val="EA5330">
                    <a:alpha val="88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73" name="Google Shape;573;p11"/>
          <p:cNvGrpSpPr/>
          <p:nvPr/>
        </p:nvGrpSpPr>
        <p:grpSpPr>
          <a:xfrm>
            <a:off x="1767563" y="3800701"/>
            <a:ext cx="2318100" cy="1419000"/>
            <a:chOff x="1843763" y="3800701"/>
            <a:chExt cx="2318100" cy="1419000"/>
          </a:xfrm>
        </p:grpSpPr>
        <p:sp>
          <p:nvSpPr>
            <p:cNvPr id="574" name="Google Shape;574;p11"/>
            <p:cNvSpPr/>
            <p:nvPr/>
          </p:nvSpPr>
          <p:spPr>
            <a:xfrm rot="-488675" flipH="1">
              <a:off x="1912263" y="3949536"/>
              <a:ext cx="2181099" cy="1121330"/>
            </a:xfrm>
            <a:prstGeom prst="triangle">
              <a:avLst>
                <a:gd name="adj" fmla="val 50171"/>
              </a:avLst>
            </a:pr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" name="Google Shape;575;p11"/>
            <p:cNvGrpSpPr/>
            <p:nvPr/>
          </p:nvGrpSpPr>
          <p:grpSpPr>
            <a:xfrm rot="-590463">
              <a:off x="2730615" y="4415170"/>
              <a:ext cx="544658" cy="419771"/>
              <a:chOff x="2737375" y="505150"/>
              <a:chExt cx="376275" cy="289994"/>
            </a:xfrm>
          </p:grpSpPr>
          <p:sp>
            <p:nvSpPr>
              <p:cNvPr id="576" name="Google Shape;576;p11"/>
              <p:cNvSpPr/>
              <p:nvPr/>
            </p:nvSpPr>
            <p:spPr>
              <a:xfrm>
                <a:off x="2737375" y="50515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2" y="1"/>
                    </a:moveTo>
                    <a:cubicBezTo>
                      <a:pt x="1434" y="1"/>
                      <a:pt x="0" y="1435"/>
                      <a:pt x="0" y="3203"/>
                    </a:cubicBezTo>
                    <a:cubicBezTo>
                      <a:pt x="0" y="4973"/>
                      <a:pt x="1434" y="6406"/>
                      <a:pt x="3202" y="6406"/>
                    </a:cubicBezTo>
                    <a:cubicBezTo>
                      <a:pt x="4972" y="6406"/>
                      <a:pt x="6404" y="4973"/>
                      <a:pt x="6404" y="3203"/>
                    </a:cubicBezTo>
                    <a:cubicBezTo>
                      <a:pt x="6404" y="1435"/>
                      <a:pt x="4972" y="1"/>
                      <a:pt x="3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2760825" y="52860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4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4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2760825" y="539900"/>
                <a:ext cx="390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560" extrusionOk="0">
                    <a:moveTo>
                      <a:pt x="780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0" y="1560"/>
                    </a:cubicBezTo>
                    <a:cubicBezTo>
                      <a:pt x="1212" y="1560"/>
                      <a:pt x="1560" y="1210"/>
                      <a:pt x="1560" y="780"/>
                    </a:cubicBezTo>
                    <a:cubicBezTo>
                      <a:pt x="1560" y="350"/>
                      <a:pt x="1212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2817425" y="58520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3" y="1"/>
                    </a:moveTo>
                    <a:cubicBezTo>
                      <a:pt x="508" y="1"/>
                      <a:pt x="0" y="509"/>
                      <a:pt x="0" y="1134"/>
                    </a:cubicBezTo>
                    <a:cubicBezTo>
                      <a:pt x="0" y="1759"/>
                      <a:pt x="508" y="2265"/>
                      <a:pt x="1133" y="2265"/>
                    </a:cubicBezTo>
                    <a:cubicBezTo>
                      <a:pt x="1758" y="2265"/>
                      <a:pt x="2265" y="1759"/>
                      <a:pt x="2265" y="1134"/>
                    </a:cubicBezTo>
                    <a:cubicBezTo>
                      <a:pt x="2265" y="509"/>
                      <a:pt x="1758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2953525" y="50515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3" y="1"/>
                    </a:moveTo>
                    <a:cubicBezTo>
                      <a:pt x="1434" y="1"/>
                      <a:pt x="1" y="1435"/>
                      <a:pt x="1" y="3203"/>
                    </a:cubicBezTo>
                    <a:cubicBezTo>
                      <a:pt x="1" y="4973"/>
                      <a:pt x="1434" y="6406"/>
                      <a:pt x="3203" y="6406"/>
                    </a:cubicBezTo>
                    <a:cubicBezTo>
                      <a:pt x="4971" y="6406"/>
                      <a:pt x="6405" y="4973"/>
                      <a:pt x="6405" y="3203"/>
                    </a:cubicBezTo>
                    <a:cubicBezTo>
                      <a:pt x="6405" y="1435"/>
                      <a:pt x="4971" y="1"/>
                      <a:pt x="3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2976975" y="52860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5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5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2976975" y="539900"/>
                <a:ext cx="390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60" extrusionOk="0">
                    <a:moveTo>
                      <a:pt x="781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1" y="1560"/>
                    </a:cubicBezTo>
                    <a:cubicBezTo>
                      <a:pt x="1211" y="1560"/>
                      <a:pt x="1559" y="1210"/>
                      <a:pt x="1559" y="780"/>
                    </a:cubicBezTo>
                    <a:cubicBezTo>
                      <a:pt x="1559" y="350"/>
                      <a:pt x="1211" y="1"/>
                      <a:pt x="7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3033575" y="58520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2" y="1"/>
                    </a:moveTo>
                    <a:cubicBezTo>
                      <a:pt x="507" y="1"/>
                      <a:pt x="1" y="509"/>
                      <a:pt x="1" y="1134"/>
                    </a:cubicBezTo>
                    <a:cubicBezTo>
                      <a:pt x="1" y="1759"/>
                      <a:pt x="507" y="2265"/>
                      <a:pt x="1132" y="2265"/>
                    </a:cubicBezTo>
                    <a:cubicBezTo>
                      <a:pt x="1759" y="2265"/>
                      <a:pt x="2265" y="1759"/>
                      <a:pt x="2265" y="1134"/>
                    </a:cubicBezTo>
                    <a:cubicBezTo>
                      <a:pt x="2265" y="509"/>
                      <a:pt x="1759" y="1"/>
                      <a:pt x="1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2807061" y="698019"/>
                <a:ext cx="217875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3885" extrusionOk="0">
                    <a:moveTo>
                      <a:pt x="1331" y="1"/>
                    </a:moveTo>
                    <a:cubicBezTo>
                      <a:pt x="1123" y="1"/>
                      <a:pt x="913" y="56"/>
                      <a:pt x="723" y="172"/>
                    </a:cubicBezTo>
                    <a:cubicBezTo>
                      <a:pt x="174" y="508"/>
                      <a:pt x="1" y="1226"/>
                      <a:pt x="338" y="1777"/>
                    </a:cubicBezTo>
                    <a:cubicBezTo>
                      <a:pt x="817" y="2559"/>
                      <a:pt x="2175" y="3885"/>
                      <a:pt x="4223" y="3885"/>
                    </a:cubicBezTo>
                    <a:cubicBezTo>
                      <a:pt x="6699" y="3885"/>
                      <a:pt x="8251" y="1976"/>
                      <a:pt x="8315" y="1894"/>
                    </a:cubicBezTo>
                    <a:cubicBezTo>
                      <a:pt x="8714" y="1394"/>
                      <a:pt x="8632" y="668"/>
                      <a:pt x="8135" y="265"/>
                    </a:cubicBezTo>
                    <a:cubicBezTo>
                      <a:pt x="7920" y="91"/>
                      <a:pt x="7661" y="6"/>
                      <a:pt x="7403" y="6"/>
                    </a:cubicBezTo>
                    <a:cubicBezTo>
                      <a:pt x="7065" y="6"/>
                      <a:pt x="6728" y="152"/>
                      <a:pt x="6497" y="433"/>
                    </a:cubicBezTo>
                    <a:cubicBezTo>
                      <a:pt x="6488" y="444"/>
                      <a:pt x="5559" y="1552"/>
                      <a:pt x="4223" y="1552"/>
                    </a:cubicBezTo>
                    <a:cubicBezTo>
                      <a:pt x="2998" y="1552"/>
                      <a:pt x="2358" y="606"/>
                      <a:pt x="2320" y="547"/>
                    </a:cubicBezTo>
                    <a:cubicBezTo>
                      <a:pt x="2099" y="195"/>
                      <a:pt x="1720" y="1"/>
                      <a:pt x="13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5" name="Google Shape;585;p11"/>
          <p:cNvGrpSpPr/>
          <p:nvPr/>
        </p:nvGrpSpPr>
        <p:grpSpPr>
          <a:xfrm>
            <a:off x="4811616" y="4068148"/>
            <a:ext cx="2144100" cy="1113900"/>
            <a:chOff x="4811616" y="4068148"/>
            <a:chExt cx="2144100" cy="1113900"/>
          </a:xfrm>
        </p:grpSpPr>
        <p:sp>
          <p:nvSpPr>
            <p:cNvPr id="586" name="Google Shape;586;p11"/>
            <p:cNvSpPr/>
            <p:nvPr/>
          </p:nvSpPr>
          <p:spPr>
            <a:xfrm rot="340348" flipH="1">
              <a:off x="4851712" y="4167913"/>
              <a:ext cx="2063907" cy="914370"/>
            </a:xfrm>
            <a:prstGeom prst="rect">
              <a:avLst/>
            </a:pr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7" name="Google Shape;587;p11"/>
            <p:cNvGrpSpPr/>
            <p:nvPr/>
          </p:nvGrpSpPr>
          <p:grpSpPr>
            <a:xfrm rot="1213952">
              <a:off x="5546534" y="4253554"/>
              <a:ext cx="674304" cy="709890"/>
              <a:chOff x="551989" y="171289"/>
              <a:chExt cx="761827" cy="802032"/>
            </a:xfrm>
          </p:grpSpPr>
          <p:sp>
            <p:nvSpPr>
              <p:cNvPr id="588" name="Google Shape;588;p11"/>
              <p:cNvSpPr/>
              <p:nvPr/>
            </p:nvSpPr>
            <p:spPr>
              <a:xfrm rot="-1016180">
                <a:off x="622556" y="529479"/>
                <a:ext cx="260892" cy="164045"/>
              </a:xfrm>
              <a:custGeom>
                <a:avLst/>
                <a:gdLst/>
                <a:ahLst/>
                <a:cxnLst/>
                <a:rect l="l" t="t" r="r" b="b"/>
                <a:pathLst>
                  <a:path w="10436" h="6562" extrusionOk="0">
                    <a:moveTo>
                      <a:pt x="5219" y="0"/>
                    </a:moveTo>
                    <a:cubicBezTo>
                      <a:pt x="2337" y="0"/>
                      <a:pt x="1" y="2337"/>
                      <a:pt x="1" y="5218"/>
                    </a:cubicBezTo>
                    <a:cubicBezTo>
                      <a:pt x="1" y="6233"/>
                      <a:pt x="291" y="6561"/>
                      <a:pt x="794" y="6561"/>
                    </a:cubicBezTo>
                    <a:cubicBezTo>
                      <a:pt x="1352" y="6561"/>
                      <a:pt x="2173" y="6155"/>
                      <a:pt x="3147" y="5834"/>
                    </a:cubicBezTo>
                    <a:cubicBezTo>
                      <a:pt x="3783" y="5623"/>
                      <a:pt x="4484" y="5452"/>
                      <a:pt x="5219" y="5452"/>
                    </a:cubicBezTo>
                    <a:cubicBezTo>
                      <a:pt x="5953" y="5452"/>
                      <a:pt x="6654" y="5623"/>
                      <a:pt x="7290" y="5834"/>
                    </a:cubicBezTo>
                    <a:cubicBezTo>
                      <a:pt x="8264" y="6155"/>
                      <a:pt x="9084" y="6561"/>
                      <a:pt x="9643" y="6561"/>
                    </a:cubicBezTo>
                    <a:cubicBezTo>
                      <a:pt x="10145" y="6561"/>
                      <a:pt x="10436" y="6233"/>
                      <a:pt x="10436" y="5218"/>
                    </a:cubicBezTo>
                    <a:cubicBezTo>
                      <a:pt x="10436" y="2337"/>
                      <a:pt x="8099" y="0"/>
                      <a:pt x="5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 rot="-1016180">
                <a:off x="687904" y="564102"/>
                <a:ext cx="135196" cy="110872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4435" extrusionOk="0">
                    <a:moveTo>
                      <a:pt x="2703" y="0"/>
                    </a:moveTo>
                    <a:cubicBezTo>
                      <a:pt x="1212" y="0"/>
                      <a:pt x="1" y="1207"/>
                      <a:pt x="1" y="2701"/>
                    </a:cubicBezTo>
                    <a:cubicBezTo>
                      <a:pt x="1" y="3359"/>
                      <a:pt x="240" y="3967"/>
                      <a:pt x="631" y="4434"/>
                    </a:cubicBezTo>
                    <a:cubicBezTo>
                      <a:pt x="1267" y="4223"/>
                      <a:pt x="1968" y="4052"/>
                      <a:pt x="2703" y="4052"/>
                    </a:cubicBezTo>
                    <a:cubicBezTo>
                      <a:pt x="3437" y="4052"/>
                      <a:pt x="4138" y="4223"/>
                      <a:pt x="4774" y="4434"/>
                    </a:cubicBezTo>
                    <a:cubicBezTo>
                      <a:pt x="5169" y="3967"/>
                      <a:pt x="5408" y="3359"/>
                      <a:pt x="5408" y="2701"/>
                    </a:cubicBezTo>
                    <a:cubicBezTo>
                      <a:pt x="5408" y="1207"/>
                      <a:pt x="4192" y="0"/>
                      <a:pt x="2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 rot="-1016180">
                <a:off x="952190" y="429112"/>
                <a:ext cx="260917" cy="164045"/>
              </a:xfrm>
              <a:custGeom>
                <a:avLst/>
                <a:gdLst/>
                <a:ahLst/>
                <a:cxnLst/>
                <a:rect l="l" t="t" r="r" b="b"/>
                <a:pathLst>
                  <a:path w="10437" h="6562" extrusionOk="0">
                    <a:moveTo>
                      <a:pt x="5219" y="0"/>
                    </a:moveTo>
                    <a:cubicBezTo>
                      <a:pt x="2338" y="0"/>
                      <a:pt x="1" y="2337"/>
                      <a:pt x="1" y="5218"/>
                    </a:cubicBezTo>
                    <a:cubicBezTo>
                      <a:pt x="1" y="6233"/>
                      <a:pt x="292" y="6561"/>
                      <a:pt x="794" y="6561"/>
                    </a:cubicBezTo>
                    <a:cubicBezTo>
                      <a:pt x="1353" y="6561"/>
                      <a:pt x="2173" y="6155"/>
                      <a:pt x="3147" y="5834"/>
                    </a:cubicBezTo>
                    <a:cubicBezTo>
                      <a:pt x="3783" y="5623"/>
                      <a:pt x="4486" y="5452"/>
                      <a:pt x="5219" y="5452"/>
                    </a:cubicBezTo>
                    <a:cubicBezTo>
                      <a:pt x="5953" y="5452"/>
                      <a:pt x="6654" y="5623"/>
                      <a:pt x="7290" y="5834"/>
                    </a:cubicBezTo>
                    <a:cubicBezTo>
                      <a:pt x="8264" y="6155"/>
                      <a:pt x="9084" y="6561"/>
                      <a:pt x="9643" y="6561"/>
                    </a:cubicBezTo>
                    <a:cubicBezTo>
                      <a:pt x="10146" y="6561"/>
                      <a:pt x="10436" y="6233"/>
                      <a:pt x="10436" y="5218"/>
                    </a:cubicBezTo>
                    <a:cubicBezTo>
                      <a:pt x="10436" y="2337"/>
                      <a:pt x="8100" y="0"/>
                      <a:pt x="5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 rot="-1016180">
                <a:off x="1017587" y="463731"/>
                <a:ext cx="135146" cy="110872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435" extrusionOk="0">
                    <a:moveTo>
                      <a:pt x="2701" y="0"/>
                    </a:moveTo>
                    <a:cubicBezTo>
                      <a:pt x="1211" y="0"/>
                      <a:pt x="0" y="1207"/>
                      <a:pt x="0" y="2701"/>
                    </a:cubicBezTo>
                    <a:cubicBezTo>
                      <a:pt x="0" y="3359"/>
                      <a:pt x="238" y="3967"/>
                      <a:pt x="629" y="4434"/>
                    </a:cubicBezTo>
                    <a:cubicBezTo>
                      <a:pt x="1265" y="4223"/>
                      <a:pt x="1968" y="4052"/>
                      <a:pt x="2701" y="4052"/>
                    </a:cubicBezTo>
                    <a:cubicBezTo>
                      <a:pt x="3435" y="4052"/>
                      <a:pt x="4136" y="4223"/>
                      <a:pt x="4772" y="4434"/>
                    </a:cubicBezTo>
                    <a:cubicBezTo>
                      <a:pt x="5168" y="3967"/>
                      <a:pt x="5406" y="3359"/>
                      <a:pt x="5406" y="2701"/>
                    </a:cubicBezTo>
                    <a:cubicBezTo>
                      <a:pt x="5406" y="1207"/>
                      <a:pt x="4191" y="0"/>
                      <a:pt x="27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 rot="-1016180">
                <a:off x="684316" y="727978"/>
                <a:ext cx="619856" cy="158495"/>
              </a:xfrm>
              <a:custGeom>
                <a:avLst/>
                <a:gdLst/>
                <a:ahLst/>
                <a:cxnLst/>
                <a:rect l="l" t="t" r="r" b="b"/>
                <a:pathLst>
                  <a:path w="24795" h="6340" extrusionOk="0">
                    <a:moveTo>
                      <a:pt x="1276" y="0"/>
                    </a:moveTo>
                    <a:cubicBezTo>
                      <a:pt x="1044" y="0"/>
                      <a:pt x="811" y="72"/>
                      <a:pt x="609" y="219"/>
                    </a:cubicBezTo>
                    <a:cubicBezTo>
                      <a:pt x="108" y="587"/>
                      <a:pt x="1" y="1291"/>
                      <a:pt x="370" y="1793"/>
                    </a:cubicBezTo>
                    <a:cubicBezTo>
                      <a:pt x="506" y="1979"/>
                      <a:pt x="3813" y="6339"/>
                      <a:pt x="12328" y="6339"/>
                    </a:cubicBezTo>
                    <a:cubicBezTo>
                      <a:pt x="20811" y="6339"/>
                      <a:pt x="24261" y="2228"/>
                      <a:pt x="24403" y="2053"/>
                    </a:cubicBezTo>
                    <a:cubicBezTo>
                      <a:pt x="24794" y="1574"/>
                      <a:pt x="24722" y="873"/>
                      <a:pt x="24246" y="479"/>
                    </a:cubicBezTo>
                    <a:cubicBezTo>
                      <a:pt x="24037" y="306"/>
                      <a:pt x="23783" y="222"/>
                      <a:pt x="23531" y="222"/>
                    </a:cubicBezTo>
                    <a:cubicBezTo>
                      <a:pt x="23208" y="222"/>
                      <a:pt x="22887" y="359"/>
                      <a:pt x="22664" y="625"/>
                    </a:cubicBezTo>
                    <a:cubicBezTo>
                      <a:pt x="22545" y="766"/>
                      <a:pt x="19616" y="4088"/>
                      <a:pt x="12328" y="4088"/>
                    </a:cubicBezTo>
                    <a:cubicBezTo>
                      <a:pt x="5042" y="4088"/>
                      <a:pt x="2301" y="615"/>
                      <a:pt x="2179" y="453"/>
                    </a:cubicBezTo>
                    <a:cubicBezTo>
                      <a:pt x="1958" y="157"/>
                      <a:pt x="1620" y="0"/>
                      <a:pt x="12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 rot="-1016180">
                <a:off x="569142" y="388517"/>
                <a:ext cx="235943" cy="152895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6116" extrusionOk="0">
                    <a:moveTo>
                      <a:pt x="8202" y="1"/>
                    </a:moveTo>
                    <a:cubicBezTo>
                      <a:pt x="8116" y="1"/>
                      <a:pt x="8030" y="10"/>
                      <a:pt x="7943" y="31"/>
                    </a:cubicBezTo>
                    <a:cubicBezTo>
                      <a:pt x="3405" y="1093"/>
                      <a:pt x="546" y="4094"/>
                      <a:pt x="426" y="4221"/>
                    </a:cubicBezTo>
                    <a:cubicBezTo>
                      <a:pt x="1" y="4673"/>
                      <a:pt x="24" y="5384"/>
                      <a:pt x="475" y="5810"/>
                    </a:cubicBezTo>
                    <a:cubicBezTo>
                      <a:pt x="692" y="6014"/>
                      <a:pt x="969" y="6116"/>
                      <a:pt x="1247" y="6116"/>
                    </a:cubicBezTo>
                    <a:cubicBezTo>
                      <a:pt x="1545" y="6116"/>
                      <a:pt x="1844" y="5998"/>
                      <a:pt x="2065" y="5765"/>
                    </a:cubicBezTo>
                    <a:cubicBezTo>
                      <a:pt x="2089" y="5739"/>
                      <a:pt x="4603" y="3124"/>
                      <a:pt x="8456" y="2223"/>
                    </a:cubicBezTo>
                    <a:cubicBezTo>
                      <a:pt x="9062" y="2081"/>
                      <a:pt x="9437" y="1476"/>
                      <a:pt x="9295" y="871"/>
                    </a:cubicBezTo>
                    <a:cubicBezTo>
                      <a:pt x="9174" y="353"/>
                      <a:pt x="8712" y="1"/>
                      <a:pt x="82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 rot="-1016180">
                <a:off x="924394" y="202164"/>
                <a:ext cx="236418" cy="164170"/>
              </a:xfrm>
              <a:custGeom>
                <a:avLst/>
                <a:gdLst/>
                <a:ahLst/>
                <a:cxnLst/>
                <a:rect l="l" t="t" r="r" b="b"/>
                <a:pathLst>
                  <a:path w="9457" h="6567" extrusionOk="0">
                    <a:moveTo>
                      <a:pt x="1236" y="1"/>
                    </a:moveTo>
                    <a:cubicBezTo>
                      <a:pt x="724" y="1"/>
                      <a:pt x="263" y="351"/>
                      <a:pt x="142" y="870"/>
                    </a:cubicBezTo>
                    <a:cubicBezTo>
                      <a:pt x="0" y="1476"/>
                      <a:pt x="376" y="2081"/>
                      <a:pt x="981" y="2223"/>
                    </a:cubicBezTo>
                    <a:cubicBezTo>
                      <a:pt x="4782" y="3111"/>
                      <a:pt x="7280" y="6107"/>
                      <a:pt x="7318" y="6153"/>
                    </a:cubicBezTo>
                    <a:cubicBezTo>
                      <a:pt x="7541" y="6426"/>
                      <a:pt x="7864" y="6566"/>
                      <a:pt x="8191" y="6566"/>
                    </a:cubicBezTo>
                    <a:cubicBezTo>
                      <a:pt x="8440" y="6566"/>
                      <a:pt x="8692" y="6484"/>
                      <a:pt x="8900" y="6315"/>
                    </a:cubicBezTo>
                    <a:cubicBezTo>
                      <a:pt x="9383" y="5923"/>
                      <a:pt x="9456" y="5214"/>
                      <a:pt x="9064" y="4732"/>
                    </a:cubicBezTo>
                    <a:cubicBezTo>
                      <a:pt x="8944" y="4584"/>
                      <a:pt x="6074" y="1103"/>
                      <a:pt x="1495" y="31"/>
                    </a:cubicBezTo>
                    <a:cubicBezTo>
                      <a:pt x="1408" y="10"/>
                      <a:pt x="1321" y="1"/>
                      <a:pt x="1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5" name="Google Shape;595;p11"/>
          <p:cNvSpPr/>
          <p:nvPr/>
        </p:nvSpPr>
        <p:spPr>
          <a:xfrm rot="3029589">
            <a:off x="750371" y="2676689"/>
            <a:ext cx="411109" cy="449756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1"/>
          <p:cNvSpPr/>
          <p:nvPr/>
        </p:nvSpPr>
        <p:spPr>
          <a:xfrm rot="2700437">
            <a:off x="5437693" y="574306"/>
            <a:ext cx="445354" cy="514275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1"/>
          <p:cNvSpPr/>
          <p:nvPr/>
        </p:nvSpPr>
        <p:spPr>
          <a:xfrm flipH="1">
            <a:off x="2670547" y="415700"/>
            <a:ext cx="450030" cy="438318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1"/>
          <p:cNvSpPr/>
          <p:nvPr/>
        </p:nvSpPr>
        <p:spPr>
          <a:xfrm>
            <a:off x="2451452" y="4029370"/>
            <a:ext cx="352937" cy="342850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"/>
          <p:cNvSpPr txBox="1">
            <a:spLocks noGrp="1"/>
          </p:cNvSpPr>
          <p:nvPr>
            <p:ph type="title" hasCustomPrompt="1"/>
          </p:nvPr>
        </p:nvSpPr>
        <p:spPr>
          <a:xfrm>
            <a:off x="691975" y="1507675"/>
            <a:ext cx="7830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1"/>
          </p:nvPr>
        </p:nvSpPr>
        <p:spPr>
          <a:xfrm>
            <a:off x="1498025" y="1752663"/>
            <a:ext cx="4052700" cy="33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subTitle" idx="2"/>
          </p:nvPr>
        </p:nvSpPr>
        <p:spPr>
          <a:xfrm>
            <a:off x="1498025" y="1383563"/>
            <a:ext cx="4052700" cy="50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title" idx="3" hasCustomPrompt="1"/>
          </p:nvPr>
        </p:nvSpPr>
        <p:spPr>
          <a:xfrm>
            <a:off x="691975" y="4022263"/>
            <a:ext cx="7830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5" name="Google Shape;605;p13"/>
          <p:cNvSpPr txBox="1">
            <a:spLocks noGrp="1"/>
          </p:cNvSpPr>
          <p:nvPr>
            <p:ph type="subTitle" idx="4"/>
          </p:nvPr>
        </p:nvSpPr>
        <p:spPr>
          <a:xfrm>
            <a:off x="1498025" y="4269350"/>
            <a:ext cx="4052700" cy="33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5"/>
          </p:nvPr>
        </p:nvSpPr>
        <p:spPr>
          <a:xfrm>
            <a:off x="1498025" y="3900250"/>
            <a:ext cx="4052700" cy="50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6" hasCustomPrompt="1"/>
          </p:nvPr>
        </p:nvSpPr>
        <p:spPr>
          <a:xfrm>
            <a:off x="691975" y="3184067"/>
            <a:ext cx="7830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subTitle" idx="7"/>
          </p:nvPr>
        </p:nvSpPr>
        <p:spPr>
          <a:xfrm>
            <a:off x="1498025" y="3430454"/>
            <a:ext cx="4052700" cy="33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13"/>
          <p:cNvSpPr txBox="1">
            <a:spLocks noGrp="1"/>
          </p:cNvSpPr>
          <p:nvPr>
            <p:ph type="subTitle" idx="8"/>
          </p:nvPr>
        </p:nvSpPr>
        <p:spPr>
          <a:xfrm>
            <a:off x="1498025" y="3061354"/>
            <a:ext cx="4052700" cy="50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9" hasCustomPrompt="1"/>
          </p:nvPr>
        </p:nvSpPr>
        <p:spPr>
          <a:xfrm>
            <a:off x="691975" y="2345871"/>
            <a:ext cx="7830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subTitle" idx="13"/>
          </p:nvPr>
        </p:nvSpPr>
        <p:spPr>
          <a:xfrm>
            <a:off x="1498025" y="2591558"/>
            <a:ext cx="4052700" cy="33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3"/>
          <p:cNvSpPr txBox="1">
            <a:spLocks noGrp="1"/>
          </p:cNvSpPr>
          <p:nvPr>
            <p:ph type="subTitle" idx="14"/>
          </p:nvPr>
        </p:nvSpPr>
        <p:spPr>
          <a:xfrm>
            <a:off x="1498025" y="2222458"/>
            <a:ext cx="4052700" cy="50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3" name="Google Shape;61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627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13"/>
          <p:cNvSpPr/>
          <p:nvPr/>
        </p:nvSpPr>
        <p:spPr>
          <a:xfrm rot="-1336185">
            <a:off x="201366" y="573154"/>
            <a:ext cx="592926" cy="512757"/>
          </a:xfrm>
          <a:prstGeom prst="triangle">
            <a:avLst>
              <a:gd name="adj" fmla="val 50000"/>
            </a:avLst>
          </a:pr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3"/>
          <p:cNvSpPr/>
          <p:nvPr/>
        </p:nvSpPr>
        <p:spPr>
          <a:xfrm>
            <a:off x="5975702" y="4531970"/>
            <a:ext cx="352937" cy="342850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3"/>
          <p:cNvSpPr/>
          <p:nvPr/>
        </p:nvSpPr>
        <p:spPr>
          <a:xfrm>
            <a:off x="8681576" y="3077874"/>
            <a:ext cx="303899" cy="369194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3"/>
          <p:cNvSpPr/>
          <p:nvPr/>
        </p:nvSpPr>
        <p:spPr>
          <a:xfrm>
            <a:off x="527475" y="416925"/>
            <a:ext cx="479700" cy="479700"/>
          </a:xfrm>
          <a:prstGeom prst="ellipse">
            <a:avLst/>
          </a:pr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3"/>
          <p:cNvSpPr/>
          <p:nvPr/>
        </p:nvSpPr>
        <p:spPr>
          <a:xfrm>
            <a:off x="8193640" y="360079"/>
            <a:ext cx="593400" cy="593400"/>
          </a:xfrm>
          <a:prstGeom prst="diamond">
            <a:avLst/>
          </a:pr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3"/>
          <p:cNvSpPr/>
          <p:nvPr/>
        </p:nvSpPr>
        <p:spPr>
          <a:xfrm rot="1077405">
            <a:off x="8558000" y="942678"/>
            <a:ext cx="352932" cy="342843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4"/>
          <p:cNvSpPr txBox="1">
            <a:spLocks noGrp="1"/>
          </p:cNvSpPr>
          <p:nvPr>
            <p:ph type="title"/>
          </p:nvPr>
        </p:nvSpPr>
        <p:spPr>
          <a:xfrm>
            <a:off x="2167375" y="3249500"/>
            <a:ext cx="4809000" cy="5028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2" name="Google Shape;622;p14"/>
          <p:cNvSpPr txBox="1">
            <a:spLocks noGrp="1"/>
          </p:cNvSpPr>
          <p:nvPr>
            <p:ph type="subTitle" idx="1"/>
          </p:nvPr>
        </p:nvSpPr>
        <p:spPr>
          <a:xfrm>
            <a:off x="1929463" y="1266200"/>
            <a:ext cx="5252400" cy="19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3" name="Google Shape;623;p14"/>
          <p:cNvSpPr/>
          <p:nvPr/>
        </p:nvSpPr>
        <p:spPr>
          <a:xfrm rot="217934" flipH="1">
            <a:off x="6519709" y="367038"/>
            <a:ext cx="454124" cy="496815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22AA61">
              <a:alpha val="83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4"/>
          <p:cNvSpPr/>
          <p:nvPr/>
        </p:nvSpPr>
        <p:spPr>
          <a:xfrm flipH="1">
            <a:off x="2737065" y="415699"/>
            <a:ext cx="383504" cy="37352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4"/>
          <p:cNvSpPr/>
          <p:nvPr/>
        </p:nvSpPr>
        <p:spPr>
          <a:xfrm>
            <a:off x="2480027" y="4361470"/>
            <a:ext cx="352937" cy="342850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4"/>
          <p:cNvSpPr/>
          <p:nvPr/>
        </p:nvSpPr>
        <p:spPr>
          <a:xfrm flipH="1">
            <a:off x="6445540" y="4361470"/>
            <a:ext cx="352937" cy="342850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" name="Google Shape;627;p14"/>
          <p:cNvGrpSpPr/>
          <p:nvPr/>
        </p:nvGrpSpPr>
        <p:grpSpPr>
          <a:xfrm>
            <a:off x="7418303" y="3102850"/>
            <a:ext cx="2229000" cy="2055600"/>
            <a:chOff x="7418303" y="3102850"/>
            <a:chExt cx="2229000" cy="2055600"/>
          </a:xfrm>
        </p:grpSpPr>
        <p:sp>
          <p:nvSpPr>
            <p:cNvPr id="628" name="Google Shape;628;p14"/>
            <p:cNvSpPr/>
            <p:nvPr/>
          </p:nvSpPr>
          <p:spPr>
            <a:xfrm rot="1038629">
              <a:off x="7614301" y="3339623"/>
              <a:ext cx="1837005" cy="1582054"/>
            </a:xfrm>
            <a:prstGeom prst="triangle">
              <a:avLst>
                <a:gd name="adj" fmla="val 50000"/>
              </a:avLst>
            </a:pr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" name="Google Shape;629;p14"/>
            <p:cNvGrpSpPr/>
            <p:nvPr/>
          </p:nvGrpSpPr>
          <p:grpSpPr>
            <a:xfrm rot="2855130">
              <a:off x="8070642" y="4089582"/>
              <a:ext cx="767752" cy="515344"/>
              <a:chOff x="674913" y="329421"/>
              <a:chExt cx="734318" cy="492612"/>
            </a:xfrm>
          </p:grpSpPr>
          <p:sp>
            <p:nvSpPr>
              <p:cNvPr id="630" name="Google Shape;630;p14"/>
              <p:cNvSpPr/>
              <p:nvPr/>
            </p:nvSpPr>
            <p:spPr>
              <a:xfrm rot="-1059350">
                <a:off x="704532" y="561184"/>
                <a:ext cx="231251" cy="231226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9249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8"/>
                      <a:pt x="2071" y="9249"/>
                      <a:pt x="4625" y="9249"/>
                    </a:cubicBezTo>
                    <a:cubicBezTo>
                      <a:pt x="7179" y="9249"/>
                      <a:pt x="9249" y="7178"/>
                      <a:pt x="9249" y="4625"/>
                    </a:cubicBezTo>
                    <a:cubicBezTo>
                      <a:pt x="9249" y="2071"/>
                      <a:pt x="7179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 rot="-1059350">
                <a:off x="738408" y="595059"/>
                <a:ext cx="163501" cy="163476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539" extrusionOk="0">
                    <a:moveTo>
                      <a:pt x="3270" y="1"/>
                    </a:moveTo>
                    <a:cubicBezTo>
                      <a:pt x="1464" y="1"/>
                      <a:pt x="1" y="1464"/>
                      <a:pt x="1" y="3270"/>
                    </a:cubicBezTo>
                    <a:cubicBezTo>
                      <a:pt x="1" y="5076"/>
                      <a:pt x="1464" y="6539"/>
                      <a:pt x="3270" y="6539"/>
                    </a:cubicBezTo>
                    <a:cubicBezTo>
                      <a:pt x="5076" y="6539"/>
                      <a:pt x="6539" y="5076"/>
                      <a:pt x="6539" y="3270"/>
                    </a:cubicBezTo>
                    <a:cubicBezTo>
                      <a:pt x="6539" y="1464"/>
                      <a:pt x="5076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 rot="-1059350">
                <a:off x="1148382" y="359040"/>
                <a:ext cx="231226" cy="231251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250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9"/>
                      <a:pt x="2071" y="9249"/>
                      <a:pt x="4625" y="9249"/>
                    </a:cubicBezTo>
                    <a:cubicBezTo>
                      <a:pt x="7178" y="9249"/>
                      <a:pt x="9249" y="7179"/>
                      <a:pt x="9249" y="4625"/>
                    </a:cubicBezTo>
                    <a:cubicBezTo>
                      <a:pt x="9249" y="2071"/>
                      <a:pt x="7178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 rot="-1059350">
                <a:off x="1182257" y="392914"/>
                <a:ext cx="163476" cy="163501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6540" extrusionOk="0">
                    <a:moveTo>
                      <a:pt x="3270" y="1"/>
                    </a:moveTo>
                    <a:cubicBezTo>
                      <a:pt x="1464" y="1"/>
                      <a:pt x="0" y="1464"/>
                      <a:pt x="0" y="3270"/>
                    </a:cubicBezTo>
                    <a:cubicBezTo>
                      <a:pt x="0" y="5076"/>
                      <a:pt x="1464" y="6539"/>
                      <a:pt x="3270" y="6539"/>
                    </a:cubicBezTo>
                    <a:cubicBezTo>
                      <a:pt x="5075" y="6539"/>
                      <a:pt x="6539" y="5076"/>
                      <a:pt x="6539" y="3270"/>
                    </a:cubicBezTo>
                    <a:cubicBezTo>
                      <a:pt x="6539" y="1464"/>
                      <a:pt x="5075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-1059350">
                <a:off x="993157" y="651939"/>
                <a:ext cx="222201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888" h="4241" extrusionOk="0">
                    <a:moveTo>
                      <a:pt x="8887" y="1"/>
                    </a:moveTo>
                    <a:lnTo>
                      <a:pt x="1" y="1567"/>
                    </a:lnTo>
                    <a:cubicBezTo>
                      <a:pt x="1" y="1567"/>
                      <a:pt x="1642" y="4240"/>
                      <a:pt x="4332" y="4240"/>
                    </a:cubicBezTo>
                    <a:cubicBezTo>
                      <a:pt x="4597" y="4240"/>
                      <a:pt x="4873" y="4214"/>
                      <a:pt x="5158" y="4157"/>
                    </a:cubicBezTo>
                    <a:cubicBezTo>
                      <a:pt x="8702" y="3446"/>
                      <a:pt x="8887" y="1"/>
                      <a:pt x="8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5" name="Google Shape;635;p14"/>
          <p:cNvGrpSpPr/>
          <p:nvPr/>
        </p:nvGrpSpPr>
        <p:grpSpPr>
          <a:xfrm>
            <a:off x="-352300" y="2732039"/>
            <a:ext cx="2937000" cy="2925600"/>
            <a:chOff x="-352300" y="2732039"/>
            <a:chExt cx="2937000" cy="2925600"/>
          </a:xfrm>
        </p:grpSpPr>
        <p:sp>
          <p:nvSpPr>
            <p:cNvPr id="636" name="Google Shape;636;p14"/>
            <p:cNvSpPr/>
            <p:nvPr/>
          </p:nvSpPr>
          <p:spPr>
            <a:xfrm rot="-3054686">
              <a:off x="92523" y="3134665"/>
              <a:ext cx="2047355" cy="2120348"/>
            </a:xfrm>
            <a:prstGeom prst="pie">
              <a:avLst>
                <a:gd name="adj1" fmla="val 5418435"/>
                <a:gd name="adj2" fmla="val 16200000"/>
              </a:avLst>
            </a:pr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7" name="Google Shape;637;p14"/>
            <p:cNvGrpSpPr/>
            <p:nvPr/>
          </p:nvGrpSpPr>
          <p:grpSpPr>
            <a:xfrm rot="2325875">
              <a:off x="464836" y="4303479"/>
              <a:ext cx="766384" cy="375202"/>
              <a:chOff x="4194925" y="4239300"/>
              <a:chExt cx="754125" cy="369200"/>
            </a:xfrm>
          </p:grpSpPr>
          <p:sp>
            <p:nvSpPr>
              <p:cNvPr id="638" name="Google Shape;638;p14"/>
              <p:cNvSpPr/>
              <p:nvPr/>
            </p:nvSpPr>
            <p:spPr>
              <a:xfrm>
                <a:off x="43123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59" y="1"/>
                    </a:moveTo>
                    <a:cubicBezTo>
                      <a:pt x="0" y="1"/>
                      <a:pt x="156" y="11934"/>
                      <a:pt x="3160" y="11940"/>
                    </a:cubicBezTo>
                    <a:cubicBezTo>
                      <a:pt x="3161" y="11940"/>
                      <a:pt x="3162" y="11940"/>
                      <a:pt x="3163" y="11940"/>
                    </a:cubicBezTo>
                    <a:cubicBezTo>
                      <a:pt x="7396" y="11940"/>
                      <a:pt x="5973" y="2"/>
                      <a:pt x="3160" y="1"/>
                    </a:cubicBezTo>
                    <a:cubicBezTo>
                      <a:pt x="3159" y="1"/>
                      <a:pt x="3159" y="1"/>
                      <a:pt x="3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43552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6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9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>
                <a:off x="4679000" y="4239300"/>
                <a:ext cx="18490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1940" extrusionOk="0">
                    <a:moveTo>
                      <a:pt x="3160" y="1"/>
                    </a:moveTo>
                    <a:cubicBezTo>
                      <a:pt x="0" y="1"/>
                      <a:pt x="156" y="11934"/>
                      <a:pt x="3161" y="11940"/>
                    </a:cubicBezTo>
                    <a:cubicBezTo>
                      <a:pt x="3162" y="11940"/>
                      <a:pt x="3163" y="11940"/>
                      <a:pt x="3164" y="11940"/>
                    </a:cubicBezTo>
                    <a:cubicBezTo>
                      <a:pt x="7395" y="11940"/>
                      <a:pt x="5975" y="2"/>
                      <a:pt x="3161" y="1"/>
                    </a:cubicBezTo>
                    <a:cubicBezTo>
                      <a:pt x="3161" y="1"/>
                      <a:pt x="3160" y="1"/>
                      <a:pt x="3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>
                <a:off x="4721975" y="4283625"/>
                <a:ext cx="8972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8394" extrusionOk="0">
                    <a:moveTo>
                      <a:pt x="1533" y="0"/>
                    </a:moveTo>
                    <a:cubicBezTo>
                      <a:pt x="0" y="0"/>
                      <a:pt x="75" y="8389"/>
                      <a:pt x="1534" y="8393"/>
                    </a:cubicBezTo>
                    <a:cubicBezTo>
                      <a:pt x="1534" y="8393"/>
                      <a:pt x="1535" y="8393"/>
                      <a:pt x="1536" y="8393"/>
                    </a:cubicBezTo>
                    <a:cubicBezTo>
                      <a:pt x="3588" y="8393"/>
                      <a:pt x="2898" y="1"/>
                      <a:pt x="1534" y="0"/>
                    </a:cubicBezTo>
                    <a:cubicBezTo>
                      <a:pt x="1534" y="0"/>
                      <a:pt x="1533" y="0"/>
                      <a:pt x="1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>
                <a:off x="4485900" y="4445175"/>
                <a:ext cx="18602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3042" extrusionOk="0">
                    <a:moveTo>
                      <a:pt x="832" y="0"/>
                    </a:moveTo>
                    <a:cubicBezTo>
                      <a:pt x="729" y="0"/>
                      <a:pt x="624" y="22"/>
                      <a:pt x="525" y="69"/>
                    </a:cubicBezTo>
                    <a:cubicBezTo>
                      <a:pt x="159" y="238"/>
                      <a:pt x="0" y="672"/>
                      <a:pt x="169" y="1037"/>
                    </a:cubicBezTo>
                    <a:cubicBezTo>
                      <a:pt x="207" y="1120"/>
                      <a:pt x="1128" y="3042"/>
                      <a:pt x="3690" y="3042"/>
                    </a:cubicBezTo>
                    <a:cubicBezTo>
                      <a:pt x="6238" y="3042"/>
                      <a:pt x="7221" y="1139"/>
                      <a:pt x="7261" y="1058"/>
                    </a:cubicBezTo>
                    <a:cubicBezTo>
                      <a:pt x="7440" y="700"/>
                      <a:pt x="7297" y="269"/>
                      <a:pt x="6942" y="85"/>
                    </a:cubicBezTo>
                    <a:cubicBezTo>
                      <a:pt x="6835" y="31"/>
                      <a:pt x="6722" y="5"/>
                      <a:pt x="6610" y="5"/>
                    </a:cubicBezTo>
                    <a:cubicBezTo>
                      <a:pt x="6346" y="5"/>
                      <a:pt x="6090" y="148"/>
                      <a:pt x="5960" y="397"/>
                    </a:cubicBezTo>
                    <a:cubicBezTo>
                      <a:pt x="5934" y="444"/>
                      <a:pt x="5287" y="1582"/>
                      <a:pt x="3690" y="1582"/>
                    </a:cubicBezTo>
                    <a:cubicBezTo>
                      <a:pt x="2094" y="1582"/>
                      <a:pt x="1520" y="477"/>
                      <a:pt x="1491" y="417"/>
                    </a:cubicBezTo>
                    <a:cubicBezTo>
                      <a:pt x="1366" y="155"/>
                      <a:pt x="1105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4194925" y="4502975"/>
                <a:ext cx="10550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221" extrusionOk="0">
                    <a:moveTo>
                      <a:pt x="2111" y="0"/>
                    </a:moveTo>
                    <a:cubicBezTo>
                      <a:pt x="946" y="0"/>
                      <a:pt x="0" y="944"/>
                      <a:pt x="0" y="2111"/>
                    </a:cubicBezTo>
                    <a:cubicBezTo>
                      <a:pt x="0" y="3276"/>
                      <a:pt x="946" y="4220"/>
                      <a:pt x="2111" y="4220"/>
                    </a:cubicBezTo>
                    <a:cubicBezTo>
                      <a:pt x="3276" y="4220"/>
                      <a:pt x="4220" y="3276"/>
                      <a:pt x="4220" y="2111"/>
                    </a:cubicBezTo>
                    <a:cubicBezTo>
                      <a:pt x="4220" y="944"/>
                      <a:pt x="3276" y="0"/>
                      <a:pt x="2111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4843525" y="4502975"/>
                <a:ext cx="105525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4221" extrusionOk="0">
                    <a:moveTo>
                      <a:pt x="2110" y="0"/>
                    </a:moveTo>
                    <a:cubicBezTo>
                      <a:pt x="944" y="0"/>
                      <a:pt x="0" y="944"/>
                      <a:pt x="0" y="2111"/>
                    </a:cubicBezTo>
                    <a:cubicBezTo>
                      <a:pt x="0" y="3276"/>
                      <a:pt x="944" y="4220"/>
                      <a:pt x="2110" y="4220"/>
                    </a:cubicBezTo>
                    <a:cubicBezTo>
                      <a:pt x="3275" y="4220"/>
                      <a:pt x="4220" y="3276"/>
                      <a:pt x="4220" y="2111"/>
                    </a:cubicBezTo>
                    <a:cubicBezTo>
                      <a:pt x="4220" y="944"/>
                      <a:pt x="3275" y="0"/>
                      <a:pt x="2110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5" name="Google Shape;645;p14"/>
          <p:cNvGrpSpPr/>
          <p:nvPr/>
        </p:nvGrpSpPr>
        <p:grpSpPr>
          <a:xfrm>
            <a:off x="7486388" y="0"/>
            <a:ext cx="1348200" cy="1348200"/>
            <a:chOff x="7486388" y="0"/>
            <a:chExt cx="1348200" cy="1348200"/>
          </a:xfrm>
        </p:grpSpPr>
        <p:sp>
          <p:nvSpPr>
            <p:cNvPr id="646" name="Google Shape;646;p14"/>
            <p:cNvSpPr/>
            <p:nvPr/>
          </p:nvSpPr>
          <p:spPr>
            <a:xfrm>
              <a:off x="7486388" y="0"/>
              <a:ext cx="1348200" cy="1348200"/>
            </a:xfrm>
            <a:prstGeom prst="rect">
              <a:avLst/>
            </a:pr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14"/>
            <p:cNvGrpSpPr/>
            <p:nvPr/>
          </p:nvGrpSpPr>
          <p:grpSpPr>
            <a:xfrm rot="1479662">
              <a:off x="7776650" y="325026"/>
              <a:ext cx="767697" cy="577223"/>
              <a:chOff x="7377843" y="3684048"/>
              <a:chExt cx="599740" cy="450938"/>
            </a:xfrm>
          </p:grpSpPr>
          <p:sp>
            <p:nvSpPr>
              <p:cNvPr id="648" name="Google Shape;648;p14"/>
              <p:cNvSpPr/>
              <p:nvPr/>
            </p:nvSpPr>
            <p:spPr>
              <a:xfrm rot="-1492271">
                <a:off x="7484266" y="3781361"/>
                <a:ext cx="99555" cy="157808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6312" extrusionOk="0">
                    <a:moveTo>
                      <a:pt x="1991" y="1"/>
                    </a:moveTo>
                    <a:cubicBezTo>
                      <a:pt x="891" y="1"/>
                      <a:pt x="0" y="1414"/>
                      <a:pt x="0" y="3156"/>
                    </a:cubicBezTo>
                    <a:cubicBezTo>
                      <a:pt x="0" y="4899"/>
                      <a:pt x="891" y="6312"/>
                      <a:pt x="1991" y="6312"/>
                    </a:cubicBezTo>
                    <a:cubicBezTo>
                      <a:pt x="3090" y="6312"/>
                      <a:pt x="3981" y="4899"/>
                      <a:pt x="3981" y="3156"/>
                    </a:cubicBezTo>
                    <a:cubicBezTo>
                      <a:pt x="3981" y="1414"/>
                      <a:pt x="3090" y="1"/>
                      <a:pt x="1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 rot="-1492271">
                <a:off x="7490979" y="3812307"/>
                <a:ext cx="66303" cy="10510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204" extrusionOk="0">
                    <a:moveTo>
                      <a:pt x="1326" y="1"/>
                    </a:moveTo>
                    <a:cubicBezTo>
                      <a:pt x="594" y="1"/>
                      <a:pt x="1" y="941"/>
                      <a:pt x="1" y="2102"/>
                    </a:cubicBezTo>
                    <a:cubicBezTo>
                      <a:pt x="1" y="3263"/>
                      <a:pt x="594" y="4204"/>
                      <a:pt x="1326" y="4204"/>
                    </a:cubicBezTo>
                    <a:cubicBezTo>
                      <a:pt x="2057" y="4204"/>
                      <a:pt x="2651" y="3262"/>
                      <a:pt x="2651" y="2102"/>
                    </a:cubicBezTo>
                    <a:cubicBezTo>
                      <a:pt x="2651" y="941"/>
                      <a:pt x="2057" y="1"/>
                      <a:pt x="13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 rot="-1492271">
                <a:off x="7520968" y="3814746"/>
                <a:ext cx="28476" cy="28476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570" y="1"/>
                    </a:moveTo>
                    <a:cubicBezTo>
                      <a:pt x="255" y="1"/>
                      <a:pt x="1" y="255"/>
                      <a:pt x="1" y="571"/>
                    </a:cubicBezTo>
                    <a:cubicBezTo>
                      <a:pt x="1" y="884"/>
                      <a:pt x="255" y="1139"/>
                      <a:pt x="570" y="1139"/>
                    </a:cubicBezTo>
                    <a:cubicBezTo>
                      <a:pt x="884" y="1139"/>
                      <a:pt x="1139" y="884"/>
                      <a:pt x="1139" y="571"/>
                    </a:cubicBezTo>
                    <a:cubicBezTo>
                      <a:pt x="1139" y="255"/>
                      <a:pt x="884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 rot="-1492271">
                <a:off x="7664833" y="3697660"/>
                <a:ext cx="99530" cy="157808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6312" extrusionOk="0">
                    <a:moveTo>
                      <a:pt x="1990" y="1"/>
                    </a:moveTo>
                    <a:cubicBezTo>
                      <a:pt x="891" y="1"/>
                      <a:pt x="1" y="1414"/>
                      <a:pt x="1" y="3156"/>
                    </a:cubicBezTo>
                    <a:cubicBezTo>
                      <a:pt x="1" y="4899"/>
                      <a:pt x="891" y="6312"/>
                      <a:pt x="1990" y="6312"/>
                    </a:cubicBezTo>
                    <a:cubicBezTo>
                      <a:pt x="3089" y="6312"/>
                      <a:pt x="3980" y="4899"/>
                      <a:pt x="3980" y="3156"/>
                    </a:cubicBezTo>
                    <a:cubicBezTo>
                      <a:pt x="3980" y="1414"/>
                      <a:pt x="3089" y="1"/>
                      <a:pt x="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 rot="-1492271">
                <a:off x="7671546" y="3728605"/>
                <a:ext cx="66278" cy="10510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04" extrusionOk="0">
                    <a:moveTo>
                      <a:pt x="1325" y="1"/>
                    </a:moveTo>
                    <a:cubicBezTo>
                      <a:pt x="593" y="1"/>
                      <a:pt x="0" y="941"/>
                      <a:pt x="0" y="2102"/>
                    </a:cubicBezTo>
                    <a:cubicBezTo>
                      <a:pt x="0" y="3263"/>
                      <a:pt x="593" y="4204"/>
                      <a:pt x="1325" y="4204"/>
                    </a:cubicBezTo>
                    <a:cubicBezTo>
                      <a:pt x="2057" y="4204"/>
                      <a:pt x="2651" y="3262"/>
                      <a:pt x="2651" y="2102"/>
                    </a:cubicBezTo>
                    <a:cubicBezTo>
                      <a:pt x="2651" y="941"/>
                      <a:pt x="2057" y="1"/>
                      <a:pt x="1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 rot="-1492271">
                <a:off x="7701535" y="3731044"/>
                <a:ext cx="28451" cy="28476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139" extrusionOk="0">
                    <a:moveTo>
                      <a:pt x="570" y="1"/>
                    </a:moveTo>
                    <a:cubicBezTo>
                      <a:pt x="256" y="1"/>
                      <a:pt x="0" y="255"/>
                      <a:pt x="0" y="571"/>
                    </a:cubicBezTo>
                    <a:cubicBezTo>
                      <a:pt x="0" y="884"/>
                      <a:pt x="256" y="1139"/>
                      <a:pt x="570" y="1139"/>
                    </a:cubicBezTo>
                    <a:cubicBezTo>
                      <a:pt x="884" y="1139"/>
                      <a:pt x="1138" y="884"/>
                      <a:pt x="1138" y="571"/>
                    </a:cubicBezTo>
                    <a:cubicBezTo>
                      <a:pt x="1138" y="255"/>
                      <a:pt x="884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 rot="-1492271">
                <a:off x="7390836" y="3834754"/>
                <a:ext cx="573753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22949" h="7532" extrusionOk="0">
                    <a:moveTo>
                      <a:pt x="21234" y="0"/>
                    </a:moveTo>
                    <a:cubicBezTo>
                      <a:pt x="20830" y="0"/>
                      <a:pt x="20427" y="156"/>
                      <a:pt x="20122" y="466"/>
                    </a:cubicBezTo>
                    <a:cubicBezTo>
                      <a:pt x="17207" y="3433"/>
                      <a:pt x="14247" y="4407"/>
                      <a:pt x="11617" y="4407"/>
                    </a:cubicBezTo>
                    <a:cubicBezTo>
                      <a:pt x="6757" y="4407"/>
                      <a:pt x="3023" y="1083"/>
                      <a:pt x="2784" y="864"/>
                    </a:cubicBezTo>
                    <a:cubicBezTo>
                      <a:pt x="2484" y="590"/>
                      <a:pt x="2107" y="455"/>
                      <a:pt x="1731" y="455"/>
                    </a:cubicBezTo>
                    <a:cubicBezTo>
                      <a:pt x="1310" y="455"/>
                      <a:pt x="890" y="624"/>
                      <a:pt x="583" y="959"/>
                    </a:cubicBezTo>
                    <a:cubicBezTo>
                      <a:pt x="0" y="1591"/>
                      <a:pt x="40" y="2578"/>
                      <a:pt x="674" y="3161"/>
                    </a:cubicBezTo>
                    <a:cubicBezTo>
                      <a:pt x="747" y="3228"/>
                      <a:pt x="5531" y="7532"/>
                      <a:pt x="11752" y="7532"/>
                    </a:cubicBezTo>
                    <a:cubicBezTo>
                      <a:pt x="15043" y="7532"/>
                      <a:pt x="18736" y="6327"/>
                      <a:pt x="22346" y="2652"/>
                    </a:cubicBezTo>
                    <a:cubicBezTo>
                      <a:pt x="22949" y="2037"/>
                      <a:pt x="22940" y="1050"/>
                      <a:pt x="22326" y="447"/>
                    </a:cubicBezTo>
                    <a:cubicBezTo>
                      <a:pt x="22023" y="149"/>
                      <a:pt x="21628" y="0"/>
                      <a:pt x="21234" y="0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 rot="-1492271">
                <a:off x="7420981" y="3861978"/>
                <a:ext cx="513475" cy="133357"/>
              </a:xfrm>
              <a:custGeom>
                <a:avLst/>
                <a:gdLst/>
                <a:ahLst/>
                <a:cxnLst/>
                <a:rect l="l" t="t" r="r" b="b"/>
                <a:pathLst>
                  <a:path w="20538" h="5334" extrusionOk="0">
                    <a:moveTo>
                      <a:pt x="20023" y="1"/>
                    </a:moveTo>
                    <a:cubicBezTo>
                      <a:pt x="19902" y="1"/>
                      <a:pt x="19781" y="48"/>
                      <a:pt x="19690" y="141"/>
                    </a:cubicBezTo>
                    <a:cubicBezTo>
                      <a:pt x="16889" y="2993"/>
                      <a:pt x="13808" y="4427"/>
                      <a:pt x="10496" y="4427"/>
                    </a:cubicBezTo>
                    <a:cubicBezTo>
                      <a:pt x="9317" y="4427"/>
                      <a:pt x="8110" y="4245"/>
                      <a:pt x="6875" y="3882"/>
                    </a:cubicBezTo>
                    <a:cubicBezTo>
                      <a:pt x="3324" y="2838"/>
                      <a:pt x="861" y="602"/>
                      <a:pt x="836" y="579"/>
                    </a:cubicBezTo>
                    <a:cubicBezTo>
                      <a:pt x="747" y="497"/>
                      <a:pt x="633" y="457"/>
                      <a:pt x="520" y="457"/>
                    </a:cubicBezTo>
                    <a:cubicBezTo>
                      <a:pt x="394" y="457"/>
                      <a:pt x="268" y="507"/>
                      <a:pt x="175" y="607"/>
                    </a:cubicBezTo>
                    <a:cubicBezTo>
                      <a:pt x="1" y="797"/>
                      <a:pt x="13" y="1093"/>
                      <a:pt x="203" y="1269"/>
                    </a:cubicBezTo>
                    <a:cubicBezTo>
                      <a:pt x="270" y="1331"/>
                      <a:pt x="4720" y="5333"/>
                      <a:pt x="10507" y="5333"/>
                    </a:cubicBezTo>
                    <a:cubicBezTo>
                      <a:pt x="13567" y="5333"/>
                      <a:pt x="17001" y="4214"/>
                      <a:pt x="20357" y="797"/>
                    </a:cubicBezTo>
                    <a:cubicBezTo>
                      <a:pt x="20538" y="612"/>
                      <a:pt x="20535" y="317"/>
                      <a:pt x="20352" y="136"/>
                    </a:cubicBezTo>
                    <a:cubicBezTo>
                      <a:pt x="20260" y="46"/>
                      <a:pt x="20141" y="1"/>
                      <a:pt x="200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6" name="Google Shape;656;p14"/>
          <p:cNvGrpSpPr/>
          <p:nvPr/>
        </p:nvGrpSpPr>
        <p:grpSpPr>
          <a:xfrm>
            <a:off x="-331808" y="-512344"/>
            <a:ext cx="3498959" cy="3498959"/>
            <a:chOff x="-233713" y="-316482"/>
            <a:chExt cx="3377700" cy="3377700"/>
          </a:xfrm>
        </p:grpSpPr>
        <p:sp>
          <p:nvSpPr>
            <p:cNvPr id="657" name="Google Shape;657;p14"/>
            <p:cNvSpPr/>
            <p:nvPr/>
          </p:nvSpPr>
          <p:spPr>
            <a:xfrm rot="-3355430">
              <a:off x="238901" y="156133"/>
              <a:ext cx="2432471" cy="243247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8" name="Google Shape;658;p14"/>
            <p:cNvGrpSpPr/>
            <p:nvPr/>
          </p:nvGrpSpPr>
          <p:grpSpPr>
            <a:xfrm rot="-2700000">
              <a:off x="528620" y="718487"/>
              <a:ext cx="461998" cy="328429"/>
              <a:chOff x="7931150" y="1175700"/>
              <a:chExt cx="376275" cy="26749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7931150" y="117570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2" y="1"/>
                    </a:moveTo>
                    <a:cubicBezTo>
                      <a:pt x="1434" y="1"/>
                      <a:pt x="0" y="1435"/>
                      <a:pt x="0" y="3203"/>
                    </a:cubicBezTo>
                    <a:cubicBezTo>
                      <a:pt x="0" y="4973"/>
                      <a:pt x="1434" y="6406"/>
                      <a:pt x="3202" y="6406"/>
                    </a:cubicBezTo>
                    <a:cubicBezTo>
                      <a:pt x="4972" y="6406"/>
                      <a:pt x="6404" y="4973"/>
                      <a:pt x="6404" y="3203"/>
                    </a:cubicBezTo>
                    <a:cubicBezTo>
                      <a:pt x="6404" y="1435"/>
                      <a:pt x="4972" y="1"/>
                      <a:pt x="3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7954600" y="119915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4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4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7954600" y="1210450"/>
                <a:ext cx="390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560" extrusionOk="0">
                    <a:moveTo>
                      <a:pt x="780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0" y="1560"/>
                    </a:cubicBezTo>
                    <a:cubicBezTo>
                      <a:pt x="1212" y="1560"/>
                      <a:pt x="1560" y="1210"/>
                      <a:pt x="1560" y="780"/>
                    </a:cubicBezTo>
                    <a:cubicBezTo>
                      <a:pt x="1560" y="350"/>
                      <a:pt x="1212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011200" y="125575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3" y="1"/>
                    </a:moveTo>
                    <a:cubicBezTo>
                      <a:pt x="508" y="1"/>
                      <a:pt x="0" y="509"/>
                      <a:pt x="0" y="1134"/>
                    </a:cubicBezTo>
                    <a:cubicBezTo>
                      <a:pt x="0" y="1759"/>
                      <a:pt x="508" y="2265"/>
                      <a:pt x="1133" y="2265"/>
                    </a:cubicBezTo>
                    <a:cubicBezTo>
                      <a:pt x="1758" y="2265"/>
                      <a:pt x="2265" y="1759"/>
                      <a:pt x="2265" y="1134"/>
                    </a:cubicBezTo>
                    <a:cubicBezTo>
                      <a:pt x="2265" y="509"/>
                      <a:pt x="1758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147300" y="1175700"/>
                <a:ext cx="1601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407" extrusionOk="0">
                    <a:moveTo>
                      <a:pt x="3203" y="1"/>
                    </a:moveTo>
                    <a:cubicBezTo>
                      <a:pt x="1434" y="1"/>
                      <a:pt x="1" y="1435"/>
                      <a:pt x="1" y="3203"/>
                    </a:cubicBezTo>
                    <a:cubicBezTo>
                      <a:pt x="1" y="4973"/>
                      <a:pt x="1434" y="6406"/>
                      <a:pt x="3203" y="6406"/>
                    </a:cubicBezTo>
                    <a:cubicBezTo>
                      <a:pt x="4971" y="6406"/>
                      <a:pt x="6405" y="4973"/>
                      <a:pt x="6405" y="3203"/>
                    </a:cubicBezTo>
                    <a:cubicBezTo>
                      <a:pt x="6405" y="1435"/>
                      <a:pt x="4971" y="1"/>
                      <a:pt x="3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170750" y="1199150"/>
                <a:ext cx="11322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530" extrusionOk="0">
                    <a:moveTo>
                      <a:pt x="2265" y="1"/>
                    </a:moveTo>
                    <a:cubicBezTo>
                      <a:pt x="1014" y="1"/>
                      <a:pt x="0" y="1015"/>
                      <a:pt x="0" y="2265"/>
                    </a:cubicBezTo>
                    <a:cubicBezTo>
                      <a:pt x="0" y="3517"/>
                      <a:pt x="1014" y="4529"/>
                      <a:pt x="2265" y="4529"/>
                    </a:cubicBezTo>
                    <a:cubicBezTo>
                      <a:pt x="3515" y="4529"/>
                      <a:pt x="4529" y="3517"/>
                      <a:pt x="4529" y="2265"/>
                    </a:cubicBezTo>
                    <a:cubicBezTo>
                      <a:pt x="4529" y="1015"/>
                      <a:pt x="3515" y="1"/>
                      <a:pt x="2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8170750" y="1210450"/>
                <a:ext cx="390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60" extrusionOk="0">
                    <a:moveTo>
                      <a:pt x="781" y="1"/>
                    </a:moveTo>
                    <a:cubicBezTo>
                      <a:pt x="349" y="1"/>
                      <a:pt x="0" y="350"/>
                      <a:pt x="0" y="780"/>
                    </a:cubicBezTo>
                    <a:cubicBezTo>
                      <a:pt x="0" y="1211"/>
                      <a:pt x="349" y="1560"/>
                      <a:pt x="781" y="1560"/>
                    </a:cubicBezTo>
                    <a:cubicBezTo>
                      <a:pt x="1211" y="1560"/>
                      <a:pt x="1559" y="1210"/>
                      <a:pt x="1559" y="780"/>
                    </a:cubicBezTo>
                    <a:cubicBezTo>
                      <a:pt x="1559" y="350"/>
                      <a:pt x="1211" y="1"/>
                      <a:pt x="7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8227350" y="1255750"/>
                <a:ext cx="566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266" extrusionOk="0">
                    <a:moveTo>
                      <a:pt x="1132" y="1"/>
                    </a:moveTo>
                    <a:cubicBezTo>
                      <a:pt x="507" y="1"/>
                      <a:pt x="1" y="509"/>
                      <a:pt x="1" y="1134"/>
                    </a:cubicBezTo>
                    <a:cubicBezTo>
                      <a:pt x="1" y="1759"/>
                      <a:pt x="507" y="2265"/>
                      <a:pt x="1132" y="2265"/>
                    </a:cubicBezTo>
                    <a:cubicBezTo>
                      <a:pt x="1759" y="2265"/>
                      <a:pt x="2265" y="1759"/>
                      <a:pt x="2265" y="1134"/>
                    </a:cubicBezTo>
                    <a:cubicBezTo>
                      <a:pt x="2265" y="509"/>
                      <a:pt x="1759" y="1"/>
                      <a:pt x="1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8029813" y="1371813"/>
                <a:ext cx="160116" cy="71377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3885" extrusionOk="0">
                    <a:moveTo>
                      <a:pt x="1331" y="1"/>
                    </a:moveTo>
                    <a:cubicBezTo>
                      <a:pt x="1123" y="1"/>
                      <a:pt x="913" y="56"/>
                      <a:pt x="723" y="172"/>
                    </a:cubicBezTo>
                    <a:cubicBezTo>
                      <a:pt x="174" y="508"/>
                      <a:pt x="1" y="1226"/>
                      <a:pt x="338" y="1777"/>
                    </a:cubicBezTo>
                    <a:cubicBezTo>
                      <a:pt x="817" y="2559"/>
                      <a:pt x="2175" y="3885"/>
                      <a:pt x="4223" y="3885"/>
                    </a:cubicBezTo>
                    <a:cubicBezTo>
                      <a:pt x="6699" y="3885"/>
                      <a:pt x="8251" y="1976"/>
                      <a:pt x="8315" y="1894"/>
                    </a:cubicBezTo>
                    <a:cubicBezTo>
                      <a:pt x="8714" y="1394"/>
                      <a:pt x="8632" y="668"/>
                      <a:pt x="8135" y="265"/>
                    </a:cubicBezTo>
                    <a:cubicBezTo>
                      <a:pt x="7920" y="91"/>
                      <a:pt x="7661" y="6"/>
                      <a:pt x="7403" y="6"/>
                    </a:cubicBezTo>
                    <a:cubicBezTo>
                      <a:pt x="7065" y="6"/>
                      <a:pt x="6728" y="152"/>
                      <a:pt x="6497" y="433"/>
                    </a:cubicBezTo>
                    <a:cubicBezTo>
                      <a:pt x="6488" y="444"/>
                      <a:pt x="5559" y="1552"/>
                      <a:pt x="4223" y="1552"/>
                    </a:cubicBezTo>
                    <a:cubicBezTo>
                      <a:pt x="2998" y="1552"/>
                      <a:pt x="2358" y="606"/>
                      <a:pt x="2320" y="547"/>
                    </a:cubicBezTo>
                    <a:cubicBezTo>
                      <a:pt x="2099" y="195"/>
                      <a:pt x="1720" y="1"/>
                      <a:pt x="13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8" name="Google Shape;668;p14"/>
          <p:cNvGrpSpPr/>
          <p:nvPr/>
        </p:nvGrpSpPr>
        <p:grpSpPr>
          <a:xfrm>
            <a:off x="3533700" y="0"/>
            <a:ext cx="2229000" cy="1028700"/>
            <a:chOff x="3533700" y="0"/>
            <a:chExt cx="2229000" cy="1028700"/>
          </a:xfrm>
        </p:grpSpPr>
        <p:sp>
          <p:nvSpPr>
            <p:cNvPr id="669" name="Google Shape;669;p14"/>
            <p:cNvSpPr/>
            <p:nvPr/>
          </p:nvSpPr>
          <p:spPr>
            <a:xfrm>
              <a:off x="3533700" y="0"/>
              <a:ext cx="2229000" cy="1028700"/>
            </a:xfrm>
            <a:prstGeom prst="triangle">
              <a:avLst>
                <a:gd name="adj" fmla="val 50860"/>
              </a:avLst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14"/>
            <p:cNvGrpSpPr/>
            <p:nvPr/>
          </p:nvGrpSpPr>
          <p:grpSpPr>
            <a:xfrm>
              <a:off x="4387245" y="301115"/>
              <a:ext cx="548569" cy="493060"/>
              <a:chOff x="3621932" y="317715"/>
              <a:chExt cx="548569" cy="493060"/>
            </a:xfrm>
          </p:grpSpPr>
          <p:grpSp>
            <p:nvGrpSpPr>
              <p:cNvPr id="671" name="Google Shape;671;p14"/>
              <p:cNvGrpSpPr/>
              <p:nvPr/>
            </p:nvGrpSpPr>
            <p:grpSpPr>
              <a:xfrm rot="-1471179" flipH="1">
                <a:off x="3671611" y="395730"/>
                <a:ext cx="449211" cy="337029"/>
                <a:chOff x="7812247" y="4362193"/>
                <a:chExt cx="587720" cy="440948"/>
              </a:xfrm>
            </p:grpSpPr>
            <p:sp>
              <p:nvSpPr>
                <p:cNvPr id="672" name="Google Shape;672;p14"/>
                <p:cNvSpPr/>
                <p:nvPr/>
              </p:nvSpPr>
              <p:spPr>
                <a:xfrm rot="-1590051">
                  <a:off x="7858236" y="4539087"/>
                  <a:ext cx="225683" cy="22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1" h="10275" extrusionOk="0">
                      <a:moveTo>
                        <a:pt x="5141" y="1"/>
                      </a:moveTo>
                      <a:cubicBezTo>
                        <a:pt x="2302" y="1"/>
                        <a:pt x="0" y="2303"/>
                        <a:pt x="0" y="5142"/>
                      </a:cubicBezTo>
                      <a:cubicBezTo>
                        <a:pt x="0" y="5463"/>
                        <a:pt x="27" y="5778"/>
                        <a:pt x="95" y="6087"/>
                      </a:cubicBezTo>
                      <a:cubicBezTo>
                        <a:pt x="531" y="8469"/>
                        <a:pt x="2625" y="10275"/>
                        <a:pt x="5141" y="10275"/>
                      </a:cubicBezTo>
                      <a:cubicBezTo>
                        <a:pt x="7979" y="10275"/>
                        <a:pt x="10280" y="7973"/>
                        <a:pt x="10280" y="5142"/>
                      </a:cubicBezTo>
                      <a:cubicBezTo>
                        <a:pt x="10280" y="2632"/>
                        <a:pt x="8476" y="538"/>
                        <a:pt x="6101" y="95"/>
                      </a:cubicBezTo>
                      <a:cubicBezTo>
                        <a:pt x="5792" y="34"/>
                        <a:pt x="5469" y="1"/>
                        <a:pt x="51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14"/>
                <p:cNvSpPr/>
                <p:nvPr/>
              </p:nvSpPr>
              <p:spPr>
                <a:xfrm rot="-3026302">
                  <a:off x="7848196" y="4567827"/>
                  <a:ext cx="176201" cy="176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6" h="8028" extrusionOk="0">
                      <a:moveTo>
                        <a:pt x="5140" y="1"/>
                      </a:moveTo>
                      <a:cubicBezTo>
                        <a:pt x="2301" y="1"/>
                        <a:pt x="1" y="2303"/>
                        <a:pt x="1" y="5142"/>
                      </a:cubicBezTo>
                      <a:cubicBezTo>
                        <a:pt x="1" y="5463"/>
                        <a:pt x="26" y="5778"/>
                        <a:pt x="94" y="6087"/>
                      </a:cubicBezTo>
                      <a:cubicBezTo>
                        <a:pt x="866" y="7255"/>
                        <a:pt x="2194" y="8027"/>
                        <a:pt x="3697" y="8027"/>
                      </a:cubicBezTo>
                      <a:cubicBezTo>
                        <a:pt x="6086" y="8027"/>
                        <a:pt x="8026" y="6087"/>
                        <a:pt x="8026" y="3692"/>
                      </a:cubicBezTo>
                      <a:lnTo>
                        <a:pt x="8026" y="3691"/>
                      </a:lnTo>
                      <a:cubicBezTo>
                        <a:pt x="8026" y="2195"/>
                        <a:pt x="7260" y="874"/>
                        <a:pt x="6100" y="95"/>
                      </a:cubicBezTo>
                      <a:cubicBezTo>
                        <a:pt x="5791" y="34"/>
                        <a:pt x="5468" y="1"/>
                        <a:pt x="51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4"/>
                <p:cNvSpPr/>
                <p:nvPr/>
              </p:nvSpPr>
              <p:spPr>
                <a:xfrm rot="-1590051">
                  <a:off x="7991852" y="4615820"/>
                  <a:ext cx="39579" cy="3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3" extrusionOk="0">
                      <a:moveTo>
                        <a:pt x="901" y="1"/>
                      </a:moveTo>
                      <a:cubicBezTo>
                        <a:pt x="404" y="1"/>
                        <a:pt x="1" y="404"/>
                        <a:pt x="1" y="901"/>
                      </a:cubicBezTo>
                      <a:cubicBezTo>
                        <a:pt x="1" y="1399"/>
                        <a:pt x="404" y="1803"/>
                        <a:pt x="901" y="1803"/>
                      </a:cubicBezTo>
                      <a:cubicBezTo>
                        <a:pt x="1398" y="1803"/>
                        <a:pt x="1803" y="1399"/>
                        <a:pt x="1803" y="901"/>
                      </a:cubicBezTo>
                      <a:cubicBezTo>
                        <a:pt x="1803" y="404"/>
                        <a:pt x="1398" y="1"/>
                        <a:pt x="9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4"/>
                <p:cNvSpPr/>
                <p:nvPr/>
              </p:nvSpPr>
              <p:spPr>
                <a:xfrm rot="-1590051">
                  <a:off x="8135798" y="4400699"/>
                  <a:ext cx="225705" cy="22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2" h="10275" extrusionOk="0">
                      <a:moveTo>
                        <a:pt x="5142" y="1"/>
                      </a:moveTo>
                      <a:cubicBezTo>
                        <a:pt x="2303" y="1"/>
                        <a:pt x="1" y="2303"/>
                        <a:pt x="1" y="5142"/>
                      </a:cubicBezTo>
                      <a:cubicBezTo>
                        <a:pt x="1" y="5463"/>
                        <a:pt x="28" y="5778"/>
                        <a:pt x="95" y="6087"/>
                      </a:cubicBezTo>
                      <a:cubicBezTo>
                        <a:pt x="532" y="8469"/>
                        <a:pt x="2626" y="10275"/>
                        <a:pt x="5142" y="10275"/>
                      </a:cubicBezTo>
                      <a:cubicBezTo>
                        <a:pt x="7979" y="10275"/>
                        <a:pt x="10281" y="7973"/>
                        <a:pt x="10281" y="5142"/>
                      </a:cubicBezTo>
                      <a:cubicBezTo>
                        <a:pt x="10281" y="2632"/>
                        <a:pt x="8477" y="538"/>
                        <a:pt x="6101" y="95"/>
                      </a:cubicBezTo>
                      <a:cubicBezTo>
                        <a:pt x="5793" y="34"/>
                        <a:pt x="5470" y="1"/>
                        <a:pt x="5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4"/>
                <p:cNvSpPr/>
                <p:nvPr/>
              </p:nvSpPr>
              <p:spPr>
                <a:xfrm rot="-2773097">
                  <a:off x="8125559" y="4425350"/>
                  <a:ext cx="176171" cy="176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6" h="8028" extrusionOk="0">
                      <a:moveTo>
                        <a:pt x="5140" y="1"/>
                      </a:moveTo>
                      <a:cubicBezTo>
                        <a:pt x="2302" y="1"/>
                        <a:pt x="0" y="2303"/>
                        <a:pt x="0" y="5142"/>
                      </a:cubicBezTo>
                      <a:cubicBezTo>
                        <a:pt x="0" y="5463"/>
                        <a:pt x="26" y="5778"/>
                        <a:pt x="93" y="6087"/>
                      </a:cubicBezTo>
                      <a:cubicBezTo>
                        <a:pt x="866" y="7255"/>
                        <a:pt x="2193" y="8027"/>
                        <a:pt x="3697" y="8027"/>
                      </a:cubicBezTo>
                      <a:cubicBezTo>
                        <a:pt x="6085" y="8027"/>
                        <a:pt x="8025" y="6087"/>
                        <a:pt x="8025" y="3692"/>
                      </a:cubicBezTo>
                      <a:lnTo>
                        <a:pt x="8025" y="3691"/>
                      </a:lnTo>
                      <a:cubicBezTo>
                        <a:pt x="8025" y="2195"/>
                        <a:pt x="7261" y="874"/>
                        <a:pt x="6099" y="95"/>
                      </a:cubicBezTo>
                      <a:cubicBezTo>
                        <a:pt x="5791" y="34"/>
                        <a:pt x="5469" y="1"/>
                        <a:pt x="51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14"/>
                <p:cNvSpPr/>
                <p:nvPr/>
              </p:nvSpPr>
              <p:spPr>
                <a:xfrm rot="-1590051">
                  <a:off x="8269435" y="4477428"/>
                  <a:ext cx="39579" cy="3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3" extrusionOk="0">
                      <a:moveTo>
                        <a:pt x="901" y="1"/>
                      </a:moveTo>
                      <a:cubicBezTo>
                        <a:pt x="403" y="1"/>
                        <a:pt x="0" y="404"/>
                        <a:pt x="0" y="901"/>
                      </a:cubicBezTo>
                      <a:cubicBezTo>
                        <a:pt x="0" y="1399"/>
                        <a:pt x="403" y="1803"/>
                        <a:pt x="901" y="1803"/>
                      </a:cubicBezTo>
                      <a:cubicBezTo>
                        <a:pt x="1398" y="1803"/>
                        <a:pt x="1802" y="1399"/>
                        <a:pt x="1802" y="901"/>
                      </a:cubicBezTo>
                      <a:cubicBezTo>
                        <a:pt x="1802" y="404"/>
                        <a:pt x="1398" y="1"/>
                        <a:pt x="9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14"/>
              <p:cNvSpPr/>
              <p:nvPr/>
            </p:nvSpPr>
            <p:spPr>
              <a:xfrm rot="503929">
                <a:off x="3819157" y="663609"/>
                <a:ext cx="154104" cy="73553"/>
              </a:xfrm>
              <a:custGeom>
                <a:avLst/>
                <a:gdLst/>
                <a:ahLst/>
                <a:cxnLst/>
                <a:rect l="l" t="t" r="r" b="b"/>
                <a:pathLst>
                  <a:path w="8888" h="4241" extrusionOk="0">
                    <a:moveTo>
                      <a:pt x="8887" y="1"/>
                    </a:moveTo>
                    <a:lnTo>
                      <a:pt x="1" y="1567"/>
                    </a:lnTo>
                    <a:cubicBezTo>
                      <a:pt x="1" y="1567"/>
                      <a:pt x="1642" y="4240"/>
                      <a:pt x="4332" y="4240"/>
                    </a:cubicBezTo>
                    <a:cubicBezTo>
                      <a:pt x="4597" y="4240"/>
                      <a:pt x="4873" y="4214"/>
                      <a:pt x="5158" y="4157"/>
                    </a:cubicBezTo>
                    <a:cubicBezTo>
                      <a:pt x="8702" y="3446"/>
                      <a:pt x="8887" y="1"/>
                      <a:pt x="8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9" name="Google Shape;679;p14"/>
          <p:cNvGrpSpPr/>
          <p:nvPr/>
        </p:nvGrpSpPr>
        <p:grpSpPr>
          <a:xfrm>
            <a:off x="3419550" y="4145720"/>
            <a:ext cx="2304900" cy="1118100"/>
            <a:chOff x="3419550" y="4145720"/>
            <a:chExt cx="2304900" cy="1118100"/>
          </a:xfrm>
        </p:grpSpPr>
        <p:sp>
          <p:nvSpPr>
            <p:cNvPr id="680" name="Google Shape;680;p14"/>
            <p:cNvSpPr/>
            <p:nvPr/>
          </p:nvSpPr>
          <p:spPr>
            <a:xfrm rot="-323898">
              <a:off x="3457507" y="4248549"/>
              <a:ext cx="2228986" cy="912443"/>
            </a:xfrm>
            <a:prstGeom prst="rect">
              <a:avLst/>
            </a:pr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" name="Google Shape;681;p14"/>
            <p:cNvGrpSpPr/>
            <p:nvPr/>
          </p:nvGrpSpPr>
          <p:grpSpPr>
            <a:xfrm rot="-323876">
              <a:off x="4239846" y="4483424"/>
              <a:ext cx="574109" cy="392941"/>
              <a:chOff x="8017946" y="349514"/>
              <a:chExt cx="484375" cy="331496"/>
            </a:xfrm>
          </p:grpSpPr>
          <p:sp>
            <p:nvSpPr>
              <p:cNvPr id="682" name="Google Shape;682;p14"/>
              <p:cNvSpPr/>
              <p:nvPr/>
            </p:nvSpPr>
            <p:spPr>
              <a:xfrm rot="345785">
                <a:off x="8045007" y="395432"/>
                <a:ext cx="181193" cy="152009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7365" extrusionOk="0">
                    <a:moveTo>
                      <a:pt x="1289" y="0"/>
                    </a:moveTo>
                    <a:cubicBezTo>
                      <a:pt x="914" y="0"/>
                      <a:pt x="547" y="187"/>
                      <a:pt x="332" y="527"/>
                    </a:cubicBezTo>
                    <a:cubicBezTo>
                      <a:pt x="0" y="1056"/>
                      <a:pt x="158" y="1753"/>
                      <a:pt x="686" y="2085"/>
                    </a:cubicBezTo>
                    <a:lnTo>
                      <a:pt x="3791" y="4043"/>
                    </a:lnTo>
                    <a:lnTo>
                      <a:pt x="877" y="5184"/>
                    </a:lnTo>
                    <a:cubicBezTo>
                      <a:pt x="296" y="5411"/>
                      <a:pt x="9" y="6066"/>
                      <a:pt x="237" y="6647"/>
                    </a:cubicBezTo>
                    <a:cubicBezTo>
                      <a:pt x="411" y="7092"/>
                      <a:pt x="837" y="7364"/>
                      <a:pt x="1288" y="7364"/>
                    </a:cubicBezTo>
                    <a:cubicBezTo>
                      <a:pt x="1425" y="7364"/>
                      <a:pt x="1564" y="7340"/>
                      <a:pt x="1699" y="7287"/>
                    </a:cubicBezTo>
                    <a:lnTo>
                      <a:pt x="8778" y="4516"/>
                    </a:lnTo>
                    <a:lnTo>
                      <a:pt x="1890" y="175"/>
                    </a:lnTo>
                    <a:cubicBezTo>
                      <a:pt x="1703" y="57"/>
                      <a:pt x="1494" y="0"/>
                      <a:pt x="1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 rot="345785">
                <a:off x="8277819" y="359102"/>
                <a:ext cx="199871" cy="176652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8559" extrusionOk="0">
                    <a:moveTo>
                      <a:pt x="8432" y="0"/>
                    </a:moveTo>
                    <a:cubicBezTo>
                      <a:pt x="8157" y="0"/>
                      <a:pt x="7882" y="100"/>
                      <a:pt x="7665" y="301"/>
                    </a:cubicBezTo>
                    <a:lnTo>
                      <a:pt x="0" y="7408"/>
                    </a:lnTo>
                    <a:lnTo>
                      <a:pt x="8279" y="8549"/>
                    </a:lnTo>
                    <a:cubicBezTo>
                      <a:pt x="8330" y="8555"/>
                      <a:pt x="8383" y="8559"/>
                      <a:pt x="8434" y="8559"/>
                    </a:cubicBezTo>
                    <a:cubicBezTo>
                      <a:pt x="8989" y="8559"/>
                      <a:pt x="9473" y="8149"/>
                      <a:pt x="9551" y="7584"/>
                    </a:cubicBezTo>
                    <a:cubicBezTo>
                      <a:pt x="9636" y="6965"/>
                      <a:pt x="9205" y="6395"/>
                      <a:pt x="8586" y="6310"/>
                    </a:cubicBezTo>
                    <a:lnTo>
                      <a:pt x="5033" y="5822"/>
                    </a:lnTo>
                    <a:lnTo>
                      <a:pt x="9201" y="1957"/>
                    </a:lnTo>
                    <a:cubicBezTo>
                      <a:pt x="9658" y="1532"/>
                      <a:pt x="9684" y="819"/>
                      <a:pt x="9260" y="362"/>
                    </a:cubicBezTo>
                    <a:cubicBezTo>
                      <a:pt x="9038" y="122"/>
                      <a:pt x="8736" y="0"/>
                      <a:pt x="8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 rot="345785">
                <a:off x="8182622" y="569836"/>
                <a:ext cx="131225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6358" h="2879" extrusionOk="0">
                    <a:moveTo>
                      <a:pt x="6358" y="1"/>
                    </a:moveTo>
                    <a:lnTo>
                      <a:pt x="0" y="653"/>
                    </a:lnTo>
                    <a:cubicBezTo>
                      <a:pt x="0" y="653"/>
                      <a:pt x="511" y="2878"/>
                      <a:pt x="2879" y="2878"/>
                    </a:cubicBezTo>
                    <a:cubicBezTo>
                      <a:pt x="2969" y="2878"/>
                      <a:pt x="3062" y="2875"/>
                      <a:pt x="3157" y="2868"/>
                    </a:cubicBezTo>
                    <a:cubicBezTo>
                      <a:pt x="5765" y="2685"/>
                      <a:pt x="6358" y="1"/>
                      <a:pt x="6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 rot="345785">
                <a:off x="8022128" y="581198"/>
                <a:ext cx="87717" cy="87696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4249" extrusionOk="0">
                    <a:moveTo>
                      <a:pt x="2124" y="1"/>
                    </a:moveTo>
                    <a:cubicBezTo>
                      <a:pt x="952" y="1"/>
                      <a:pt x="1" y="953"/>
                      <a:pt x="1" y="2125"/>
                    </a:cubicBezTo>
                    <a:cubicBezTo>
                      <a:pt x="1" y="3298"/>
                      <a:pt x="952" y="4249"/>
                      <a:pt x="2124" y="4249"/>
                    </a:cubicBezTo>
                    <a:cubicBezTo>
                      <a:pt x="3297" y="4249"/>
                      <a:pt x="4249" y="3298"/>
                      <a:pt x="4249" y="2125"/>
                    </a:cubicBezTo>
                    <a:cubicBezTo>
                      <a:pt x="4249" y="953"/>
                      <a:pt x="3297" y="1"/>
                      <a:pt x="2124" y="1"/>
                    </a:cubicBezTo>
                    <a:close/>
                  </a:path>
                </a:pathLst>
              </a:custGeom>
              <a:solidFill>
                <a:srgbClr val="EC6299">
                  <a:alpha val="87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 rot="345785">
                <a:off x="8410465" y="589153"/>
                <a:ext cx="87676" cy="87676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4248" extrusionOk="0">
                    <a:moveTo>
                      <a:pt x="2124" y="1"/>
                    </a:moveTo>
                    <a:cubicBezTo>
                      <a:pt x="951" y="1"/>
                      <a:pt x="1" y="952"/>
                      <a:pt x="1" y="2124"/>
                    </a:cubicBezTo>
                    <a:cubicBezTo>
                      <a:pt x="1" y="3297"/>
                      <a:pt x="951" y="4248"/>
                      <a:pt x="2124" y="4248"/>
                    </a:cubicBezTo>
                    <a:cubicBezTo>
                      <a:pt x="3297" y="4248"/>
                      <a:pt x="4248" y="3297"/>
                      <a:pt x="4248" y="2124"/>
                    </a:cubicBezTo>
                    <a:cubicBezTo>
                      <a:pt x="4248" y="952"/>
                      <a:pt x="3297" y="1"/>
                      <a:pt x="2124" y="1"/>
                    </a:cubicBezTo>
                    <a:close/>
                  </a:path>
                </a:pathLst>
              </a:custGeom>
              <a:solidFill>
                <a:srgbClr val="EC6299">
                  <a:alpha val="87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7" name="Google Shape;687;p14"/>
          <p:cNvSpPr/>
          <p:nvPr/>
        </p:nvSpPr>
        <p:spPr>
          <a:xfrm flipH="1">
            <a:off x="8243132" y="3329747"/>
            <a:ext cx="579344" cy="561366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4"/>
          <p:cNvSpPr/>
          <p:nvPr/>
        </p:nvSpPr>
        <p:spPr>
          <a:xfrm rot="2700437">
            <a:off x="3894643" y="277856"/>
            <a:ext cx="445354" cy="514275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9" name="Google Shape;689;p14"/>
          <p:cNvGrpSpPr/>
          <p:nvPr/>
        </p:nvGrpSpPr>
        <p:grpSpPr>
          <a:xfrm>
            <a:off x="64566" y="1503176"/>
            <a:ext cx="1637100" cy="1599600"/>
            <a:chOff x="64566" y="1503176"/>
            <a:chExt cx="1637100" cy="1599600"/>
          </a:xfrm>
        </p:grpSpPr>
        <p:sp>
          <p:nvSpPr>
            <p:cNvPr id="690" name="Google Shape;690;p14"/>
            <p:cNvSpPr/>
            <p:nvPr/>
          </p:nvSpPr>
          <p:spPr>
            <a:xfrm rot="-155110">
              <a:off x="98267" y="1537798"/>
              <a:ext cx="1569698" cy="1530356"/>
            </a:xfrm>
            <a:prstGeom prst="star7">
              <a:avLst>
                <a:gd name="adj" fmla="val 34601"/>
                <a:gd name="hf" fmla="val 102572"/>
                <a:gd name="vf" fmla="val 105210"/>
              </a:avLst>
            </a:prstGeom>
            <a:solidFill>
              <a:srgbClr val="EA5330">
                <a:alpha val="76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1" name="Google Shape;691;p14"/>
            <p:cNvGrpSpPr/>
            <p:nvPr/>
          </p:nvGrpSpPr>
          <p:grpSpPr>
            <a:xfrm rot="-155117">
              <a:off x="574240" y="2110590"/>
              <a:ext cx="625810" cy="567199"/>
              <a:chOff x="600068" y="2864824"/>
              <a:chExt cx="569115" cy="515814"/>
            </a:xfrm>
          </p:grpSpPr>
          <p:sp>
            <p:nvSpPr>
              <p:cNvPr id="692" name="Google Shape;692;p14"/>
              <p:cNvSpPr/>
              <p:nvPr/>
            </p:nvSpPr>
            <p:spPr>
              <a:xfrm rot="-897036">
                <a:off x="638979" y="2924578"/>
                <a:ext cx="164984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5120" extrusionOk="0">
                    <a:moveTo>
                      <a:pt x="5374" y="0"/>
                    </a:moveTo>
                    <a:cubicBezTo>
                      <a:pt x="5157" y="0"/>
                      <a:pt x="4939" y="65"/>
                      <a:pt x="4748" y="200"/>
                    </a:cubicBezTo>
                    <a:lnTo>
                      <a:pt x="597" y="3165"/>
                    </a:lnTo>
                    <a:cubicBezTo>
                      <a:pt x="113" y="3509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4"/>
                      <a:pt x="1849" y="4919"/>
                    </a:cubicBezTo>
                    <a:lnTo>
                      <a:pt x="6001" y="1956"/>
                    </a:lnTo>
                    <a:cubicBezTo>
                      <a:pt x="6486" y="1609"/>
                      <a:pt x="6598" y="936"/>
                      <a:pt x="6253" y="452"/>
                    </a:cubicBezTo>
                    <a:cubicBezTo>
                      <a:pt x="6043" y="157"/>
                      <a:pt x="5711" y="0"/>
                      <a:pt x="5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 rot="-897036">
                <a:off x="652952" y="2909082"/>
                <a:ext cx="137007" cy="158983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9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1"/>
                    </a:lnTo>
                    <a:cubicBezTo>
                      <a:pt x="113" y="597"/>
                      <a:pt x="1" y="1270"/>
                      <a:pt x="347" y="1754"/>
                    </a:cubicBezTo>
                    <a:lnTo>
                      <a:pt x="3310" y="5907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4"/>
                      <a:pt x="4813" y="6159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4" y="4605"/>
                    </a:cubicBezTo>
                    <a:lnTo>
                      <a:pt x="2171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 rot="-897036">
                <a:off x="911909" y="2895282"/>
                <a:ext cx="164959" cy="128007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5120" extrusionOk="0">
                    <a:moveTo>
                      <a:pt x="5375" y="1"/>
                    </a:moveTo>
                    <a:cubicBezTo>
                      <a:pt x="5158" y="1"/>
                      <a:pt x="4939" y="66"/>
                      <a:pt x="4750" y="202"/>
                    </a:cubicBezTo>
                    <a:lnTo>
                      <a:pt x="597" y="3165"/>
                    </a:lnTo>
                    <a:cubicBezTo>
                      <a:pt x="113" y="3511"/>
                      <a:pt x="0" y="4184"/>
                      <a:pt x="345" y="4668"/>
                    </a:cubicBezTo>
                    <a:cubicBezTo>
                      <a:pt x="556" y="4963"/>
                      <a:pt x="887" y="5120"/>
                      <a:pt x="1223" y="5120"/>
                    </a:cubicBezTo>
                    <a:cubicBezTo>
                      <a:pt x="1440" y="5120"/>
                      <a:pt x="1659" y="5055"/>
                      <a:pt x="1849" y="4919"/>
                    </a:cubicBezTo>
                    <a:lnTo>
                      <a:pt x="6001" y="1956"/>
                    </a:lnTo>
                    <a:cubicBezTo>
                      <a:pt x="6486" y="1610"/>
                      <a:pt x="6598" y="937"/>
                      <a:pt x="6253" y="452"/>
                    </a:cubicBezTo>
                    <a:cubicBezTo>
                      <a:pt x="6043" y="158"/>
                      <a:pt x="5711" y="1"/>
                      <a:pt x="5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 rot="-897036">
                <a:off x="925885" y="2879807"/>
                <a:ext cx="137007" cy="158958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358" extrusionOk="0">
                    <a:moveTo>
                      <a:pt x="1291" y="1"/>
                    </a:moveTo>
                    <a:cubicBezTo>
                      <a:pt x="1075" y="1"/>
                      <a:pt x="857" y="66"/>
                      <a:pt x="667" y="201"/>
                    </a:cubicBezTo>
                    <a:lnTo>
                      <a:pt x="597" y="250"/>
                    </a:lnTo>
                    <a:cubicBezTo>
                      <a:pt x="113" y="596"/>
                      <a:pt x="0" y="1269"/>
                      <a:pt x="347" y="1753"/>
                    </a:cubicBezTo>
                    <a:lnTo>
                      <a:pt x="3310" y="5906"/>
                    </a:lnTo>
                    <a:cubicBezTo>
                      <a:pt x="3520" y="6201"/>
                      <a:pt x="3852" y="6358"/>
                      <a:pt x="4189" y="6358"/>
                    </a:cubicBezTo>
                    <a:cubicBezTo>
                      <a:pt x="4405" y="6358"/>
                      <a:pt x="4624" y="6293"/>
                      <a:pt x="4813" y="6158"/>
                    </a:cubicBezTo>
                    <a:lnTo>
                      <a:pt x="4883" y="6109"/>
                    </a:lnTo>
                    <a:cubicBezTo>
                      <a:pt x="5367" y="5763"/>
                      <a:pt x="5480" y="5090"/>
                      <a:pt x="5133" y="4605"/>
                    </a:cubicBezTo>
                    <a:lnTo>
                      <a:pt x="2170" y="453"/>
                    </a:lnTo>
                    <a:cubicBezTo>
                      <a:pt x="1960" y="158"/>
                      <a:pt x="1628" y="1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 rot="-897036">
                <a:off x="620774" y="3086695"/>
                <a:ext cx="527703" cy="229762"/>
              </a:xfrm>
              <a:custGeom>
                <a:avLst/>
                <a:gdLst/>
                <a:ahLst/>
                <a:cxnLst/>
                <a:rect l="l" t="t" r="r" b="b"/>
                <a:pathLst>
                  <a:path w="21107" h="9190" extrusionOk="0">
                    <a:moveTo>
                      <a:pt x="2163" y="1"/>
                    </a:moveTo>
                    <a:cubicBezTo>
                      <a:pt x="1916" y="1"/>
                      <a:pt x="1665" y="49"/>
                      <a:pt x="1423" y="151"/>
                    </a:cubicBezTo>
                    <a:cubicBezTo>
                      <a:pt x="454" y="560"/>
                      <a:pt x="1" y="1677"/>
                      <a:pt x="409" y="2646"/>
                    </a:cubicBezTo>
                    <a:cubicBezTo>
                      <a:pt x="506" y="2873"/>
                      <a:pt x="2837" y="8222"/>
                      <a:pt x="9616" y="9079"/>
                    </a:cubicBezTo>
                    <a:cubicBezTo>
                      <a:pt x="10095" y="9140"/>
                      <a:pt x="10559" y="9174"/>
                      <a:pt x="11006" y="9185"/>
                    </a:cubicBezTo>
                    <a:cubicBezTo>
                      <a:pt x="11117" y="9188"/>
                      <a:pt x="11227" y="9189"/>
                      <a:pt x="11335" y="9189"/>
                    </a:cubicBezTo>
                    <a:cubicBezTo>
                      <a:pt x="17372" y="9189"/>
                      <a:pt x="20371" y="4975"/>
                      <a:pt x="20507" y="4779"/>
                    </a:cubicBezTo>
                    <a:cubicBezTo>
                      <a:pt x="21106" y="3915"/>
                      <a:pt x="20897" y="2722"/>
                      <a:pt x="20033" y="2123"/>
                    </a:cubicBezTo>
                    <a:cubicBezTo>
                      <a:pt x="19700" y="1891"/>
                      <a:pt x="19320" y="1780"/>
                      <a:pt x="18944" y="1780"/>
                    </a:cubicBezTo>
                    <a:cubicBezTo>
                      <a:pt x="18344" y="1780"/>
                      <a:pt x="17756" y="2063"/>
                      <a:pt x="17388" y="2594"/>
                    </a:cubicBezTo>
                    <a:cubicBezTo>
                      <a:pt x="17298" y="2718"/>
                      <a:pt x="15327" y="5379"/>
                      <a:pt x="11307" y="5379"/>
                    </a:cubicBezTo>
                    <a:cubicBezTo>
                      <a:pt x="10922" y="5379"/>
                      <a:pt x="10517" y="5355"/>
                      <a:pt x="10094" y="5301"/>
                    </a:cubicBezTo>
                    <a:cubicBezTo>
                      <a:pt x="5567" y="4728"/>
                      <a:pt x="3988" y="1322"/>
                      <a:pt x="3912" y="1151"/>
                    </a:cubicBezTo>
                    <a:cubicBezTo>
                      <a:pt x="3602" y="432"/>
                      <a:pt x="2901" y="1"/>
                      <a:pt x="2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 rot="-897036">
                <a:off x="654048" y="3116000"/>
                <a:ext cx="461125" cy="171159"/>
              </a:xfrm>
              <a:custGeom>
                <a:avLst/>
                <a:gdLst/>
                <a:ahLst/>
                <a:cxnLst/>
                <a:rect l="l" t="t" r="r" b="b"/>
                <a:pathLst>
                  <a:path w="18444" h="6846" extrusionOk="0">
                    <a:moveTo>
                      <a:pt x="832" y="0"/>
                    </a:moveTo>
                    <a:cubicBezTo>
                      <a:pt x="737" y="0"/>
                      <a:pt x="641" y="19"/>
                      <a:pt x="548" y="58"/>
                    </a:cubicBezTo>
                    <a:cubicBezTo>
                      <a:pt x="175" y="216"/>
                      <a:pt x="0" y="646"/>
                      <a:pt x="158" y="1018"/>
                    </a:cubicBezTo>
                    <a:cubicBezTo>
                      <a:pt x="243" y="1220"/>
                      <a:pt x="2315" y="5970"/>
                      <a:pt x="8431" y="6745"/>
                    </a:cubicBezTo>
                    <a:cubicBezTo>
                      <a:pt x="8871" y="6800"/>
                      <a:pt x="9296" y="6831"/>
                      <a:pt x="9706" y="6842"/>
                    </a:cubicBezTo>
                    <a:cubicBezTo>
                      <a:pt x="9807" y="6844"/>
                      <a:pt x="9908" y="6846"/>
                      <a:pt x="10007" y="6846"/>
                    </a:cubicBezTo>
                    <a:cubicBezTo>
                      <a:pt x="15435" y="6846"/>
                      <a:pt x="18093" y="3112"/>
                      <a:pt x="18214" y="2940"/>
                    </a:cubicBezTo>
                    <a:cubicBezTo>
                      <a:pt x="18444" y="2608"/>
                      <a:pt x="18361" y="2153"/>
                      <a:pt x="18030" y="1922"/>
                    </a:cubicBezTo>
                    <a:cubicBezTo>
                      <a:pt x="17903" y="1833"/>
                      <a:pt x="17757" y="1790"/>
                      <a:pt x="17613" y="1790"/>
                    </a:cubicBezTo>
                    <a:cubicBezTo>
                      <a:pt x="17382" y="1790"/>
                      <a:pt x="17154" y="1899"/>
                      <a:pt x="17011" y="2103"/>
                    </a:cubicBezTo>
                    <a:cubicBezTo>
                      <a:pt x="16909" y="2248"/>
                      <a:pt x="14644" y="5380"/>
                      <a:pt x="9994" y="5380"/>
                    </a:cubicBezTo>
                    <a:cubicBezTo>
                      <a:pt x="9556" y="5380"/>
                      <a:pt x="9096" y="5352"/>
                      <a:pt x="8616" y="5292"/>
                    </a:cubicBezTo>
                    <a:cubicBezTo>
                      <a:pt x="3365" y="4627"/>
                      <a:pt x="1583" y="622"/>
                      <a:pt x="1506" y="447"/>
                    </a:cubicBezTo>
                    <a:cubicBezTo>
                      <a:pt x="1388" y="168"/>
                      <a:pt x="1117" y="0"/>
                      <a:pt x="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8" name="Google Shape;698;p14"/>
          <p:cNvGrpSpPr/>
          <p:nvPr/>
        </p:nvGrpSpPr>
        <p:grpSpPr>
          <a:xfrm>
            <a:off x="7905876" y="1022399"/>
            <a:ext cx="1348200" cy="1348200"/>
            <a:chOff x="7905876" y="1022399"/>
            <a:chExt cx="1348200" cy="1348200"/>
          </a:xfrm>
        </p:grpSpPr>
        <p:sp>
          <p:nvSpPr>
            <p:cNvPr id="699" name="Google Shape;699;p14"/>
            <p:cNvSpPr/>
            <p:nvPr/>
          </p:nvSpPr>
          <p:spPr>
            <a:xfrm>
              <a:off x="7905876" y="1022399"/>
              <a:ext cx="1348200" cy="1348200"/>
            </a:xfrm>
            <a:prstGeom prst="ellipse">
              <a:avLst/>
            </a:pr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14"/>
            <p:cNvGrpSpPr/>
            <p:nvPr/>
          </p:nvGrpSpPr>
          <p:grpSpPr>
            <a:xfrm rot="-203704">
              <a:off x="8249576" y="1346768"/>
              <a:ext cx="693100" cy="547906"/>
              <a:chOff x="6548012" y="1737394"/>
              <a:chExt cx="718840" cy="568254"/>
            </a:xfrm>
          </p:grpSpPr>
          <p:sp>
            <p:nvSpPr>
              <p:cNvPr id="701" name="Google Shape;701;p14"/>
              <p:cNvSpPr/>
              <p:nvPr/>
            </p:nvSpPr>
            <p:spPr>
              <a:xfrm rot="543719">
                <a:off x="6565940" y="1885383"/>
                <a:ext cx="206146" cy="243995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9760" extrusionOk="0">
                    <a:moveTo>
                      <a:pt x="4071" y="0"/>
                    </a:moveTo>
                    <a:cubicBezTo>
                      <a:pt x="4033" y="0"/>
                      <a:pt x="3995" y="1"/>
                      <a:pt x="3957" y="2"/>
                    </a:cubicBezTo>
                    <a:cubicBezTo>
                      <a:pt x="1732" y="78"/>
                      <a:pt x="1" y="2323"/>
                      <a:pt x="91" y="5018"/>
                    </a:cubicBezTo>
                    <a:cubicBezTo>
                      <a:pt x="181" y="7664"/>
                      <a:pt x="1998" y="9760"/>
                      <a:pt x="4175" y="9760"/>
                    </a:cubicBezTo>
                    <a:cubicBezTo>
                      <a:pt x="4213" y="9760"/>
                      <a:pt x="4251" y="9759"/>
                      <a:pt x="4289" y="9758"/>
                    </a:cubicBezTo>
                    <a:cubicBezTo>
                      <a:pt x="6515" y="9682"/>
                      <a:pt x="8245" y="7437"/>
                      <a:pt x="8154" y="4744"/>
                    </a:cubicBezTo>
                    <a:cubicBezTo>
                      <a:pt x="8064" y="2096"/>
                      <a:pt x="6248" y="0"/>
                      <a:pt x="4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4"/>
              <p:cNvSpPr/>
              <p:nvPr/>
            </p:nvSpPr>
            <p:spPr>
              <a:xfrm rot="543719">
                <a:off x="6598139" y="1923532"/>
                <a:ext cx="141722" cy="16769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6708" extrusionOk="0">
                    <a:moveTo>
                      <a:pt x="2800" y="0"/>
                    </a:moveTo>
                    <a:cubicBezTo>
                      <a:pt x="2773" y="0"/>
                      <a:pt x="2747" y="1"/>
                      <a:pt x="2721" y="2"/>
                    </a:cubicBezTo>
                    <a:cubicBezTo>
                      <a:pt x="1190" y="53"/>
                      <a:pt x="1" y="1597"/>
                      <a:pt x="64" y="3449"/>
                    </a:cubicBezTo>
                    <a:cubicBezTo>
                      <a:pt x="126" y="5267"/>
                      <a:pt x="1374" y="6708"/>
                      <a:pt x="2867" y="6708"/>
                    </a:cubicBezTo>
                    <a:cubicBezTo>
                      <a:pt x="2894" y="6708"/>
                      <a:pt x="2921" y="6707"/>
                      <a:pt x="2948" y="6707"/>
                    </a:cubicBezTo>
                    <a:cubicBezTo>
                      <a:pt x="4479" y="6655"/>
                      <a:pt x="5668" y="5111"/>
                      <a:pt x="5605" y="3260"/>
                    </a:cubicBezTo>
                    <a:cubicBezTo>
                      <a:pt x="5544" y="1440"/>
                      <a:pt x="4296" y="0"/>
                      <a:pt x="28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4"/>
              <p:cNvSpPr/>
              <p:nvPr/>
            </p:nvSpPr>
            <p:spPr>
              <a:xfrm rot="543719">
                <a:off x="7010097" y="1940872"/>
                <a:ext cx="206146" cy="243970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9759" extrusionOk="0">
                    <a:moveTo>
                      <a:pt x="4072" y="0"/>
                    </a:moveTo>
                    <a:cubicBezTo>
                      <a:pt x="4034" y="0"/>
                      <a:pt x="3996" y="1"/>
                      <a:pt x="3958" y="2"/>
                    </a:cubicBezTo>
                    <a:cubicBezTo>
                      <a:pt x="1731" y="78"/>
                      <a:pt x="0" y="2323"/>
                      <a:pt x="92" y="5016"/>
                    </a:cubicBezTo>
                    <a:cubicBezTo>
                      <a:pt x="182" y="7664"/>
                      <a:pt x="1998" y="9759"/>
                      <a:pt x="4172" y="9759"/>
                    </a:cubicBezTo>
                    <a:cubicBezTo>
                      <a:pt x="4211" y="9759"/>
                      <a:pt x="4249" y="9758"/>
                      <a:pt x="4288" y="9757"/>
                    </a:cubicBezTo>
                    <a:cubicBezTo>
                      <a:pt x="6515" y="9682"/>
                      <a:pt x="8246" y="7437"/>
                      <a:pt x="8154" y="4742"/>
                    </a:cubicBezTo>
                    <a:cubicBezTo>
                      <a:pt x="8064" y="2095"/>
                      <a:pt x="6248" y="0"/>
                      <a:pt x="4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 rot="543719">
                <a:off x="7042318" y="1979022"/>
                <a:ext cx="141697" cy="167697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6708" extrusionOk="0">
                    <a:moveTo>
                      <a:pt x="2801" y="0"/>
                    </a:moveTo>
                    <a:cubicBezTo>
                      <a:pt x="2774" y="0"/>
                      <a:pt x="2747" y="1"/>
                      <a:pt x="2720" y="1"/>
                    </a:cubicBezTo>
                    <a:cubicBezTo>
                      <a:pt x="1190" y="53"/>
                      <a:pt x="0" y="1595"/>
                      <a:pt x="63" y="3448"/>
                    </a:cubicBezTo>
                    <a:cubicBezTo>
                      <a:pt x="126" y="5268"/>
                      <a:pt x="1374" y="6708"/>
                      <a:pt x="2869" y="6708"/>
                    </a:cubicBezTo>
                    <a:cubicBezTo>
                      <a:pt x="2895" y="6708"/>
                      <a:pt x="2921" y="6707"/>
                      <a:pt x="2948" y="6706"/>
                    </a:cubicBezTo>
                    <a:cubicBezTo>
                      <a:pt x="4478" y="6655"/>
                      <a:pt x="5668" y="5111"/>
                      <a:pt x="5606" y="3259"/>
                    </a:cubicBezTo>
                    <a:cubicBezTo>
                      <a:pt x="5544" y="1441"/>
                      <a:pt x="4296" y="0"/>
                      <a:pt x="28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4"/>
              <p:cNvSpPr/>
              <p:nvPr/>
            </p:nvSpPr>
            <p:spPr>
              <a:xfrm rot="543719">
                <a:off x="6582083" y="1757216"/>
                <a:ext cx="260445" cy="110198"/>
              </a:xfrm>
              <a:custGeom>
                <a:avLst/>
                <a:gdLst/>
                <a:ahLst/>
                <a:cxnLst/>
                <a:rect l="l" t="t" r="r" b="b"/>
                <a:pathLst>
                  <a:path w="10418" h="4408" extrusionOk="0">
                    <a:moveTo>
                      <a:pt x="7389" y="1"/>
                    </a:moveTo>
                    <a:cubicBezTo>
                      <a:pt x="3003" y="1"/>
                      <a:pt x="404" y="2974"/>
                      <a:pt x="279" y="3122"/>
                    </a:cubicBezTo>
                    <a:cubicBezTo>
                      <a:pt x="0" y="3448"/>
                      <a:pt x="39" y="3939"/>
                      <a:pt x="364" y="4219"/>
                    </a:cubicBezTo>
                    <a:cubicBezTo>
                      <a:pt x="424" y="4271"/>
                      <a:pt x="490" y="4311"/>
                      <a:pt x="558" y="4342"/>
                    </a:cubicBezTo>
                    <a:cubicBezTo>
                      <a:pt x="658" y="4386"/>
                      <a:pt x="764" y="4407"/>
                      <a:pt x="871" y="4407"/>
                    </a:cubicBezTo>
                    <a:cubicBezTo>
                      <a:pt x="1090" y="4407"/>
                      <a:pt x="1309" y="4316"/>
                      <a:pt x="1463" y="4136"/>
                    </a:cubicBezTo>
                    <a:cubicBezTo>
                      <a:pt x="1568" y="4015"/>
                      <a:pt x="3737" y="1563"/>
                      <a:pt x="7397" y="1563"/>
                    </a:cubicBezTo>
                    <a:cubicBezTo>
                      <a:pt x="8017" y="1563"/>
                      <a:pt x="8680" y="1633"/>
                      <a:pt x="9383" y="1797"/>
                    </a:cubicBezTo>
                    <a:cubicBezTo>
                      <a:pt x="9442" y="1811"/>
                      <a:pt x="9501" y="1817"/>
                      <a:pt x="9559" y="1817"/>
                    </a:cubicBezTo>
                    <a:cubicBezTo>
                      <a:pt x="9914" y="1817"/>
                      <a:pt x="10236" y="1574"/>
                      <a:pt x="10319" y="1213"/>
                    </a:cubicBezTo>
                    <a:cubicBezTo>
                      <a:pt x="10417" y="795"/>
                      <a:pt x="10158" y="375"/>
                      <a:pt x="9736" y="277"/>
                    </a:cubicBezTo>
                    <a:cubicBezTo>
                      <a:pt x="8906" y="84"/>
                      <a:pt x="8123" y="1"/>
                      <a:pt x="7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4"/>
              <p:cNvSpPr/>
              <p:nvPr/>
            </p:nvSpPr>
            <p:spPr>
              <a:xfrm rot="543719">
                <a:off x="6984716" y="1814547"/>
                <a:ext cx="275645" cy="104273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171" extrusionOk="0">
                    <a:moveTo>
                      <a:pt x="3756" y="1"/>
                    </a:moveTo>
                    <a:cubicBezTo>
                      <a:pt x="1973" y="1"/>
                      <a:pt x="713" y="458"/>
                      <a:pt x="607" y="498"/>
                    </a:cubicBezTo>
                    <a:cubicBezTo>
                      <a:pt x="204" y="649"/>
                      <a:pt x="1" y="1097"/>
                      <a:pt x="151" y="1500"/>
                    </a:cubicBezTo>
                    <a:cubicBezTo>
                      <a:pt x="227" y="1706"/>
                      <a:pt x="381" y="1861"/>
                      <a:pt x="568" y="1942"/>
                    </a:cubicBezTo>
                    <a:cubicBezTo>
                      <a:pt x="666" y="1985"/>
                      <a:pt x="773" y="2008"/>
                      <a:pt x="882" y="2008"/>
                    </a:cubicBezTo>
                    <a:cubicBezTo>
                      <a:pt x="972" y="2008"/>
                      <a:pt x="1063" y="1993"/>
                      <a:pt x="1152" y="1960"/>
                    </a:cubicBezTo>
                    <a:cubicBezTo>
                      <a:pt x="1240" y="1927"/>
                      <a:pt x="2274" y="1559"/>
                      <a:pt x="3743" y="1559"/>
                    </a:cubicBezTo>
                    <a:cubicBezTo>
                      <a:pt x="5395" y="1559"/>
                      <a:pt x="7597" y="2024"/>
                      <a:pt x="9625" y="3956"/>
                    </a:cubicBezTo>
                    <a:cubicBezTo>
                      <a:pt x="9776" y="4099"/>
                      <a:pt x="9970" y="4171"/>
                      <a:pt x="10163" y="4171"/>
                    </a:cubicBezTo>
                    <a:cubicBezTo>
                      <a:pt x="10369" y="4171"/>
                      <a:pt x="10575" y="4090"/>
                      <a:pt x="10728" y="3928"/>
                    </a:cubicBezTo>
                    <a:cubicBezTo>
                      <a:pt x="11025" y="3617"/>
                      <a:pt x="11012" y="3124"/>
                      <a:pt x="10701" y="2825"/>
                    </a:cubicBezTo>
                    <a:cubicBezTo>
                      <a:pt x="8314" y="554"/>
                      <a:pt x="5719" y="1"/>
                      <a:pt x="37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4"/>
              <p:cNvSpPr/>
              <p:nvPr/>
            </p:nvSpPr>
            <p:spPr>
              <a:xfrm rot="543719">
                <a:off x="6594174" y="2073224"/>
                <a:ext cx="547815" cy="190471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7619" extrusionOk="0">
                    <a:moveTo>
                      <a:pt x="18420" y="0"/>
                    </a:moveTo>
                    <a:cubicBezTo>
                      <a:pt x="17334" y="0"/>
                      <a:pt x="16567" y="772"/>
                      <a:pt x="16567" y="772"/>
                    </a:cubicBezTo>
                    <a:lnTo>
                      <a:pt x="16618" y="711"/>
                    </a:lnTo>
                    <a:lnTo>
                      <a:pt x="16618" y="711"/>
                    </a:lnTo>
                    <a:cubicBezTo>
                      <a:pt x="16559" y="776"/>
                      <a:pt x="15159" y="2286"/>
                      <a:pt x="11485" y="2411"/>
                    </a:cubicBezTo>
                    <a:cubicBezTo>
                      <a:pt x="11321" y="2417"/>
                      <a:pt x="11160" y="2419"/>
                      <a:pt x="11004" y="2419"/>
                    </a:cubicBezTo>
                    <a:cubicBezTo>
                      <a:pt x="7350" y="2419"/>
                      <a:pt x="5564" y="980"/>
                      <a:pt x="5486" y="917"/>
                    </a:cubicBezTo>
                    <a:lnTo>
                      <a:pt x="5486" y="917"/>
                    </a:lnTo>
                    <a:lnTo>
                      <a:pt x="5524" y="948"/>
                    </a:lnTo>
                    <a:cubicBezTo>
                      <a:pt x="5524" y="948"/>
                      <a:pt x="4758" y="378"/>
                      <a:pt x="3757" y="378"/>
                    </a:cubicBezTo>
                    <a:cubicBezTo>
                      <a:pt x="3203" y="378"/>
                      <a:pt x="2578" y="553"/>
                      <a:pt x="1970" y="1096"/>
                    </a:cubicBezTo>
                    <a:cubicBezTo>
                      <a:pt x="0" y="2863"/>
                      <a:pt x="2057" y="4824"/>
                      <a:pt x="2057" y="4824"/>
                    </a:cubicBezTo>
                    <a:cubicBezTo>
                      <a:pt x="2388" y="5120"/>
                      <a:pt x="5351" y="7619"/>
                      <a:pt x="10997" y="7619"/>
                    </a:cubicBezTo>
                    <a:cubicBezTo>
                      <a:pt x="11214" y="7619"/>
                      <a:pt x="11435" y="7615"/>
                      <a:pt x="11660" y="7608"/>
                    </a:cubicBezTo>
                    <a:cubicBezTo>
                      <a:pt x="17788" y="7400"/>
                      <a:pt x="20374" y="4342"/>
                      <a:pt x="20649" y="3994"/>
                    </a:cubicBezTo>
                    <a:cubicBezTo>
                      <a:pt x="20649" y="3994"/>
                      <a:pt x="21912" y="1954"/>
                      <a:pt x="19915" y="518"/>
                    </a:cubicBezTo>
                    <a:cubicBezTo>
                      <a:pt x="19383" y="135"/>
                      <a:pt x="18873" y="0"/>
                      <a:pt x="184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 rot="543719">
                <a:off x="6667515" y="2114380"/>
                <a:ext cx="414142" cy="104848"/>
              </a:xfrm>
              <a:custGeom>
                <a:avLst/>
                <a:gdLst/>
                <a:ahLst/>
                <a:cxnLst/>
                <a:rect l="l" t="t" r="r" b="b"/>
                <a:pathLst>
                  <a:path w="16566" h="4194" extrusionOk="0">
                    <a:moveTo>
                      <a:pt x="15688" y="0"/>
                    </a:moveTo>
                    <a:cubicBezTo>
                      <a:pt x="15461" y="0"/>
                      <a:pt x="15235" y="99"/>
                      <a:pt x="15080" y="289"/>
                    </a:cubicBezTo>
                    <a:cubicBezTo>
                      <a:pt x="15006" y="378"/>
                      <a:pt x="13248" y="2468"/>
                      <a:pt x="8625" y="2624"/>
                    </a:cubicBezTo>
                    <a:cubicBezTo>
                      <a:pt x="8445" y="2630"/>
                      <a:pt x="8267" y="2633"/>
                      <a:pt x="8094" y="2633"/>
                    </a:cubicBezTo>
                    <a:cubicBezTo>
                      <a:pt x="3673" y="2633"/>
                      <a:pt x="1427" y="732"/>
                      <a:pt x="1387" y="697"/>
                    </a:cubicBezTo>
                    <a:cubicBezTo>
                      <a:pt x="1239" y="565"/>
                      <a:pt x="1055" y="500"/>
                      <a:pt x="870" y="500"/>
                    </a:cubicBezTo>
                    <a:cubicBezTo>
                      <a:pt x="656" y="500"/>
                      <a:pt x="442" y="588"/>
                      <a:pt x="289" y="760"/>
                    </a:cubicBezTo>
                    <a:cubicBezTo>
                      <a:pt x="1" y="1082"/>
                      <a:pt x="29" y="1574"/>
                      <a:pt x="350" y="1862"/>
                    </a:cubicBezTo>
                    <a:cubicBezTo>
                      <a:pt x="405" y="1911"/>
                      <a:pt x="1083" y="2504"/>
                      <a:pt x="2394" y="3080"/>
                    </a:cubicBezTo>
                    <a:cubicBezTo>
                      <a:pt x="3679" y="3645"/>
                      <a:pt x="5572" y="4193"/>
                      <a:pt x="8080" y="4193"/>
                    </a:cubicBezTo>
                    <a:cubicBezTo>
                      <a:pt x="8276" y="4193"/>
                      <a:pt x="8475" y="4190"/>
                      <a:pt x="8678" y="4183"/>
                    </a:cubicBezTo>
                    <a:cubicBezTo>
                      <a:pt x="14077" y="4000"/>
                      <a:pt x="16211" y="1372"/>
                      <a:pt x="16299" y="1260"/>
                    </a:cubicBezTo>
                    <a:cubicBezTo>
                      <a:pt x="16565" y="924"/>
                      <a:pt x="16507" y="440"/>
                      <a:pt x="16174" y="171"/>
                    </a:cubicBezTo>
                    <a:cubicBezTo>
                      <a:pt x="16031" y="56"/>
                      <a:pt x="15859" y="0"/>
                      <a:pt x="156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5"/>
          <p:cNvSpPr/>
          <p:nvPr/>
        </p:nvSpPr>
        <p:spPr>
          <a:xfrm rot="1431397">
            <a:off x="418390" y="466904"/>
            <a:ext cx="593400" cy="5934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5"/>
          <p:cNvSpPr/>
          <p:nvPr/>
        </p:nvSpPr>
        <p:spPr>
          <a:xfrm>
            <a:off x="235400" y="820450"/>
            <a:ext cx="479700" cy="479700"/>
          </a:xfrm>
          <a:prstGeom prst="ellipse">
            <a:avLst/>
          </a:prstGeom>
          <a:solidFill>
            <a:srgbClr val="22AA61">
              <a:alpha val="83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5"/>
          <p:cNvSpPr/>
          <p:nvPr/>
        </p:nvSpPr>
        <p:spPr>
          <a:xfrm rot="-377514">
            <a:off x="8153794" y="593712"/>
            <a:ext cx="550214" cy="475971"/>
          </a:xfrm>
          <a:prstGeom prst="triangle">
            <a:avLst>
              <a:gd name="adj" fmla="val 50000"/>
            </a:avLst>
          </a:pr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6"/>
          <p:cNvSpPr/>
          <p:nvPr/>
        </p:nvSpPr>
        <p:spPr>
          <a:xfrm rot="-406146">
            <a:off x="229878" y="637950"/>
            <a:ext cx="593034" cy="512623"/>
          </a:xfrm>
          <a:prstGeom prst="triangle">
            <a:avLst>
              <a:gd name="adj" fmla="val 50000"/>
            </a:avLst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6"/>
          <p:cNvSpPr/>
          <p:nvPr/>
        </p:nvSpPr>
        <p:spPr>
          <a:xfrm>
            <a:off x="527475" y="493125"/>
            <a:ext cx="479700" cy="479700"/>
          </a:xfrm>
          <a:prstGeom prst="ellipse">
            <a:avLst/>
          </a:pr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6"/>
          <p:cNvSpPr/>
          <p:nvPr/>
        </p:nvSpPr>
        <p:spPr>
          <a:xfrm>
            <a:off x="8193640" y="436279"/>
            <a:ext cx="593400" cy="593400"/>
          </a:xfrm>
          <a:prstGeom prst="diamond">
            <a:avLst/>
          </a:prstGeom>
          <a:solidFill>
            <a:srgbClr val="8067C2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6"/>
          <p:cNvSpPr/>
          <p:nvPr/>
        </p:nvSpPr>
        <p:spPr>
          <a:xfrm rot="1077405">
            <a:off x="8558000" y="1018878"/>
            <a:ext cx="352932" cy="342843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6"/>
          <p:cNvSpPr/>
          <p:nvPr/>
        </p:nvSpPr>
        <p:spPr>
          <a:xfrm rot="2884351" flipH="1">
            <a:off x="8479198" y="4052141"/>
            <a:ext cx="479744" cy="525354"/>
          </a:xfrm>
          <a:custGeom>
            <a:avLst/>
            <a:gdLst/>
            <a:ahLst/>
            <a:cxnLst/>
            <a:rect l="l" t="t" r="r" b="b"/>
            <a:pathLst>
              <a:path w="32040" h="38924" extrusionOk="0">
                <a:moveTo>
                  <a:pt x="22016" y="1"/>
                </a:moveTo>
                <a:cubicBezTo>
                  <a:pt x="21306" y="1"/>
                  <a:pt x="17375" y="6587"/>
                  <a:pt x="16012" y="8884"/>
                </a:cubicBezTo>
                <a:cubicBezTo>
                  <a:pt x="15722" y="9375"/>
                  <a:pt x="15450" y="9628"/>
                  <a:pt x="15009" y="9628"/>
                </a:cubicBezTo>
                <a:cubicBezTo>
                  <a:pt x="14869" y="9628"/>
                  <a:pt x="14713" y="9603"/>
                  <a:pt x="14534" y="9552"/>
                </a:cubicBezTo>
                <a:cubicBezTo>
                  <a:pt x="12437" y="8958"/>
                  <a:pt x="4264" y="7348"/>
                  <a:pt x="1428" y="7348"/>
                </a:cubicBezTo>
                <a:cubicBezTo>
                  <a:pt x="889" y="7348"/>
                  <a:pt x="543" y="7406"/>
                  <a:pt x="467" y="7540"/>
                </a:cubicBezTo>
                <a:cubicBezTo>
                  <a:pt x="1" y="8368"/>
                  <a:pt x="5506" y="16280"/>
                  <a:pt x="7591" y="18730"/>
                </a:cubicBezTo>
                <a:cubicBezTo>
                  <a:pt x="7934" y="19134"/>
                  <a:pt x="8254" y="19503"/>
                  <a:pt x="7867" y="20117"/>
                </a:cubicBezTo>
                <a:cubicBezTo>
                  <a:pt x="6746" y="21888"/>
                  <a:pt x="111" y="33432"/>
                  <a:pt x="716" y="34106"/>
                </a:cubicBezTo>
                <a:cubicBezTo>
                  <a:pt x="754" y="34149"/>
                  <a:pt x="827" y="34169"/>
                  <a:pt x="931" y="34169"/>
                </a:cubicBezTo>
                <a:cubicBezTo>
                  <a:pt x="2495" y="34169"/>
                  <a:pt x="11026" y="29584"/>
                  <a:pt x="13536" y="27754"/>
                </a:cubicBezTo>
                <a:cubicBezTo>
                  <a:pt x="13738" y="27608"/>
                  <a:pt x="13904" y="27527"/>
                  <a:pt x="14051" y="27527"/>
                </a:cubicBezTo>
                <a:cubicBezTo>
                  <a:pt x="14249" y="27527"/>
                  <a:pt x="14413" y="27673"/>
                  <a:pt x="14586" y="28003"/>
                </a:cubicBezTo>
                <a:cubicBezTo>
                  <a:pt x="15601" y="29921"/>
                  <a:pt x="21098" y="38923"/>
                  <a:pt x="22135" y="38923"/>
                </a:cubicBezTo>
                <a:cubicBezTo>
                  <a:pt x="22146" y="38923"/>
                  <a:pt x="22157" y="38922"/>
                  <a:pt x="22168" y="38920"/>
                </a:cubicBezTo>
                <a:cubicBezTo>
                  <a:pt x="23120" y="38715"/>
                  <a:pt x="24881" y="24168"/>
                  <a:pt x="24961" y="21264"/>
                </a:cubicBezTo>
                <a:cubicBezTo>
                  <a:pt x="25007" y="19568"/>
                  <a:pt x="32039" y="14996"/>
                  <a:pt x="31866" y="14059"/>
                </a:cubicBezTo>
                <a:cubicBezTo>
                  <a:pt x="31704" y="13173"/>
                  <a:pt x="26990" y="12196"/>
                  <a:pt x="25344" y="11898"/>
                </a:cubicBezTo>
                <a:cubicBezTo>
                  <a:pt x="24754" y="11790"/>
                  <a:pt x="24441" y="11539"/>
                  <a:pt x="24374" y="10885"/>
                </a:cubicBezTo>
                <a:cubicBezTo>
                  <a:pt x="24203" y="9223"/>
                  <a:pt x="22703" y="117"/>
                  <a:pt x="22034" y="2"/>
                </a:cubicBezTo>
                <a:cubicBezTo>
                  <a:pt x="22028" y="1"/>
                  <a:pt x="22022" y="1"/>
                  <a:pt x="22016" y="1"/>
                </a:cubicBezTo>
                <a:close/>
              </a:path>
            </a:pathLst>
          </a:custGeom>
          <a:solidFill>
            <a:srgbClr val="FF7700">
              <a:alpha val="83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6"/>
          <p:cNvSpPr/>
          <p:nvPr/>
        </p:nvSpPr>
        <p:spPr>
          <a:xfrm rot="3298208">
            <a:off x="8271590" y="4614114"/>
            <a:ext cx="314613" cy="344254"/>
          </a:xfrm>
          <a:custGeom>
            <a:avLst/>
            <a:gdLst/>
            <a:ahLst/>
            <a:cxnLst/>
            <a:rect l="l" t="t" r="r" b="b"/>
            <a:pathLst>
              <a:path w="28987" h="31712" extrusionOk="0">
                <a:moveTo>
                  <a:pt x="13252" y="1"/>
                </a:moveTo>
                <a:cubicBezTo>
                  <a:pt x="13232" y="1"/>
                  <a:pt x="13213" y="3"/>
                  <a:pt x="13195" y="7"/>
                </a:cubicBezTo>
                <a:cubicBezTo>
                  <a:pt x="12344" y="195"/>
                  <a:pt x="11430" y="7253"/>
                  <a:pt x="11422" y="9124"/>
                </a:cubicBezTo>
                <a:cubicBezTo>
                  <a:pt x="11415" y="10721"/>
                  <a:pt x="11411" y="10706"/>
                  <a:pt x="9894" y="11330"/>
                </a:cubicBezTo>
                <a:cubicBezTo>
                  <a:pt x="7468" y="12328"/>
                  <a:pt x="1" y="14755"/>
                  <a:pt x="74" y="15883"/>
                </a:cubicBezTo>
                <a:cubicBezTo>
                  <a:pt x="150" y="17058"/>
                  <a:pt x="7654" y="19426"/>
                  <a:pt x="9438" y="19698"/>
                </a:cubicBezTo>
                <a:cubicBezTo>
                  <a:pt x="10248" y="19821"/>
                  <a:pt x="10454" y="20126"/>
                  <a:pt x="10246" y="20938"/>
                </a:cubicBezTo>
                <a:lnTo>
                  <a:pt x="10246" y="20936"/>
                </a:lnTo>
                <a:cubicBezTo>
                  <a:pt x="9425" y="24160"/>
                  <a:pt x="9427" y="31402"/>
                  <a:pt x="10214" y="31700"/>
                </a:cubicBezTo>
                <a:cubicBezTo>
                  <a:pt x="10234" y="31708"/>
                  <a:pt x="10257" y="31711"/>
                  <a:pt x="10282" y="31711"/>
                </a:cubicBezTo>
                <a:cubicBezTo>
                  <a:pt x="11298" y="31711"/>
                  <a:pt x="16067" y="25411"/>
                  <a:pt x="17205" y="22896"/>
                </a:cubicBezTo>
                <a:cubicBezTo>
                  <a:pt x="17448" y="22360"/>
                  <a:pt x="17613" y="22114"/>
                  <a:pt x="17855" y="22114"/>
                </a:cubicBezTo>
                <a:cubicBezTo>
                  <a:pt x="18056" y="22114"/>
                  <a:pt x="18311" y="22285"/>
                  <a:pt x="18707" y="22604"/>
                </a:cubicBezTo>
                <a:cubicBezTo>
                  <a:pt x="20507" y="24051"/>
                  <a:pt x="26091" y="25694"/>
                  <a:pt x="27917" y="25694"/>
                </a:cubicBezTo>
                <a:cubicBezTo>
                  <a:pt x="28204" y="25694"/>
                  <a:pt x="28398" y="25654"/>
                  <a:pt x="28470" y="25566"/>
                </a:cubicBezTo>
                <a:cubicBezTo>
                  <a:pt x="28974" y="24955"/>
                  <a:pt x="24810" y="18732"/>
                  <a:pt x="23287" y="16125"/>
                </a:cubicBezTo>
                <a:cubicBezTo>
                  <a:pt x="22907" y="15476"/>
                  <a:pt x="22935" y="15003"/>
                  <a:pt x="23419" y="14366"/>
                </a:cubicBezTo>
                <a:cubicBezTo>
                  <a:pt x="24789" y="12564"/>
                  <a:pt x="28987" y="6929"/>
                  <a:pt x="28511" y="6473"/>
                </a:cubicBezTo>
                <a:cubicBezTo>
                  <a:pt x="28376" y="6343"/>
                  <a:pt x="27759" y="6281"/>
                  <a:pt x="26910" y="6281"/>
                </a:cubicBezTo>
                <a:cubicBezTo>
                  <a:pt x="24988" y="6281"/>
                  <a:pt x="21872" y="6599"/>
                  <a:pt x="20431" y="7160"/>
                </a:cubicBezTo>
                <a:cubicBezTo>
                  <a:pt x="19641" y="7468"/>
                  <a:pt x="19221" y="7649"/>
                  <a:pt x="18956" y="7649"/>
                </a:cubicBezTo>
                <a:cubicBezTo>
                  <a:pt x="18543" y="7649"/>
                  <a:pt x="18501" y="7211"/>
                  <a:pt x="18018" y="6123"/>
                </a:cubicBezTo>
                <a:cubicBezTo>
                  <a:pt x="17235" y="4363"/>
                  <a:pt x="14194" y="1"/>
                  <a:pt x="13252" y="1"/>
                </a:cubicBezTo>
                <a:close/>
              </a:path>
            </a:pathLst>
          </a:cu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lack Han Sans"/>
              <a:buNone/>
              <a:defRPr sz="310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5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47"/>
          <p:cNvSpPr/>
          <p:nvPr/>
        </p:nvSpPr>
        <p:spPr>
          <a:xfrm>
            <a:off x="4406525" y="1547550"/>
            <a:ext cx="328508" cy="307941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549" name="Google Shape;1549;p47"/>
          <p:cNvGrpSpPr/>
          <p:nvPr/>
        </p:nvGrpSpPr>
        <p:grpSpPr>
          <a:xfrm>
            <a:off x="4077054" y="1577335"/>
            <a:ext cx="317362" cy="288988"/>
            <a:chOff x="-40378075" y="3267450"/>
            <a:chExt cx="317425" cy="289075"/>
          </a:xfrm>
        </p:grpSpPr>
        <p:sp>
          <p:nvSpPr>
            <p:cNvPr id="1550" name="Google Shape;1550;p4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47"/>
          <p:cNvGrpSpPr/>
          <p:nvPr/>
        </p:nvGrpSpPr>
        <p:grpSpPr>
          <a:xfrm>
            <a:off x="3051500" y="4694539"/>
            <a:ext cx="3255379" cy="373523"/>
            <a:chOff x="3035890" y="2975462"/>
            <a:chExt cx="3255379" cy="373523"/>
          </a:xfrm>
        </p:grpSpPr>
        <p:sp>
          <p:nvSpPr>
            <p:cNvPr id="1560" name="Google Shape;1560;p47"/>
            <p:cNvSpPr/>
            <p:nvPr/>
          </p:nvSpPr>
          <p:spPr>
            <a:xfrm flipH="1">
              <a:off x="5907765" y="29754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3035890" y="29754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527;p47">
            <a:extLst>
              <a:ext uri="{FF2B5EF4-FFF2-40B4-BE49-F238E27FC236}">
                <a16:creationId xmlns:a16="http://schemas.microsoft.com/office/drawing/2014/main" id="{1637AD13-5D62-8617-FDCA-80368B448316}"/>
              </a:ext>
            </a:extLst>
          </p:cNvPr>
          <p:cNvSpPr txBox="1">
            <a:spLocks/>
          </p:cNvSpPr>
          <p:nvPr/>
        </p:nvSpPr>
        <p:spPr>
          <a:xfrm>
            <a:off x="1370502" y="318421"/>
            <a:ext cx="6572228" cy="421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endParaRPr lang="sl-SI" sz="2800" b="0" i="0" dirty="0">
              <a:solidFill>
                <a:srgbClr val="000000"/>
              </a:solidFill>
              <a:effectLst/>
              <a:latin typeface="Bahnschrift" panose="020B0502040204020203" pitchFamily="34" charset="0"/>
            </a:endParaRPr>
          </a:p>
          <a:p>
            <a:pPr marL="0" indent="0"/>
            <a:endParaRPr lang="sl-SI" sz="28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indent="0"/>
            <a:r>
              <a:rPr lang="sl-SI" sz="2800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Otrok je srce vsake družine.</a:t>
            </a:r>
            <a:br>
              <a:rPr lang="sl-SI" sz="2800" dirty="0">
                <a:latin typeface="Bahnschrift" panose="020B0502040204020203" pitchFamily="34" charset="0"/>
              </a:rPr>
            </a:br>
            <a:r>
              <a:rPr lang="sl-SI" sz="2800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Z njim ponovno rastemo, se igramo, učimo, včasih tudi jezimo.</a:t>
            </a:r>
            <a:br>
              <a:rPr lang="sl-SI" sz="2800" dirty="0">
                <a:latin typeface="Bahnschrift" panose="020B0502040204020203" pitchFamily="34" charset="0"/>
              </a:rPr>
            </a:br>
            <a:r>
              <a:rPr lang="sl-SI" sz="2800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A najbolj pomembno je, da smo steber, ko nastopijo </a:t>
            </a:r>
            <a:r>
              <a:rPr lang="sl-SI" sz="2800" b="0" i="0" dirty="0" err="1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težave</a:t>
            </a:r>
            <a:r>
              <a:rPr lang="sl-SI" sz="2800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.</a:t>
            </a:r>
            <a:endParaRPr lang="sv-SE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4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C427A7BC-F5FC-79CA-A6CC-316063D6BDD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887185" y="1442205"/>
            <a:ext cx="4536815" cy="525900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  <a:latin typeface="Bahnschrift SemiLight" panose="020B0502040204020203" pitchFamily="34" charset="0"/>
              </a:rPr>
              <a:t>ponedeljek, 10.15 – 11.00, e pošta: preko </a:t>
            </a:r>
            <a:r>
              <a:rPr lang="sl-SI" dirty="0" err="1">
                <a:solidFill>
                  <a:srgbClr val="0070C0"/>
                </a:solidFill>
                <a:latin typeface="Bahnschrift SemiLight" panose="020B0502040204020203" pitchFamily="34" charset="0"/>
              </a:rPr>
              <a:t>eA</a:t>
            </a:r>
            <a:r>
              <a:rPr lang="sl-SI" dirty="0">
                <a:solidFill>
                  <a:srgbClr val="0070C0"/>
                </a:solidFill>
                <a:latin typeface="Bahnschrift SemiLight" panose="020B0502040204020203" pitchFamily="34" charset="0"/>
              </a:rPr>
              <a:t> v komunikaciji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87C628EE-115B-D543-0472-4CDA292327A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5099" y="3984860"/>
            <a:ext cx="7568288" cy="811975"/>
          </a:xfrm>
        </p:spPr>
        <p:txBody>
          <a:bodyPr/>
          <a:lstStyle/>
          <a:p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Popoldanske govorilne ure bodo vsak 3. četrtek v mesecu od 17.00 do 18.00.</a:t>
            </a:r>
          </a:p>
        </p:txBody>
      </p:sp>
      <p:sp>
        <p:nvSpPr>
          <p:cNvPr id="9" name="Podnaslov 8">
            <a:extLst>
              <a:ext uri="{FF2B5EF4-FFF2-40B4-BE49-F238E27FC236}">
                <a16:creationId xmlns:a16="http://schemas.microsoft.com/office/drawing/2014/main" id="{C398ED09-220A-71A6-B88B-79875F59FC07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715099" y="1442205"/>
            <a:ext cx="2336401" cy="440100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  <a:latin typeface="Bahnschrift SemiBold" panose="020B0502040204020203" pitchFamily="34" charset="0"/>
              </a:rPr>
              <a:t>Danijela JERŠIČ</a:t>
            </a:r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id="{1AAAB68E-06FF-E431-BB15-5FEDC592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GOVORILNE URE</a:t>
            </a:r>
          </a:p>
        </p:txBody>
      </p:sp>
      <p:sp>
        <p:nvSpPr>
          <p:cNvPr id="15" name="Podnaslov 8">
            <a:extLst>
              <a:ext uri="{FF2B5EF4-FFF2-40B4-BE49-F238E27FC236}">
                <a16:creationId xmlns:a16="http://schemas.microsoft.com/office/drawing/2014/main" id="{3F4C0D20-A30B-1E80-9DB1-7877BE13D1ED}"/>
              </a:ext>
            </a:extLst>
          </p:cNvPr>
          <p:cNvSpPr txBox="1">
            <a:spLocks/>
          </p:cNvSpPr>
          <p:nvPr/>
        </p:nvSpPr>
        <p:spPr>
          <a:xfrm>
            <a:off x="715098" y="1882305"/>
            <a:ext cx="3489701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Lavra KONČNIK PERPAR</a:t>
            </a:r>
          </a:p>
        </p:txBody>
      </p:sp>
      <p:sp>
        <p:nvSpPr>
          <p:cNvPr id="16" name="Podnaslov 8">
            <a:extLst>
              <a:ext uri="{FF2B5EF4-FFF2-40B4-BE49-F238E27FC236}">
                <a16:creationId xmlns:a16="http://schemas.microsoft.com/office/drawing/2014/main" id="{CFA08A95-1BD2-82A9-3804-B1CCDA65F222}"/>
              </a:ext>
            </a:extLst>
          </p:cNvPr>
          <p:cNvSpPr txBox="1">
            <a:spLocks/>
          </p:cNvSpPr>
          <p:nvPr/>
        </p:nvSpPr>
        <p:spPr>
          <a:xfrm>
            <a:off x="715098" y="2322405"/>
            <a:ext cx="2812901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l-SI" dirty="0">
                <a:solidFill>
                  <a:srgbClr val="00B050"/>
                </a:solidFill>
                <a:latin typeface="Bahnschrift SemiBold" panose="020B0502040204020203" pitchFamily="34" charset="0"/>
              </a:rPr>
              <a:t>Klavdija Kropec</a:t>
            </a:r>
          </a:p>
        </p:txBody>
      </p:sp>
      <p:sp>
        <p:nvSpPr>
          <p:cNvPr id="21" name="Podnaslov 2">
            <a:extLst>
              <a:ext uri="{FF2B5EF4-FFF2-40B4-BE49-F238E27FC236}">
                <a16:creationId xmlns:a16="http://schemas.microsoft.com/office/drawing/2014/main" id="{1F72289B-3172-E0D9-72D1-BFADC4F25D54}"/>
              </a:ext>
            </a:extLst>
          </p:cNvPr>
          <p:cNvSpPr txBox="1">
            <a:spLocks/>
          </p:cNvSpPr>
          <p:nvPr/>
        </p:nvSpPr>
        <p:spPr>
          <a:xfrm>
            <a:off x="3887184" y="3215875"/>
            <a:ext cx="2588831" cy="35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sl-SI" b="1" dirty="0">
              <a:solidFill>
                <a:srgbClr val="FFC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" name="Podnaslov 2">
            <a:extLst>
              <a:ext uri="{FF2B5EF4-FFF2-40B4-BE49-F238E27FC236}">
                <a16:creationId xmlns:a16="http://schemas.microsoft.com/office/drawing/2014/main" id="{8F6D7CB4-7B65-7928-825A-8BC048CB4938}"/>
              </a:ext>
            </a:extLst>
          </p:cNvPr>
          <p:cNvSpPr txBox="1">
            <a:spLocks/>
          </p:cNvSpPr>
          <p:nvPr/>
        </p:nvSpPr>
        <p:spPr>
          <a:xfrm>
            <a:off x="3509517" y="2352591"/>
            <a:ext cx="4755388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sl-SI" b="1" dirty="0">
                <a:solidFill>
                  <a:srgbClr val="00B050"/>
                </a:solidFill>
                <a:latin typeface="Bahnschrift SemiLight" panose="020B0502040204020203" pitchFamily="34" charset="0"/>
              </a:rPr>
              <a:t>Torek 11.55 – 12.40, </a:t>
            </a:r>
            <a:r>
              <a:rPr lang="sl-SI" dirty="0">
                <a:solidFill>
                  <a:srgbClr val="00B050"/>
                </a:solidFill>
                <a:latin typeface="Bahnschrift SemiLight" panose="020B0502040204020203" pitchFamily="34" charset="0"/>
              </a:rPr>
              <a:t>e pošta: preko </a:t>
            </a:r>
            <a:r>
              <a:rPr lang="sl-SI" dirty="0" err="1">
                <a:solidFill>
                  <a:srgbClr val="00B050"/>
                </a:solidFill>
                <a:latin typeface="Bahnschrift SemiLight" panose="020B0502040204020203" pitchFamily="34" charset="0"/>
              </a:rPr>
              <a:t>eA</a:t>
            </a:r>
            <a:r>
              <a:rPr lang="sl-SI" dirty="0">
                <a:solidFill>
                  <a:srgbClr val="00B050"/>
                </a:solidFill>
                <a:latin typeface="Bahnschrift SemiLight" panose="020B0502040204020203" pitchFamily="34" charset="0"/>
              </a:rPr>
              <a:t> v komunikaciji</a:t>
            </a:r>
            <a:endParaRPr lang="sl-SI" b="1" dirty="0">
              <a:solidFill>
                <a:srgbClr val="00B05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2" name="Podnaslov 2">
            <a:extLst>
              <a:ext uri="{FF2B5EF4-FFF2-40B4-BE49-F238E27FC236}">
                <a16:creationId xmlns:a16="http://schemas.microsoft.com/office/drawing/2014/main" id="{A0F78C51-D8A7-4F86-B5D3-D0ACC4212800}"/>
              </a:ext>
            </a:extLst>
          </p:cNvPr>
          <p:cNvSpPr txBox="1">
            <a:spLocks/>
          </p:cNvSpPr>
          <p:nvPr/>
        </p:nvSpPr>
        <p:spPr>
          <a:xfrm>
            <a:off x="3887184" y="1925205"/>
            <a:ext cx="4396203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Bahnschrift SemiLight" panose="020B0502040204020203" pitchFamily="34" charset="0"/>
              </a:rPr>
              <a:t>torek, 11.05 – 11.50, e pošta: preko 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  <a:latin typeface="Bahnschrift SemiLight" panose="020B0502040204020203" pitchFamily="34" charset="0"/>
              </a:rPr>
              <a:t>eA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Bahnschrift SemiLight" panose="020B0502040204020203" pitchFamily="34" charset="0"/>
              </a:rPr>
              <a:t> v komunikaciji  </a:t>
            </a:r>
          </a:p>
        </p:txBody>
      </p:sp>
    </p:spTree>
    <p:extLst>
      <p:ext uri="{BB962C8B-B14F-4D97-AF65-F5344CB8AC3E}">
        <p14:creationId xmlns:p14="http://schemas.microsoft.com/office/powerpoint/2010/main" val="104213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OCENJEVALNI OBDOBJI</a:t>
            </a:r>
            <a:endParaRPr dirty="0"/>
          </a:p>
        </p:txBody>
      </p:sp>
      <p:sp>
        <p:nvSpPr>
          <p:cNvPr id="1397" name="Google Shape;1397;p44"/>
          <p:cNvSpPr txBox="1"/>
          <p:nvPr/>
        </p:nvSpPr>
        <p:spPr>
          <a:xfrm>
            <a:off x="2497183" y="1873574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1. OBDOBJE</a:t>
            </a:r>
            <a:endParaRPr sz="2100" dirty="0">
              <a:solidFill>
                <a:schemeClr val="accent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98" name="Google Shape;1398;p44"/>
          <p:cNvSpPr txBox="1"/>
          <p:nvPr/>
        </p:nvSpPr>
        <p:spPr>
          <a:xfrm>
            <a:off x="2347668" y="2306100"/>
            <a:ext cx="2136741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1. 9. 2023 – 31. 1. 2024</a:t>
            </a:r>
            <a:endParaRPr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11" name="Google Shape;1411;p44"/>
          <p:cNvCxnSpPr>
            <a:cxnSpLocks/>
          </p:cNvCxnSpPr>
          <p:nvPr/>
        </p:nvCxnSpPr>
        <p:spPr>
          <a:xfrm rot="5400000">
            <a:off x="3688762" y="1083727"/>
            <a:ext cx="783000" cy="9759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2" name="Google Shape;1412;p44"/>
          <p:cNvCxnSpPr>
            <a:cxnSpLocks/>
          </p:cNvCxnSpPr>
          <p:nvPr/>
        </p:nvCxnSpPr>
        <p:spPr>
          <a:xfrm rot="-5400000" flipH="1">
            <a:off x="4668373" y="1063178"/>
            <a:ext cx="783000" cy="975900"/>
          </a:xfrm>
          <a:prstGeom prst="bentConnector3">
            <a:avLst>
              <a:gd name="adj1" fmla="val 5342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14" name="Google Shape;1414;p44"/>
          <p:cNvGrpSpPr/>
          <p:nvPr/>
        </p:nvGrpSpPr>
        <p:grpSpPr>
          <a:xfrm>
            <a:off x="7737783" y="1192873"/>
            <a:ext cx="1397700" cy="1254900"/>
            <a:chOff x="7116041" y="2128720"/>
            <a:chExt cx="1397700" cy="1254900"/>
          </a:xfrm>
        </p:grpSpPr>
        <p:sp>
          <p:nvSpPr>
            <p:cNvPr id="1415" name="Google Shape;1415;p44"/>
            <p:cNvSpPr/>
            <p:nvPr/>
          </p:nvSpPr>
          <p:spPr>
            <a:xfrm rot="480271">
              <a:off x="7185812" y="2211010"/>
              <a:ext cx="1258158" cy="10903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6" name="Google Shape;1416;p44"/>
            <p:cNvGrpSpPr/>
            <p:nvPr/>
          </p:nvGrpSpPr>
          <p:grpSpPr>
            <a:xfrm rot="2106365">
              <a:off x="7524562" y="2413402"/>
              <a:ext cx="580205" cy="492610"/>
              <a:chOff x="7819770" y="4362193"/>
              <a:chExt cx="580197" cy="492604"/>
            </a:xfrm>
          </p:grpSpPr>
          <p:sp>
            <p:nvSpPr>
              <p:cNvPr id="1417" name="Google Shape;1417;p44"/>
              <p:cNvSpPr/>
              <p:nvPr/>
            </p:nvSpPr>
            <p:spPr>
              <a:xfrm rot="-1590051">
                <a:off x="7858236" y="4539087"/>
                <a:ext cx="225683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0275" extrusionOk="0">
                    <a:moveTo>
                      <a:pt x="5141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7" y="5778"/>
                      <a:pt x="95" y="6087"/>
                    </a:cubicBezTo>
                    <a:cubicBezTo>
                      <a:pt x="531" y="8469"/>
                      <a:pt x="2625" y="10275"/>
                      <a:pt x="5141" y="10275"/>
                    </a:cubicBezTo>
                    <a:cubicBezTo>
                      <a:pt x="7979" y="10275"/>
                      <a:pt x="10280" y="7973"/>
                      <a:pt x="10280" y="5142"/>
                    </a:cubicBezTo>
                    <a:cubicBezTo>
                      <a:pt x="10280" y="2632"/>
                      <a:pt x="8476" y="538"/>
                      <a:pt x="6101" y="95"/>
                    </a:cubicBezTo>
                    <a:cubicBezTo>
                      <a:pt x="5792" y="34"/>
                      <a:pt x="5469" y="1"/>
                      <a:pt x="5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4"/>
              <p:cNvSpPr/>
              <p:nvPr/>
            </p:nvSpPr>
            <p:spPr>
              <a:xfrm rot="-1590051">
                <a:off x="7849851" y="4552712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1" y="1"/>
                      <a:pt x="1" y="2303"/>
                      <a:pt x="1" y="5142"/>
                    </a:cubicBezTo>
                    <a:cubicBezTo>
                      <a:pt x="1" y="5463"/>
                      <a:pt x="26" y="5778"/>
                      <a:pt x="94" y="6087"/>
                    </a:cubicBezTo>
                    <a:cubicBezTo>
                      <a:pt x="866" y="7255"/>
                      <a:pt x="2194" y="8027"/>
                      <a:pt x="3697" y="8027"/>
                    </a:cubicBezTo>
                    <a:cubicBezTo>
                      <a:pt x="6086" y="8027"/>
                      <a:pt x="8026" y="6087"/>
                      <a:pt x="8026" y="3692"/>
                    </a:cubicBezTo>
                    <a:lnTo>
                      <a:pt x="8026" y="3691"/>
                    </a:lnTo>
                    <a:cubicBezTo>
                      <a:pt x="8026" y="2195"/>
                      <a:pt x="7260" y="874"/>
                      <a:pt x="6100" y="95"/>
                    </a:cubicBezTo>
                    <a:cubicBezTo>
                      <a:pt x="5791" y="34"/>
                      <a:pt x="5468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4"/>
              <p:cNvSpPr/>
              <p:nvPr/>
            </p:nvSpPr>
            <p:spPr>
              <a:xfrm rot="-1590051">
                <a:off x="7991852" y="4615820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4" y="1"/>
                      <a:pt x="1" y="404"/>
                      <a:pt x="1" y="901"/>
                    </a:cubicBezTo>
                    <a:cubicBezTo>
                      <a:pt x="1" y="1399"/>
                      <a:pt x="404" y="1803"/>
                      <a:pt x="901" y="1803"/>
                    </a:cubicBezTo>
                    <a:cubicBezTo>
                      <a:pt x="1398" y="1803"/>
                      <a:pt x="1803" y="1399"/>
                      <a:pt x="1803" y="901"/>
                    </a:cubicBezTo>
                    <a:cubicBezTo>
                      <a:pt x="1803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4"/>
              <p:cNvSpPr/>
              <p:nvPr/>
            </p:nvSpPr>
            <p:spPr>
              <a:xfrm rot="-1590051">
                <a:off x="8135798" y="4400699"/>
                <a:ext cx="225705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0275" extrusionOk="0">
                    <a:moveTo>
                      <a:pt x="5142" y="1"/>
                    </a:moveTo>
                    <a:cubicBezTo>
                      <a:pt x="2303" y="1"/>
                      <a:pt x="1" y="2303"/>
                      <a:pt x="1" y="5142"/>
                    </a:cubicBezTo>
                    <a:cubicBezTo>
                      <a:pt x="1" y="5463"/>
                      <a:pt x="28" y="5778"/>
                      <a:pt x="95" y="6087"/>
                    </a:cubicBezTo>
                    <a:cubicBezTo>
                      <a:pt x="532" y="8469"/>
                      <a:pt x="2626" y="10275"/>
                      <a:pt x="5142" y="10275"/>
                    </a:cubicBezTo>
                    <a:cubicBezTo>
                      <a:pt x="7979" y="10275"/>
                      <a:pt x="10281" y="7973"/>
                      <a:pt x="10281" y="5142"/>
                    </a:cubicBezTo>
                    <a:cubicBezTo>
                      <a:pt x="10281" y="2632"/>
                      <a:pt x="8477" y="538"/>
                      <a:pt x="6101" y="95"/>
                    </a:cubicBezTo>
                    <a:cubicBezTo>
                      <a:pt x="5793" y="34"/>
                      <a:pt x="5470" y="1"/>
                      <a:pt x="5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4"/>
              <p:cNvSpPr/>
              <p:nvPr/>
            </p:nvSpPr>
            <p:spPr>
              <a:xfrm rot="-1590051">
                <a:off x="8127434" y="4414320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6" y="5778"/>
                      <a:pt x="93" y="6087"/>
                    </a:cubicBezTo>
                    <a:cubicBezTo>
                      <a:pt x="866" y="7255"/>
                      <a:pt x="2193" y="8027"/>
                      <a:pt x="3697" y="8027"/>
                    </a:cubicBezTo>
                    <a:cubicBezTo>
                      <a:pt x="6085" y="8027"/>
                      <a:pt x="8025" y="6087"/>
                      <a:pt x="8025" y="3692"/>
                    </a:cubicBezTo>
                    <a:lnTo>
                      <a:pt x="8025" y="3691"/>
                    </a:lnTo>
                    <a:cubicBezTo>
                      <a:pt x="8025" y="2195"/>
                      <a:pt x="7261" y="874"/>
                      <a:pt x="6099" y="95"/>
                    </a:cubicBezTo>
                    <a:cubicBezTo>
                      <a:pt x="5791" y="34"/>
                      <a:pt x="5469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4"/>
              <p:cNvSpPr/>
              <p:nvPr/>
            </p:nvSpPr>
            <p:spPr>
              <a:xfrm rot="-1590051">
                <a:off x="8269435" y="4477428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3" y="1"/>
                      <a:pt x="0" y="404"/>
                      <a:pt x="0" y="901"/>
                    </a:cubicBezTo>
                    <a:cubicBezTo>
                      <a:pt x="0" y="1399"/>
                      <a:pt x="403" y="1803"/>
                      <a:pt x="901" y="1803"/>
                    </a:cubicBezTo>
                    <a:cubicBezTo>
                      <a:pt x="1398" y="1803"/>
                      <a:pt x="1802" y="1399"/>
                      <a:pt x="1802" y="901"/>
                    </a:cubicBezTo>
                    <a:cubicBezTo>
                      <a:pt x="1802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4"/>
              <p:cNvSpPr/>
              <p:nvPr/>
            </p:nvSpPr>
            <p:spPr>
              <a:xfrm rot="-1590051">
                <a:off x="8083352" y="4718259"/>
                <a:ext cx="231083" cy="89694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4086" extrusionOk="0">
                    <a:moveTo>
                      <a:pt x="1121" y="1"/>
                    </a:moveTo>
                    <a:cubicBezTo>
                      <a:pt x="882" y="1"/>
                      <a:pt x="643" y="85"/>
                      <a:pt x="451" y="256"/>
                    </a:cubicBezTo>
                    <a:cubicBezTo>
                      <a:pt x="37" y="625"/>
                      <a:pt x="0" y="1262"/>
                      <a:pt x="370" y="1677"/>
                    </a:cubicBezTo>
                    <a:cubicBezTo>
                      <a:pt x="1335" y="2758"/>
                      <a:pt x="3261" y="4086"/>
                      <a:pt x="5576" y="4086"/>
                    </a:cubicBezTo>
                    <a:cubicBezTo>
                      <a:pt x="6968" y="4086"/>
                      <a:pt x="8498" y="3607"/>
                      <a:pt x="10044" y="2308"/>
                    </a:cubicBezTo>
                    <a:cubicBezTo>
                      <a:pt x="10469" y="1952"/>
                      <a:pt x="10526" y="1316"/>
                      <a:pt x="10168" y="891"/>
                    </a:cubicBezTo>
                    <a:cubicBezTo>
                      <a:pt x="9970" y="654"/>
                      <a:pt x="9685" y="532"/>
                      <a:pt x="9397" y="532"/>
                    </a:cubicBezTo>
                    <a:cubicBezTo>
                      <a:pt x="9169" y="532"/>
                      <a:pt x="8939" y="609"/>
                      <a:pt x="8750" y="767"/>
                    </a:cubicBezTo>
                    <a:cubicBezTo>
                      <a:pt x="7597" y="1735"/>
                      <a:pt x="6507" y="2072"/>
                      <a:pt x="5548" y="2072"/>
                    </a:cubicBezTo>
                    <a:cubicBezTo>
                      <a:pt x="3531" y="2072"/>
                      <a:pt x="2095" y="582"/>
                      <a:pt x="1871" y="335"/>
                    </a:cubicBezTo>
                    <a:cubicBezTo>
                      <a:pt x="1672" y="114"/>
                      <a:pt x="1397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4" name="Google Shape;1424;p44"/>
          <p:cNvGrpSpPr/>
          <p:nvPr/>
        </p:nvGrpSpPr>
        <p:grpSpPr>
          <a:xfrm rot="-839022">
            <a:off x="222489" y="1165926"/>
            <a:ext cx="1333193" cy="1487675"/>
            <a:chOff x="-6" y="874090"/>
            <a:chExt cx="1200300" cy="1339500"/>
          </a:xfrm>
        </p:grpSpPr>
        <p:sp>
          <p:nvSpPr>
            <p:cNvPr id="1425" name="Google Shape;1425;p44"/>
            <p:cNvSpPr/>
            <p:nvPr/>
          </p:nvSpPr>
          <p:spPr>
            <a:xfrm rot="449777">
              <a:off x="74703" y="937446"/>
              <a:ext cx="1050882" cy="1212789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6" name="Google Shape;1426;p44"/>
            <p:cNvGrpSpPr/>
            <p:nvPr/>
          </p:nvGrpSpPr>
          <p:grpSpPr>
            <a:xfrm rot="2126875">
              <a:off x="349511" y="1375603"/>
              <a:ext cx="501267" cy="336411"/>
              <a:chOff x="674913" y="329421"/>
              <a:chExt cx="734318" cy="492612"/>
            </a:xfrm>
          </p:grpSpPr>
          <p:sp>
            <p:nvSpPr>
              <p:cNvPr id="1427" name="Google Shape;1427;p44"/>
              <p:cNvSpPr/>
              <p:nvPr/>
            </p:nvSpPr>
            <p:spPr>
              <a:xfrm rot="-1059350">
                <a:off x="704532" y="561184"/>
                <a:ext cx="231251" cy="231226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9249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8"/>
                      <a:pt x="2071" y="9249"/>
                      <a:pt x="4625" y="9249"/>
                    </a:cubicBezTo>
                    <a:cubicBezTo>
                      <a:pt x="7179" y="9249"/>
                      <a:pt x="9249" y="7178"/>
                      <a:pt x="9249" y="4625"/>
                    </a:cubicBezTo>
                    <a:cubicBezTo>
                      <a:pt x="9249" y="2071"/>
                      <a:pt x="7179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4"/>
              <p:cNvSpPr/>
              <p:nvPr/>
            </p:nvSpPr>
            <p:spPr>
              <a:xfrm rot="-1059350">
                <a:off x="738408" y="595059"/>
                <a:ext cx="163501" cy="163476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539" extrusionOk="0">
                    <a:moveTo>
                      <a:pt x="3270" y="1"/>
                    </a:moveTo>
                    <a:cubicBezTo>
                      <a:pt x="1464" y="1"/>
                      <a:pt x="1" y="1464"/>
                      <a:pt x="1" y="3270"/>
                    </a:cubicBezTo>
                    <a:cubicBezTo>
                      <a:pt x="1" y="5076"/>
                      <a:pt x="1464" y="6539"/>
                      <a:pt x="3270" y="6539"/>
                    </a:cubicBezTo>
                    <a:cubicBezTo>
                      <a:pt x="5076" y="6539"/>
                      <a:pt x="6539" y="5076"/>
                      <a:pt x="6539" y="3270"/>
                    </a:cubicBezTo>
                    <a:cubicBezTo>
                      <a:pt x="6539" y="1464"/>
                      <a:pt x="5076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4"/>
              <p:cNvSpPr/>
              <p:nvPr/>
            </p:nvSpPr>
            <p:spPr>
              <a:xfrm rot="-1059350">
                <a:off x="1148382" y="359040"/>
                <a:ext cx="231226" cy="231251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250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9"/>
                      <a:pt x="2071" y="9249"/>
                      <a:pt x="4625" y="9249"/>
                    </a:cubicBezTo>
                    <a:cubicBezTo>
                      <a:pt x="7178" y="9249"/>
                      <a:pt x="9249" y="7179"/>
                      <a:pt x="9249" y="4625"/>
                    </a:cubicBezTo>
                    <a:cubicBezTo>
                      <a:pt x="9249" y="2071"/>
                      <a:pt x="7178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4"/>
              <p:cNvSpPr/>
              <p:nvPr/>
            </p:nvSpPr>
            <p:spPr>
              <a:xfrm rot="-1059350">
                <a:off x="1182257" y="392914"/>
                <a:ext cx="163476" cy="163501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6540" extrusionOk="0">
                    <a:moveTo>
                      <a:pt x="3270" y="1"/>
                    </a:moveTo>
                    <a:cubicBezTo>
                      <a:pt x="1464" y="1"/>
                      <a:pt x="0" y="1464"/>
                      <a:pt x="0" y="3270"/>
                    </a:cubicBezTo>
                    <a:cubicBezTo>
                      <a:pt x="0" y="5076"/>
                      <a:pt x="1464" y="6539"/>
                      <a:pt x="3270" y="6539"/>
                    </a:cubicBezTo>
                    <a:cubicBezTo>
                      <a:pt x="5075" y="6539"/>
                      <a:pt x="6539" y="5076"/>
                      <a:pt x="6539" y="3270"/>
                    </a:cubicBezTo>
                    <a:cubicBezTo>
                      <a:pt x="6539" y="1464"/>
                      <a:pt x="5075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4"/>
              <p:cNvSpPr/>
              <p:nvPr/>
            </p:nvSpPr>
            <p:spPr>
              <a:xfrm rot="-1059350">
                <a:off x="993157" y="651939"/>
                <a:ext cx="222201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888" h="4241" extrusionOk="0">
                    <a:moveTo>
                      <a:pt x="8887" y="1"/>
                    </a:moveTo>
                    <a:lnTo>
                      <a:pt x="1" y="1567"/>
                    </a:lnTo>
                    <a:cubicBezTo>
                      <a:pt x="1" y="1567"/>
                      <a:pt x="1642" y="4240"/>
                      <a:pt x="4332" y="4240"/>
                    </a:cubicBezTo>
                    <a:cubicBezTo>
                      <a:pt x="4597" y="4240"/>
                      <a:pt x="4873" y="4214"/>
                      <a:pt x="5158" y="4157"/>
                    </a:cubicBezTo>
                    <a:cubicBezTo>
                      <a:pt x="8702" y="3446"/>
                      <a:pt x="8887" y="1"/>
                      <a:pt x="8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2" name="Google Shape;1432;p44"/>
          <p:cNvGrpSpPr/>
          <p:nvPr/>
        </p:nvGrpSpPr>
        <p:grpSpPr>
          <a:xfrm>
            <a:off x="1106453" y="1410625"/>
            <a:ext cx="7219372" cy="1526510"/>
            <a:chOff x="1106453" y="1410625"/>
            <a:chExt cx="7219372" cy="1526510"/>
          </a:xfrm>
        </p:grpSpPr>
        <p:sp>
          <p:nvSpPr>
            <p:cNvPr id="1433" name="Google Shape;1433;p44"/>
            <p:cNvSpPr/>
            <p:nvPr/>
          </p:nvSpPr>
          <p:spPr>
            <a:xfrm rot="1476230">
              <a:off x="7362691" y="1471270"/>
              <a:ext cx="382579" cy="418616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4"/>
            <p:cNvSpPr/>
            <p:nvPr/>
          </p:nvSpPr>
          <p:spPr>
            <a:xfrm flipH="1">
              <a:off x="7746482" y="2322122"/>
              <a:ext cx="579344" cy="561366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 rot="3029589">
              <a:off x="1205171" y="2410601"/>
              <a:ext cx="411109" cy="449756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 flipH="1">
              <a:off x="1598215" y="1410637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397;p44">
            <a:extLst>
              <a:ext uri="{FF2B5EF4-FFF2-40B4-BE49-F238E27FC236}">
                <a16:creationId xmlns:a16="http://schemas.microsoft.com/office/drawing/2014/main" id="{24F503C9-EB66-C9BF-2F53-4D5F18DA7823}"/>
              </a:ext>
            </a:extLst>
          </p:cNvPr>
          <p:cNvSpPr txBox="1"/>
          <p:nvPr/>
        </p:nvSpPr>
        <p:spPr>
          <a:xfrm>
            <a:off x="4680182" y="1867829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2. OBDOBJE</a:t>
            </a:r>
            <a:endParaRPr sz="2100" dirty="0">
              <a:solidFill>
                <a:schemeClr val="accent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" name="Google Shape;1398;p44">
            <a:extLst>
              <a:ext uri="{FF2B5EF4-FFF2-40B4-BE49-F238E27FC236}">
                <a16:creationId xmlns:a16="http://schemas.microsoft.com/office/drawing/2014/main" id="{33CB8C38-2613-8162-D1C2-39CFBA614E57}"/>
              </a:ext>
            </a:extLst>
          </p:cNvPr>
          <p:cNvSpPr txBox="1"/>
          <p:nvPr/>
        </p:nvSpPr>
        <p:spPr>
          <a:xfrm>
            <a:off x="4629237" y="2301606"/>
            <a:ext cx="2136741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1. 2. 2024 – 24. 6. 2024</a:t>
            </a:r>
            <a:endParaRPr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A3C7F86-B639-1640-E082-700043FA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409" y="2976611"/>
            <a:ext cx="3255546" cy="371888"/>
          </a:xfrm>
          <a:prstGeom prst="rect">
            <a:avLst/>
          </a:prstGeom>
        </p:spPr>
      </p:pic>
      <p:sp>
        <p:nvSpPr>
          <p:cNvPr id="11" name="Google Shape;1561;p47">
            <a:extLst>
              <a:ext uri="{FF2B5EF4-FFF2-40B4-BE49-F238E27FC236}">
                <a16:creationId xmlns:a16="http://schemas.microsoft.com/office/drawing/2014/main" id="{083742DA-CE05-27BC-29B4-7199E5BA2E9C}"/>
              </a:ext>
            </a:extLst>
          </p:cNvPr>
          <p:cNvSpPr/>
          <p:nvPr/>
        </p:nvSpPr>
        <p:spPr>
          <a:xfrm>
            <a:off x="4437485" y="3981877"/>
            <a:ext cx="383504" cy="37352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92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61;p47">
            <a:extLst>
              <a:ext uri="{FF2B5EF4-FFF2-40B4-BE49-F238E27FC236}">
                <a16:creationId xmlns:a16="http://schemas.microsoft.com/office/drawing/2014/main" id="{0AC52558-85CB-B680-82F2-640BA2A4B740}"/>
              </a:ext>
            </a:extLst>
          </p:cNvPr>
          <p:cNvSpPr/>
          <p:nvPr/>
        </p:nvSpPr>
        <p:spPr>
          <a:xfrm>
            <a:off x="1714998" y="3554268"/>
            <a:ext cx="383504" cy="37352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chemeClr val="accent2">
              <a:lumMod val="75000"/>
              <a:alpha val="892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561;p47">
            <a:extLst>
              <a:ext uri="{FF2B5EF4-FFF2-40B4-BE49-F238E27FC236}">
                <a16:creationId xmlns:a16="http://schemas.microsoft.com/office/drawing/2014/main" id="{1E86C5D4-220A-9053-4D83-3EE608BF3AFA}"/>
              </a:ext>
            </a:extLst>
          </p:cNvPr>
          <p:cNvSpPr/>
          <p:nvPr/>
        </p:nvSpPr>
        <p:spPr>
          <a:xfrm>
            <a:off x="7101162" y="3510317"/>
            <a:ext cx="383504" cy="373523"/>
          </a:xfrm>
          <a:custGeom>
            <a:avLst/>
            <a:gdLst/>
            <a:ahLst/>
            <a:cxnLst/>
            <a:rect l="l" t="t" r="r" b="b"/>
            <a:pathLst>
              <a:path w="23363" h="22755" extrusionOk="0">
                <a:moveTo>
                  <a:pt x="12566" y="0"/>
                </a:moveTo>
                <a:cubicBezTo>
                  <a:pt x="12558" y="0"/>
                  <a:pt x="12550" y="1"/>
                  <a:pt x="12542" y="2"/>
                </a:cubicBezTo>
                <a:cubicBezTo>
                  <a:pt x="11819" y="79"/>
                  <a:pt x="10944" y="4016"/>
                  <a:pt x="10410" y="5340"/>
                </a:cubicBezTo>
                <a:cubicBezTo>
                  <a:pt x="9768" y="7846"/>
                  <a:pt x="3896" y="8214"/>
                  <a:pt x="1573" y="8601"/>
                </a:cubicBezTo>
                <a:cubicBezTo>
                  <a:pt x="458" y="8786"/>
                  <a:pt x="0" y="8864"/>
                  <a:pt x="547" y="9774"/>
                </a:cubicBezTo>
                <a:cubicBezTo>
                  <a:pt x="837" y="10255"/>
                  <a:pt x="4747" y="12111"/>
                  <a:pt x="6156" y="12954"/>
                </a:cubicBezTo>
                <a:cubicBezTo>
                  <a:pt x="6692" y="13276"/>
                  <a:pt x="6897" y="13611"/>
                  <a:pt x="6655" y="14235"/>
                </a:cubicBezTo>
                <a:cubicBezTo>
                  <a:pt x="5955" y="16044"/>
                  <a:pt x="4637" y="22370"/>
                  <a:pt x="5207" y="22730"/>
                </a:cubicBezTo>
                <a:cubicBezTo>
                  <a:pt x="5233" y="22747"/>
                  <a:pt x="5264" y="22754"/>
                  <a:pt x="5302" y="22754"/>
                </a:cubicBezTo>
                <a:cubicBezTo>
                  <a:pt x="6206" y="22754"/>
                  <a:pt x="10483" y="18198"/>
                  <a:pt x="11780" y="16649"/>
                </a:cubicBezTo>
                <a:cubicBezTo>
                  <a:pt x="12017" y="16366"/>
                  <a:pt x="12223" y="16228"/>
                  <a:pt x="12419" y="16228"/>
                </a:cubicBezTo>
                <a:cubicBezTo>
                  <a:pt x="12619" y="16228"/>
                  <a:pt x="12809" y="16370"/>
                  <a:pt x="13011" y="16644"/>
                </a:cubicBezTo>
                <a:cubicBezTo>
                  <a:pt x="14021" y="18013"/>
                  <a:pt x="19062" y="22215"/>
                  <a:pt x="20222" y="22215"/>
                </a:cubicBezTo>
                <a:cubicBezTo>
                  <a:pt x="20281" y="22215"/>
                  <a:pt x="20330" y="22204"/>
                  <a:pt x="20368" y="22182"/>
                </a:cubicBezTo>
                <a:cubicBezTo>
                  <a:pt x="21193" y="21685"/>
                  <a:pt x="18672" y="14689"/>
                  <a:pt x="17987" y="12881"/>
                </a:cubicBezTo>
                <a:cubicBezTo>
                  <a:pt x="17723" y="12187"/>
                  <a:pt x="17898" y="11720"/>
                  <a:pt x="18432" y="11247"/>
                </a:cubicBezTo>
                <a:cubicBezTo>
                  <a:pt x="19735" y="10096"/>
                  <a:pt x="23362" y="7263"/>
                  <a:pt x="23354" y="6762"/>
                </a:cubicBezTo>
                <a:cubicBezTo>
                  <a:pt x="23322" y="5918"/>
                  <a:pt x="19280" y="5862"/>
                  <a:pt x="17333" y="5862"/>
                </a:cubicBezTo>
                <a:cubicBezTo>
                  <a:pt x="17153" y="5862"/>
                  <a:pt x="16990" y="5863"/>
                  <a:pt x="16850" y="5863"/>
                </a:cubicBezTo>
                <a:cubicBezTo>
                  <a:pt x="16844" y="5863"/>
                  <a:pt x="16837" y="5863"/>
                  <a:pt x="16830" y="5863"/>
                </a:cubicBezTo>
                <a:cubicBezTo>
                  <a:pt x="15801" y="5863"/>
                  <a:pt x="15362" y="5533"/>
                  <a:pt x="15131" y="4623"/>
                </a:cubicBezTo>
                <a:cubicBezTo>
                  <a:pt x="14821" y="3396"/>
                  <a:pt x="13287" y="0"/>
                  <a:pt x="12566" y="0"/>
                </a:cubicBezTo>
                <a:close/>
              </a:path>
            </a:pathLst>
          </a:custGeom>
          <a:solidFill>
            <a:schemeClr val="accent1">
              <a:lumMod val="75000"/>
              <a:alpha val="892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DA015A20-2B0D-4B12-A50A-7D29D072363D}"/>
              </a:ext>
            </a:extLst>
          </p:cNvPr>
          <p:cNvSpPr txBox="1"/>
          <p:nvPr/>
        </p:nvSpPr>
        <p:spPr>
          <a:xfrm>
            <a:off x="426720" y="3403663"/>
            <a:ext cx="8257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DELOVNA SOBOTA: 1. </a:t>
            </a:r>
            <a:r>
              <a:rPr lang="sl-SI" sz="2400" b="1" dirty="0">
                <a:solidFill>
                  <a:srgbClr val="FF0000"/>
                </a:solidFill>
              </a:rPr>
              <a:t>3</a:t>
            </a: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2025 – PUSTNI KARNEVAL, (pouka prost dan 25. </a:t>
            </a:r>
            <a:r>
              <a:rPr lang="sl-SI" sz="2400" b="1" dirty="0">
                <a:solidFill>
                  <a:srgbClr val="FF0000"/>
                </a:solidFill>
              </a:rPr>
              <a:t>4</a:t>
            </a: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2025)</a:t>
            </a:r>
          </a:p>
        </p:txBody>
      </p:sp>
    </p:spTree>
    <p:extLst>
      <p:ext uri="{BB962C8B-B14F-4D97-AF65-F5344CB8AC3E}">
        <p14:creationId xmlns:p14="http://schemas.microsoft.com/office/powerpoint/2010/main" val="266826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ahnschrift SemiLight" panose="020B0502040204020203" pitchFamily="34" charset="0"/>
              </a:rPr>
              <a:t>ŠOLSKE POČITNICE</a:t>
            </a:r>
            <a:endParaRPr b="1" dirty="0">
              <a:latin typeface="Bahnschrift SemiLight" panose="020B0502040204020203" pitchFamily="34" charset="0"/>
            </a:endParaRPr>
          </a:p>
        </p:txBody>
      </p:sp>
      <p:sp>
        <p:nvSpPr>
          <p:cNvPr id="1395" name="Google Shape;1395;p44"/>
          <p:cNvSpPr/>
          <p:nvPr/>
        </p:nvSpPr>
        <p:spPr>
          <a:xfrm>
            <a:off x="4058825" y="1339475"/>
            <a:ext cx="1026300" cy="1026300"/>
          </a:xfrm>
          <a:prstGeom prst="ellipse">
            <a:avLst/>
          </a:prstGeom>
          <a:solidFill>
            <a:srgbClr val="EC6299">
              <a:alpha val="87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44"/>
          <p:cNvSpPr txBox="1"/>
          <p:nvPr/>
        </p:nvSpPr>
        <p:spPr>
          <a:xfrm>
            <a:off x="3643488" y="2369825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b="1" dirty="0">
                <a:solidFill>
                  <a:schemeClr val="accent5"/>
                </a:solidFill>
                <a:latin typeface="Bahnschrift SemiBold" panose="020B0502040204020203" pitchFamily="34" charset="0"/>
                <a:ea typeface="Black Han Sans"/>
                <a:cs typeface="Black Han Sans"/>
                <a:sym typeface="Black Han Sans"/>
              </a:rPr>
              <a:t>POČITNICE</a:t>
            </a:r>
            <a:endParaRPr sz="2100" b="1" dirty="0">
              <a:solidFill>
                <a:schemeClr val="accent5"/>
              </a:solidFill>
              <a:latin typeface="Bahnschrift SemiBold" panose="020B0502040204020203" pitchFamily="34" charset="0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97" name="Google Shape;1397;p44"/>
          <p:cNvSpPr txBox="1"/>
          <p:nvPr/>
        </p:nvSpPr>
        <p:spPr>
          <a:xfrm>
            <a:off x="716000" y="3684000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JESENSKE</a:t>
            </a:r>
            <a:endParaRPr sz="2100" dirty="0">
              <a:solidFill>
                <a:schemeClr val="accent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98" name="Google Shape;1398;p44"/>
          <p:cNvSpPr txBox="1"/>
          <p:nvPr/>
        </p:nvSpPr>
        <p:spPr>
          <a:xfrm>
            <a:off x="716013" y="4077200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28. 10. – 1.11. 2024</a:t>
            </a:r>
            <a:endParaRPr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9" name="Google Shape;1399;p44"/>
          <p:cNvSpPr txBox="1"/>
          <p:nvPr/>
        </p:nvSpPr>
        <p:spPr>
          <a:xfrm>
            <a:off x="2668411" y="3683999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NOVOLETNE</a:t>
            </a:r>
            <a:endParaRPr sz="2100" dirty="0">
              <a:solidFill>
                <a:schemeClr val="accent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400" name="Google Shape;1400;p44"/>
          <p:cNvSpPr txBox="1"/>
          <p:nvPr/>
        </p:nvSpPr>
        <p:spPr>
          <a:xfrm>
            <a:off x="2651943" y="4068399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25. 12. – 2. 1. 2025</a:t>
            </a:r>
            <a:endParaRPr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1" name="Google Shape;1401;p44"/>
          <p:cNvSpPr txBox="1"/>
          <p:nvPr/>
        </p:nvSpPr>
        <p:spPr>
          <a:xfrm>
            <a:off x="4619323" y="3684000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ZIMSKE</a:t>
            </a:r>
            <a:endParaRPr sz="2100" dirty="0">
              <a:solidFill>
                <a:schemeClr val="accent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402" name="Google Shape;1402;p44"/>
          <p:cNvSpPr txBox="1"/>
          <p:nvPr/>
        </p:nvSpPr>
        <p:spPr>
          <a:xfrm>
            <a:off x="4619331" y="4077200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17. 2. – 21. 2. 2025</a:t>
            </a:r>
            <a:endParaRPr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3" name="Google Shape;1403;p44"/>
          <p:cNvSpPr txBox="1"/>
          <p:nvPr/>
        </p:nvSpPr>
        <p:spPr>
          <a:xfrm>
            <a:off x="6570985" y="3684000"/>
            <a:ext cx="2151674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PRVOMAJSKE</a:t>
            </a:r>
            <a:endParaRPr sz="2100" dirty="0">
              <a:solidFill>
                <a:schemeClr val="accent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404" name="Google Shape;1404;p44"/>
          <p:cNvSpPr txBox="1"/>
          <p:nvPr/>
        </p:nvSpPr>
        <p:spPr>
          <a:xfrm>
            <a:off x="6570990" y="4077200"/>
            <a:ext cx="1857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27. 4. – 2. 5. 2025</a:t>
            </a:r>
            <a:endParaRPr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05" name="Google Shape;1405;p44"/>
          <p:cNvGrpSpPr/>
          <p:nvPr/>
        </p:nvGrpSpPr>
        <p:grpSpPr>
          <a:xfrm>
            <a:off x="4386539" y="1683749"/>
            <a:ext cx="370879" cy="337755"/>
            <a:chOff x="-40378075" y="3267450"/>
            <a:chExt cx="317425" cy="289075"/>
          </a:xfrm>
        </p:grpSpPr>
        <p:sp>
          <p:nvSpPr>
            <p:cNvPr id="1406" name="Google Shape;1406;p44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4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10" name="Google Shape;1410;p44"/>
          <p:cNvCxnSpPr>
            <a:stCxn id="1396" idx="2"/>
            <a:endCxn id="1397" idx="0"/>
          </p:cNvCxnSpPr>
          <p:nvPr/>
        </p:nvCxnSpPr>
        <p:spPr>
          <a:xfrm rot="5400000">
            <a:off x="2716788" y="1828925"/>
            <a:ext cx="783000" cy="29274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1" name="Google Shape;1411;p44"/>
          <p:cNvCxnSpPr>
            <a:cxnSpLocks/>
          </p:cNvCxnSpPr>
          <p:nvPr/>
        </p:nvCxnSpPr>
        <p:spPr>
          <a:xfrm rot="5400000">
            <a:off x="3557162" y="2801999"/>
            <a:ext cx="1048525" cy="98112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2" name="Google Shape;1412;p44"/>
          <p:cNvCxnSpPr>
            <a:stCxn id="1396" idx="2"/>
            <a:endCxn id="1401" idx="0"/>
          </p:cNvCxnSpPr>
          <p:nvPr/>
        </p:nvCxnSpPr>
        <p:spPr>
          <a:xfrm rot="-5400000" flipH="1">
            <a:off x="4668438" y="2804675"/>
            <a:ext cx="783000" cy="9759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3" name="Google Shape;1413;p44"/>
          <p:cNvCxnSpPr>
            <a:cxnSpLocks/>
            <a:stCxn id="1396" idx="2"/>
            <a:endCxn id="1403" idx="0"/>
          </p:cNvCxnSpPr>
          <p:nvPr/>
        </p:nvCxnSpPr>
        <p:spPr>
          <a:xfrm rot="16200000" flipH="1">
            <a:off x="5717968" y="1755145"/>
            <a:ext cx="782875" cy="307483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14" name="Google Shape;1414;p44"/>
          <p:cNvGrpSpPr/>
          <p:nvPr/>
        </p:nvGrpSpPr>
        <p:grpSpPr>
          <a:xfrm>
            <a:off x="5764570" y="1579546"/>
            <a:ext cx="1397700" cy="1254900"/>
            <a:chOff x="7116041" y="2128720"/>
            <a:chExt cx="1397700" cy="1254900"/>
          </a:xfrm>
        </p:grpSpPr>
        <p:sp>
          <p:nvSpPr>
            <p:cNvPr id="1415" name="Google Shape;1415;p44"/>
            <p:cNvSpPr/>
            <p:nvPr/>
          </p:nvSpPr>
          <p:spPr>
            <a:xfrm rot="480271">
              <a:off x="7185812" y="2211010"/>
              <a:ext cx="1258158" cy="10903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6" name="Google Shape;1416;p44"/>
            <p:cNvGrpSpPr/>
            <p:nvPr/>
          </p:nvGrpSpPr>
          <p:grpSpPr>
            <a:xfrm rot="2106365">
              <a:off x="7524562" y="2413402"/>
              <a:ext cx="580205" cy="492610"/>
              <a:chOff x="7819770" y="4362193"/>
              <a:chExt cx="580197" cy="492604"/>
            </a:xfrm>
          </p:grpSpPr>
          <p:sp>
            <p:nvSpPr>
              <p:cNvPr id="1417" name="Google Shape;1417;p44"/>
              <p:cNvSpPr/>
              <p:nvPr/>
            </p:nvSpPr>
            <p:spPr>
              <a:xfrm rot="-1590051">
                <a:off x="7858236" y="4539087"/>
                <a:ext cx="225683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0275" extrusionOk="0">
                    <a:moveTo>
                      <a:pt x="5141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7" y="5778"/>
                      <a:pt x="95" y="6087"/>
                    </a:cubicBezTo>
                    <a:cubicBezTo>
                      <a:pt x="531" y="8469"/>
                      <a:pt x="2625" y="10275"/>
                      <a:pt x="5141" y="10275"/>
                    </a:cubicBezTo>
                    <a:cubicBezTo>
                      <a:pt x="7979" y="10275"/>
                      <a:pt x="10280" y="7973"/>
                      <a:pt x="10280" y="5142"/>
                    </a:cubicBezTo>
                    <a:cubicBezTo>
                      <a:pt x="10280" y="2632"/>
                      <a:pt x="8476" y="538"/>
                      <a:pt x="6101" y="95"/>
                    </a:cubicBezTo>
                    <a:cubicBezTo>
                      <a:pt x="5792" y="34"/>
                      <a:pt x="5469" y="1"/>
                      <a:pt x="5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4"/>
              <p:cNvSpPr/>
              <p:nvPr/>
            </p:nvSpPr>
            <p:spPr>
              <a:xfrm rot="-1590051">
                <a:off x="7849851" y="4552712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1" y="1"/>
                      <a:pt x="1" y="2303"/>
                      <a:pt x="1" y="5142"/>
                    </a:cubicBezTo>
                    <a:cubicBezTo>
                      <a:pt x="1" y="5463"/>
                      <a:pt x="26" y="5778"/>
                      <a:pt x="94" y="6087"/>
                    </a:cubicBezTo>
                    <a:cubicBezTo>
                      <a:pt x="866" y="7255"/>
                      <a:pt x="2194" y="8027"/>
                      <a:pt x="3697" y="8027"/>
                    </a:cubicBezTo>
                    <a:cubicBezTo>
                      <a:pt x="6086" y="8027"/>
                      <a:pt x="8026" y="6087"/>
                      <a:pt x="8026" y="3692"/>
                    </a:cubicBezTo>
                    <a:lnTo>
                      <a:pt x="8026" y="3691"/>
                    </a:lnTo>
                    <a:cubicBezTo>
                      <a:pt x="8026" y="2195"/>
                      <a:pt x="7260" y="874"/>
                      <a:pt x="6100" y="95"/>
                    </a:cubicBezTo>
                    <a:cubicBezTo>
                      <a:pt x="5791" y="34"/>
                      <a:pt x="5468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4"/>
              <p:cNvSpPr/>
              <p:nvPr/>
            </p:nvSpPr>
            <p:spPr>
              <a:xfrm rot="-1590051">
                <a:off x="7991852" y="4615820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4" y="1"/>
                      <a:pt x="1" y="404"/>
                      <a:pt x="1" y="901"/>
                    </a:cubicBezTo>
                    <a:cubicBezTo>
                      <a:pt x="1" y="1399"/>
                      <a:pt x="404" y="1803"/>
                      <a:pt x="901" y="1803"/>
                    </a:cubicBezTo>
                    <a:cubicBezTo>
                      <a:pt x="1398" y="1803"/>
                      <a:pt x="1803" y="1399"/>
                      <a:pt x="1803" y="901"/>
                    </a:cubicBezTo>
                    <a:cubicBezTo>
                      <a:pt x="1803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4"/>
              <p:cNvSpPr/>
              <p:nvPr/>
            </p:nvSpPr>
            <p:spPr>
              <a:xfrm rot="-1590051">
                <a:off x="8135798" y="4400699"/>
                <a:ext cx="225705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0275" extrusionOk="0">
                    <a:moveTo>
                      <a:pt x="5142" y="1"/>
                    </a:moveTo>
                    <a:cubicBezTo>
                      <a:pt x="2303" y="1"/>
                      <a:pt x="1" y="2303"/>
                      <a:pt x="1" y="5142"/>
                    </a:cubicBezTo>
                    <a:cubicBezTo>
                      <a:pt x="1" y="5463"/>
                      <a:pt x="28" y="5778"/>
                      <a:pt x="95" y="6087"/>
                    </a:cubicBezTo>
                    <a:cubicBezTo>
                      <a:pt x="532" y="8469"/>
                      <a:pt x="2626" y="10275"/>
                      <a:pt x="5142" y="10275"/>
                    </a:cubicBezTo>
                    <a:cubicBezTo>
                      <a:pt x="7979" y="10275"/>
                      <a:pt x="10281" y="7973"/>
                      <a:pt x="10281" y="5142"/>
                    </a:cubicBezTo>
                    <a:cubicBezTo>
                      <a:pt x="10281" y="2632"/>
                      <a:pt x="8477" y="538"/>
                      <a:pt x="6101" y="95"/>
                    </a:cubicBezTo>
                    <a:cubicBezTo>
                      <a:pt x="5793" y="34"/>
                      <a:pt x="5470" y="1"/>
                      <a:pt x="5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4"/>
              <p:cNvSpPr/>
              <p:nvPr/>
            </p:nvSpPr>
            <p:spPr>
              <a:xfrm rot="-1590051">
                <a:off x="8127434" y="4414320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6" y="5778"/>
                      <a:pt x="93" y="6087"/>
                    </a:cubicBezTo>
                    <a:cubicBezTo>
                      <a:pt x="866" y="7255"/>
                      <a:pt x="2193" y="8027"/>
                      <a:pt x="3697" y="8027"/>
                    </a:cubicBezTo>
                    <a:cubicBezTo>
                      <a:pt x="6085" y="8027"/>
                      <a:pt x="8025" y="6087"/>
                      <a:pt x="8025" y="3692"/>
                    </a:cubicBezTo>
                    <a:lnTo>
                      <a:pt x="8025" y="3691"/>
                    </a:lnTo>
                    <a:cubicBezTo>
                      <a:pt x="8025" y="2195"/>
                      <a:pt x="7261" y="874"/>
                      <a:pt x="6099" y="95"/>
                    </a:cubicBezTo>
                    <a:cubicBezTo>
                      <a:pt x="5791" y="34"/>
                      <a:pt x="5469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4"/>
              <p:cNvSpPr/>
              <p:nvPr/>
            </p:nvSpPr>
            <p:spPr>
              <a:xfrm rot="-1590051">
                <a:off x="8269435" y="4477428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3" y="1"/>
                      <a:pt x="0" y="404"/>
                      <a:pt x="0" y="901"/>
                    </a:cubicBezTo>
                    <a:cubicBezTo>
                      <a:pt x="0" y="1399"/>
                      <a:pt x="403" y="1803"/>
                      <a:pt x="901" y="1803"/>
                    </a:cubicBezTo>
                    <a:cubicBezTo>
                      <a:pt x="1398" y="1803"/>
                      <a:pt x="1802" y="1399"/>
                      <a:pt x="1802" y="901"/>
                    </a:cubicBezTo>
                    <a:cubicBezTo>
                      <a:pt x="1802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4"/>
              <p:cNvSpPr/>
              <p:nvPr/>
            </p:nvSpPr>
            <p:spPr>
              <a:xfrm rot="-1590051">
                <a:off x="8083352" y="4718259"/>
                <a:ext cx="231083" cy="89694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4086" extrusionOk="0">
                    <a:moveTo>
                      <a:pt x="1121" y="1"/>
                    </a:moveTo>
                    <a:cubicBezTo>
                      <a:pt x="882" y="1"/>
                      <a:pt x="643" y="85"/>
                      <a:pt x="451" y="256"/>
                    </a:cubicBezTo>
                    <a:cubicBezTo>
                      <a:pt x="37" y="625"/>
                      <a:pt x="0" y="1262"/>
                      <a:pt x="370" y="1677"/>
                    </a:cubicBezTo>
                    <a:cubicBezTo>
                      <a:pt x="1335" y="2758"/>
                      <a:pt x="3261" y="4086"/>
                      <a:pt x="5576" y="4086"/>
                    </a:cubicBezTo>
                    <a:cubicBezTo>
                      <a:pt x="6968" y="4086"/>
                      <a:pt x="8498" y="3607"/>
                      <a:pt x="10044" y="2308"/>
                    </a:cubicBezTo>
                    <a:cubicBezTo>
                      <a:pt x="10469" y="1952"/>
                      <a:pt x="10526" y="1316"/>
                      <a:pt x="10168" y="891"/>
                    </a:cubicBezTo>
                    <a:cubicBezTo>
                      <a:pt x="9970" y="654"/>
                      <a:pt x="9685" y="532"/>
                      <a:pt x="9397" y="532"/>
                    </a:cubicBezTo>
                    <a:cubicBezTo>
                      <a:pt x="9169" y="532"/>
                      <a:pt x="8939" y="609"/>
                      <a:pt x="8750" y="767"/>
                    </a:cubicBezTo>
                    <a:cubicBezTo>
                      <a:pt x="7597" y="1735"/>
                      <a:pt x="6507" y="2072"/>
                      <a:pt x="5548" y="2072"/>
                    </a:cubicBezTo>
                    <a:cubicBezTo>
                      <a:pt x="3531" y="2072"/>
                      <a:pt x="2095" y="582"/>
                      <a:pt x="1871" y="335"/>
                    </a:cubicBezTo>
                    <a:cubicBezTo>
                      <a:pt x="1672" y="114"/>
                      <a:pt x="1397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4" name="Google Shape;1424;p44"/>
          <p:cNvGrpSpPr/>
          <p:nvPr/>
        </p:nvGrpSpPr>
        <p:grpSpPr>
          <a:xfrm rot="-839022">
            <a:off x="2141736" y="1463158"/>
            <a:ext cx="1333193" cy="1487675"/>
            <a:chOff x="-6" y="874090"/>
            <a:chExt cx="1200300" cy="1339500"/>
          </a:xfrm>
        </p:grpSpPr>
        <p:sp>
          <p:nvSpPr>
            <p:cNvPr id="1425" name="Google Shape;1425;p44"/>
            <p:cNvSpPr/>
            <p:nvPr/>
          </p:nvSpPr>
          <p:spPr>
            <a:xfrm rot="449777">
              <a:off x="74703" y="937446"/>
              <a:ext cx="1050882" cy="1212789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6" name="Google Shape;1426;p44"/>
            <p:cNvGrpSpPr/>
            <p:nvPr/>
          </p:nvGrpSpPr>
          <p:grpSpPr>
            <a:xfrm rot="2126875">
              <a:off x="349511" y="1375603"/>
              <a:ext cx="501267" cy="336411"/>
              <a:chOff x="674913" y="329421"/>
              <a:chExt cx="734318" cy="492612"/>
            </a:xfrm>
          </p:grpSpPr>
          <p:sp>
            <p:nvSpPr>
              <p:cNvPr id="1427" name="Google Shape;1427;p44"/>
              <p:cNvSpPr/>
              <p:nvPr/>
            </p:nvSpPr>
            <p:spPr>
              <a:xfrm rot="-1059350">
                <a:off x="704532" y="561184"/>
                <a:ext cx="231251" cy="231226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9249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8"/>
                      <a:pt x="2071" y="9249"/>
                      <a:pt x="4625" y="9249"/>
                    </a:cubicBezTo>
                    <a:cubicBezTo>
                      <a:pt x="7179" y="9249"/>
                      <a:pt x="9249" y="7178"/>
                      <a:pt x="9249" y="4625"/>
                    </a:cubicBezTo>
                    <a:cubicBezTo>
                      <a:pt x="9249" y="2071"/>
                      <a:pt x="7179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4"/>
              <p:cNvSpPr/>
              <p:nvPr/>
            </p:nvSpPr>
            <p:spPr>
              <a:xfrm rot="-1059350">
                <a:off x="738408" y="595059"/>
                <a:ext cx="163501" cy="163476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539" extrusionOk="0">
                    <a:moveTo>
                      <a:pt x="3270" y="1"/>
                    </a:moveTo>
                    <a:cubicBezTo>
                      <a:pt x="1464" y="1"/>
                      <a:pt x="1" y="1464"/>
                      <a:pt x="1" y="3270"/>
                    </a:cubicBezTo>
                    <a:cubicBezTo>
                      <a:pt x="1" y="5076"/>
                      <a:pt x="1464" y="6539"/>
                      <a:pt x="3270" y="6539"/>
                    </a:cubicBezTo>
                    <a:cubicBezTo>
                      <a:pt x="5076" y="6539"/>
                      <a:pt x="6539" y="5076"/>
                      <a:pt x="6539" y="3270"/>
                    </a:cubicBezTo>
                    <a:cubicBezTo>
                      <a:pt x="6539" y="1464"/>
                      <a:pt x="5076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4"/>
              <p:cNvSpPr/>
              <p:nvPr/>
            </p:nvSpPr>
            <p:spPr>
              <a:xfrm rot="-1059350">
                <a:off x="1148382" y="359040"/>
                <a:ext cx="231226" cy="231251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250" extrusionOk="0">
                    <a:moveTo>
                      <a:pt x="4625" y="1"/>
                    </a:moveTo>
                    <a:cubicBezTo>
                      <a:pt x="2071" y="1"/>
                      <a:pt x="1" y="2071"/>
                      <a:pt x="1" y="4625"/>
                    </a:cubicBezTo>
                    <a:cubicBezTo>
                      <a:pt x="1" y="7179"/>
                      <a:pt x="2071" y="9249"/>
                      <a:pt x="4625" y="9249"/>
                    </a:cubicBezTo>
                    <a:cubicBezTo>
                      <a:pt x="7178" y="9249"/>
                      <a:pt x="9249" y="7179"/>
                      <a:pt x="9249" y="4625"/>
                    </a:cubicBezTo>
                    <a:cubicBezTo>
                      <a:pt x="9249" y="2071"/>
                      <a:pt x="7178" y="1"/>
                      <a:pt x="4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4"/>
              <p:cNvSpPr/>
              <p:nvPr/>
            </p:nvSpPr>
            <p:spPr>
              <a:xfrm rot="-1059350">
                <a:off x="1182257" y="392914"/>
                <a:ext cx="163476" cy="163501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6540" extrusionOk="0">
                    <a:moveTo>
                      <a:pt x="3270" y="1"/>
                    </a:moveTo>
                    <a:cubicBezTo>
                      <a:pt x="1464" y="1"/>
                      <a:pt x="0" y="1464"/>
                      <a:pt x="0" y="3270"/>
                    </a:cubicBezTo>
                    <a:cubicBezTo>
                      <a:pt x="0" y="5076"/>
                      <a:pt x="1464" y="6539"/>
                      <a:pt x="3270" y="6539"/>
                    </a:cubicBezTo>
                    <a:cubicBezTo>
                      <a:pt x="5075" y="6539"/>
                      <a:pt x="6539" y="5076"/>
                      <a:pt x="6539" y="3270"/>
                    </a:cubicBezTo>
                    <a:cubicBezTo>
                      <a:pt x="6539" y="1464"/>
                      <a:pt x="5075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4"/>
              <p:cNvSpPr/>
              <p:nvPr/>
            </p:nvSpPr>
            <p:spPr>
              <a:xfrm rot="-1059350">
                <a:off x="993157" y="651939"/>
                <a:ext cx="222201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888" h="4241" extrusionOk="0">
                    <a:moveTo>
                      <a:pt x="8887" y="1"/>
                    </a:moveTo>
                    <a:lnTo>
                      <a:pt x="1" y="1567"/>
                    </a:lnTo>
                    <a:cubicBezTo>
                      <a:pt x="1" y="1567"/>
                      <a:pt x="1642" y="4240"/>
                      <a:pt x="4332" y="4240"/>
                    </a:cubicBezTo>
                    <a:cubicBezTo>
                      <a:pt x="4597" y="4240"/>
                      <a:pt x="4873" y="4214"/>
                      <a:pt x="5158" y="4157"/>
                    </a:cubicBezTo>
                    <a:cubicBezTo>
                      <a:pt x="8702" y="3446"/>
                      <a:pt x="8887" y="1"/>
                      <a:pt x="8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2E654C52-BB3D-28CE-1CAD-B42C0140B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8" b="12854"/>
          <a:stretch/>
        </p:blipFill>
        <p:spPr>
          <a:xfrm>
            <a:off x="3176209" y="2912458"/>
            <a:ext cx="829304" cy="73056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495F642-2DF3-D55A-1D41-DDD230056C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6" t="4183" r="4062" b="11808"/>
          <a:stretch/>
        </p:blipFill>
        <p:spPr>
          <a:xfrm>
            <a:off x="1269735" y="2875684"/>
            <a:ext cx="749529" cy="74190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F2FDCBC-954F-CBC2-427B-E1CE412A13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7" t="5054" r="8696" b="8671"/>
          <a:stretch/>
        </p:blipFill>
        <p:spPr>
          <a:xfrm>
            <a:off x="5215161" y="2893838"/>
            <a:ext cx="717769" cy="70677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9C8E7A2-E684-5383-05E3-86CCE797D5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01" r="17964" b="7966"/>
          <a:stretch/>
        </p:blipFill>
        <p:spPr>
          <a:xfrm>
            <a:off x="7292914" y="2912458"/>
            <a:ext cx="768982" cy="6949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2"/>
          <p:cNvSpPr txBox="1">
            <a:spLocks noGrp="1"/>
          </p:cNvSpPr>
          <p:nvPr>
            <p:ph type="title"/>
          </p:nvPr>
        </p:nvSpPr>
        <p:spPr>
          <a:xfrm>
            <a:off x="2235246" y="923400"/>
            <a:ext cx="4809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OCENJEVANJE ZNANJA</a:t>
            </a:r>
            <a:endParaRPr dirty="0"/>
          </a:p>
        </p:txBody>
      </p:sp>
      <p:grpSp>
        <p:nvGrpSpPr>
          <p:cNvPr id="1377" name="Google Shape;1377;p42"/>
          <p:cNvGrpSpPr/>
          <p:nvPr/>
        </p:nvGrpSpPr>
        <p:grpSpPr>
          <a:xfrm>
            <a:off x="909228" y="1174800"/>
            <a:ext cx="7099653" cy="2719935"/>
            <a:chOff x="909228" y="1174800"/>
            <a:chExt cx="7099653" cy="2719935"/>
          </a:xfrm>
        </p:grpSpPr>
        <p:sp>
          <p:nvSpPr>
            <p:cNvPr id="1378" name="Google Shape;1378;p42"/>
            <p:cNvSpPr/>
            <p:nvPr/>
          </p:nvSpPr>
          <p:spPr>
            <a:xfrm rot="1476230">
              <a:off x="7556541" y="2583720"/>
              <a:ext cx="382579" cy="418616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 rot="3029589">
              <a:off x="1007946" y="3368201"/>
              <a:ext cx="411109" cy="449756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1164950" y="1174800"/>
              <a:ext cx="339886" cy="330124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Podnaslov 2">
            <a:extLst>
              <a:ext uri="{FF2B5EF4-FFF2-40B4-BE49-F238E27FC236}">
                <a16:creationId xmlns:a16="http://schemas.microsoft.com/office/drawing/2014/main" id="{F12392D7-A5FB-790A-E71D-C03DD64D7A73}"/>
              </a:ext>
            </a:extLst>
          </p:cNvPr>
          <p:cNvSpPr txBox="1">
            <a:spLocks/>
          </p:cNvSpPr>
          <p:nvPr/>
        </p:nvSpPr>
        <p:spPr>
          <a:xfrm>
            <a:off x="1517771" y="1972438"/>
            <a:ext cx="6138087" cy="202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/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latin typeface="Bahnschrift SemiLight" panose="020B0502040204020203" pitchFamily="34" charset="0"/>
              </a:rPr>
              <a:t>MAT, SLJ, NIT, ŠPO vsaj 6 ocen</a:t>
            </a:r>
          </a:p>
          <a:p>
            <a:pPr algn="l"/>
            <a:r>
              <a:rPr lang="sl-SI" sz="2400" b="1" dirty="0">
                <a:solidFill>
                  <a:srgbClr val="00B0F0"/>
                </a:solidFill>
                <a:latin typeface="Bahnschrift SemiLight" panose="020B0502040204020203" pitchFamily="34" charset="0"/>
              </a:rPr>
              <a:t>DRU, GUM, LUM vsaj 3 ocene</a:t>
            </a:r>
          </a:p>
          <a:p>
            <a:pPr algn="l"/>
            <a:endParaRPr lang="sl-SI" sz="2400" dirty="0">
              <a:solidFill>
                <a:srgbClr val="00B0F0"/>
              </a:solidFill>
              <a:latin typeface="Bahnschrift SemiLight" panose="020B0502040204020203" pitchFamily="34" charset="0"/>
            </a:endParaRPr>
          </a:p>
          <a:p>
            <a:pPr algn="l"/>
            <a:r>
              <a:rPr lang="sl-SI" sz="2400" dirty="0">
                <a:solidFill>
                  <a:srgbClr val="00B050"/>
                </a:solidFill>
                <a:latin typeface="Bahnschrift SemiLight" panose="020B0502040204020203" pitchFamily="34" charset="0"/>
              </a:rPr>
              <a:t>Neobvezni predmeti (RAP) ni ocen.</a:t>
            </a:r>
          </a:p>
        </p:txBody>
      </p:sp>
    </p:spTree>
    <p:extLst>
      <p:ext uri="{BB962C8B-B14F-4D97-AF65-F5344CB8AC3E}">
        <p14:creationId xmlns:p14="http://schemas.microsoft.com/office/powerpoint/2010/main" val="237270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4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TEMELJNA ZNANJA</a:t>
            </a:r>
            <a:endParaRPr dirty="0"/>
          </a:p>
        </p:txBody>
      </p:sp>
      <p:sp>
        <p:nvSpPr>
          <p:cNvPr id="1442" name="Google Shape;1442;p45"/>
          <p:cNvSpPr txBox="1">
            <a:spLocks noGrp="1"/>
          </p:cNvSpPr>
          <p:nvPr>
            <p:ph type="subTitle" idx="1"/>
          </p:nvPr>
        </p:nvSpPr>
        <p:spPr>
          <a:xfrm>
            <a:off x="1250441" y="1402972"/>
            <a:ext cx="1693764" cy="5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Bahnschrift SemiCondensed" panose="020B0502040204020203" pitchFamily="34" charset="0"/>
              </a:rPr>
              <a:t>SLOVENŠČINA</a:t>
            </a:r>
            <a:endParaRPr dirty="0">
              <a:latin typeface="Bahnschrift SemiCondensed" panose="020B0502040204020203" pitchFamily="34" charset="0"/>
            </a:endParaRPr>
          </a:p>
        </p:txBody>
      </p:sp>
      <p:sp>
        <p:nvSpPr>
          <p:cNvPr id="1443" name="Google Shape;1443;p45"/>
          <p:cNvSpPr txBox="1">
            <a:spLocks noGrp="1"/>
          </p:cNvSpPr>
          <p:nvPr>
            <p:ph type="subTitle" idx="2"/>
          </p:nvPr>
        </p:nvSpPr>
        <p:spPr>
          <a:xfrm>
            <a:off x="2885158" y="1179194"/>
            <a:ext cx="5971971" cy="945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/>
              <a:t>Branje z razumevanjem, osnove pravopisa (vejica, končna ločila, velika začetnica, zapis težjih besed), tvorjenje opisovalnih in povezovalnih besedil. </a:t>
            </a:r>
            <a:endParaRPr sz="1800" dirty="0"/>
          </a:p>
        </p:txBody>
      </p:sp>
      <p:grpSp>
        <p:nvGrpSpPr>
          <p:cNvPr id="1464" name="Google Shape;1464;p45"/>
          <p:cNvGrpSpPr/>
          <p:nvPr/>
        </p:nvGrpSpPr>
        <p:grpSpPr>
          <a:xfrm>
            <a:off x="7037730" y="2226986"/>
            <a:ext cx="436140" cy="438077"/>
            <a:chOff x="-49764975" y="3551225"/>
            <a:chExt cx="299300" cy="300650"/>
          </a:xfrm>
        </p:grpSpPr>
        <p:sp>
          <p:nvSpPr>
            <p:cNvPr id="1465" name="Google Shape;1465;p45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45"/>
          <p:cNvGrpSpPr/>
          <p:nvPr/>
        </p:nvGrpSpPr>
        <p:grpSpPr>
          <a:xfrm>
            <a:off x="2738941" y="62774"/>
            <a:ext cx="3373682" cy="672810"/>
            <a:chOff x="2885159" y="2109613"/>
            <a:chExt cx="3373682" cy="672810"/>
          </a:xfrm>
        </p:grpSpPr>
        <p:sp>
          <p:nvSpPr>
            <p:cNvPr id="1477" name="Google Shape;1477;p45"/>
            <p:cNvSpPr/>
            <p:nvPr/>
          </p:nvSpPr>
          <p:spPr>
            <a:xfrm rot="-3635552">
              <a:off x="2991231" y="2184694"/>
              <a:ext cx="477737" cy="522648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 rot="3635552" flipH="1">
              <a:off x="5675031" y="2184694"/>
              <a:ext cx="477737" cy="522648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28C380AE-0906-3F6A-1C22-E8D552EBF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9" y="1278608"/>
            <a:ext cx="747982" cy="783600"/>
          </a:xfrm>
          <a:prstGeom prst="rect">
            <a:avLst/>
          </a:prstGeom>
        </p:spPr>
      </p:pic>
      <p:sp>
        <p:nvSpPr>
          <p:cNvPr id="3" name="Google Shape;1442;p45">
            <a:extLst>
              <a:ext uri="{FF2B5EF4-FFF2-40B4-BE49-F238E27FC236}">
                <a16:creationId xmlns:a16="http://schemas.microsoft.com/office/drawing/2014/main" id="{EFAD48ED-A253-BB13-35C3-056E891FB3B6}"/>
              </a:ext>
            </a:extLst>
          </p:cNvPr>
          <p:cNvSpPr txBox="1">
            <a:spLocks/>
          </p:cNvSpPr>
          <p:nvPr/>
        </p:nvSpPr>
        <p:spPr>
          <a:xfrm>
            <a:off x="1250441" y="2638653"/>
            <a:ext cx="1693764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Condensed" panose="020B0502040204020203" pitchFamily="34" charset="0"/>
              </a:rPr>
              <a:t>MATEMATIKA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9EB018D-C907-10F7-006D-B948D9A1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62" y="2555241"/>
            <a:ext cx="704650" cy="704650"/>
          </a:xfrm>
          <a:prstGeom prst="rect">
            <a:avLst/>
          </a:prstGeom>
        </p:spPr>
      </p:pic>
      <p:sp>
        <p:nvSpPr>
          <p:cNvPr id="13" name="Google Shape;1443;p45">
            <a:extLst>
              <a:ext uri="{FF2B5EF4-FFF2-40B4-BE49-F238E27FC236}">
                <a16:creationId xmlns:a16="http://schemas.microsoft.com/office/drawing/2014/main" id="{FBC23191-8DBA-D479-48E4-E7D4165599E7}"/>
              </a:ext>
            </a:extLst>
          </p:cNvPr>
          <p:cNvSpPr txBox="1">
            <a:spLocks/>
          </p:cNvSpPr>
          <p:nvPr/>
        </p:nvSpPr>
        <p:spPr>
          <a:xfrm>
            <a:off x="2960234" y="2349487"/>
            <a:ext cx="5971971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sl-SI" sz="2000" dirty="0"/>
              <a:t>Poštevanka do avtomatizma, osnovne računske operacije, pisno računanje, enačbe, besedilne naloge, geometrija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279A83BC-4668-C302-711A-0BE256854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59" y="3858123"/>
            <a:ext cx="750377" cy="750377"/>
          </a:xfrm>
          <a:prstGeom prst="rect">
            <a:avLst/>
          </a:prstGeom>
        </p:spPr>
      </p:pic>
      <p:sp>
        <p:nvSpPr>
          <p:cNvPr id="15" name="Google Shape;1442;p45">
            <a:extLst>
              <a:ext uri="{FF2B5EF4-FFF2-40B4-BE49-F238E27FC236}">
                <a16:creationId xmlns:a16="http://schemas.microsoft.com/office/drawing/2014/main" id="{F58ED082-F1AE-F6AE-2F2B-21550314CEBB}"/>
              </a:ext>
            </a:extLst>
          </p:cNvPr>
          <p:cNvSpPr txBox="1">
            <a:spLocks/>
          </p:cNvSpPr>
          <p:nvPr/>
        </p:nvSpPr>
        <p:spPr>
          <a:xfrm>
            <a:off x="1151090" y="3913402"/>
            <a:ext cx="1892465" cy="7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Condensed" panose="020B0502040204020203" pitchFamily="34" charset="0"/>
              </a:rPr>
              <a:t>NARAVOSLOVJE IN TEHNIKA</a:t>
            </a:r>
          </a:p>
        </p:txBody>
      </p:sp>
      <p:sp>
        <p:nvSpPr>
          <p:cNvPr id="16" name="Google Shape;1443;p45">
            <a:extLst>
              <a:ext uri="{FF2B5EF4-FFF2-40B4-BE49-F238E27FC236}">
                <a16:creationId xmlns:a16="http://schemas.microsoft.com/office/drawing/2014/main" id="{1E2CEC94-523B-6276-F5C2-5FB391CC06D5}"/>
              </a:ext>
            </a:extLst>
          </p:cNvPr>
          <p:cNvSpPr txBox="1">
            <a:spLocks/>
          </p:cNvSpPr>
          <p:nvPr/>
        </p:nvSpPr>
        <p:spPr>
          <a:xfrm>
            <a:off x="3043555" y="3763694"/>
            <a:ext cx="5971971" cy="104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sl-SI" sz="2000" dirty="0"/>
              <a:t>Delovanje človeškega telesa, snovi, elektrika, kraljestva živih bitij, gibanje Zemlje, tehnična znanja 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4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TEMELJNA ZNANJA</a:t>
            </a:r>
            <a:endParaRPr dirty="0"/>
          </a:p>
        </p:txBody>
      </p:sp>
      <p:sp>
        <p:nvSpPr>
          <p:cNvPr id="1442" name="Google Shape;1442;p45"/>
          <p:cNvSpPr txBox="1">
            <a:spLocks noGrp="1"/>
          </p:cNvSpPr>
          <p:nvPr>
            <p:ph type="subTitle" idx="1"/>
          </p:nvPr>
        </p:nvSpPr>
        <p:spPr>
          <a:xfrm>
            <a:off x="1250441" y="1402972"/>
            <a:ext cx="1367253" cy="5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Bahnschrift SemiCondensed" panose="020B0502040204020203" pitchFamily="34" charset="0"/>
              </a:rPr>
              <a:t>DRUŽBA</a:t>
            </a:r>
            <a:endParaRPr dirty="0">
              <a:latin typeface="Bahnschrift SemiCondensed" panose="020B0502040204020203" pitchFamily="34" charset="0"/>
            </a:endParaRPr>
          </a:p>
        </p:txBody>
      </p:sp>
      <p:sp>
        <p:nvSpPr>
          <p:cNvPr id="1443" name="Google Shape;1443;p45"/>
          <p:cNvSpPr txBox="1">
            <a:spLocks noGrp="1"/>
          </p:cNvSpPr>
          <p:nvPr>
            <p:ph type="subTitle" idx="2"/>
          </p:nvPr>
        </p:nvSpPr>
        <p:spPr>
          <a:xfrm>
            <a:off x="2781695" y="1186372"/>
            <a:ext cx="5971971" cy="926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/>
              <a:t>Družba in jaz, skupnosti, pravila, pravice, dolžnosti, nasilje, dejavnosti, orientacija, zemljevid, ljudje v času - dediščina</a:t>
            </a:r>
            <a:endParaRPr sz="1800" dirty="0"/>
          </a:p>
        </p:txBody>
      </p:sp>
      <p:grpSp>
        <p:nvGrpSpPr>
          <p:cNvPr id="1464" name="Google Shape;1464;p45"/>
          <p:cNvGrpSpPr/>
          <p:nvPr/>
        </p:nvGrpSpPr>
        <p:grpSpPr>
          <a:xfrm>
            <a:off x="7037730" y="2226986"/>
            <a:ext cx="436140" cy="438077"/>
            <a:chOff x="-49764975" y="3551225"/>
            <a:chExt cx="299300" cy="300650"/>
          </a:xfrm>
        </p:grpSpPr>
        <p:sp>
          <p:nvSpPr>
            <p:cNvPr id="1465" name="Google Shape;1465;p45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45"/>
          <p:cNvGrpSpPr/>
          <p:nvPr/>
        </p:nvGrpSpPr>
        <p:grpSpPr>
          <a:xfrm>
            <a:off x="2738941" y="62774"/>
            <a:ext cx="3373682" cy="672810"/>
            <a:chOff x="2885159" y="2109613"/>
            <a:chExt cx="3373682" cy="672810"/>
          </a:xfrm>
        </p:grpSpPr>
        <p:sp>
          <p:nvSpPr>
            <p:cNvPr id="1477" name="Google Shape;1477;p45"/>
            <p:cNvSpPr/>
            <p:nvPr/>
          </p:nvSpPr>
          <p:spPr>
            <a:xfrm rot="-3635552">
              <a:off x="2991231" y="2184694"/>
              <a:ext cx="477737" cy="522648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 rot="3635552" flipH="1">
              <a:off x="5675031" y="2184694"/>
              <a:ext cx="477737" cy="522648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442;p45">
            <a:extLst>
              <a:ext uri="{FF2B5EF4-FFF2-40B4-BE49-F238E27FC236}">
                <a16:creationId xmlns:a16="http://schemas.microsoft.com/office/drawing/2014/main" id="{EFAD48ED-A253-BB13-35C3-056E891FB3B6}"/>
              </a:ext>
            </a:extLst>
          </p:cNvPr>
          <p:cNvSpPr txBox="1">
            <a:spLocks/>
          </p:cNvSpPr>
          <p:nvPr/>
        </p:nvSpPr>
        <p:spPr>
          <a:xfrm>
            <a:off x="1372396" y="2258927"/>
            <a:ext cx="1123341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Condensed" panose="020B0502040204020203" pitchFamily="34" charset="0"/>
              </a:rPr>
              <a:t>ŠPORT</a:t>
            </a:r>
          </a:p>
        </p:txBody>
      </p:sp>
      <p:sp>
        <p:nvSpPr>
          <p:cNvPr id="13" name="Google Shape;1443;p45">
            <a:extLst>
              <a:ext uri="{FF2B5EF4-FFF2-40B4-BE49-F238E27FC236}">
                <a16:creationId xmlns:a16="http://schemas.microsoft.com/office/drawing/2014/main" id="{FBC23191-8DBA-D479-48E4-E7D4165599E7}"/>
              </a:ext>
            </a:extLst>
          </p:cNvPr>
          <p:cNvSpPr txBox="1">
            <a:spLocks/>
          </p:cNvSpPr>
          <p:nvPr/>
        </p:nvSpPr>
        <p:spPr>
          <a:xfrm>
            <a:off x="2730957" y="2075007"/>
            <a:ext cx="5971971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sl-SI" sz="2000" dirty="0"/>
              <a:t>Gimnastika, atletika, naravne oblike gibanja, elementarne igre, osnove košarke, odbojke, rokometa, nogometa ….</a:t>
            </a:r>
          </a:p>
        </p:txBody>
      </p:sp>
      <p:sp>
        <p:nvSpPr>
          <p:cNvPr id="15" name="Google Shape;1442;p45">
            <a:extLst>
              <a:ext uri="{FF2B5EF4-FFF2-40B4-BE49-F238E27FC236}">
                <a16:creationId xmlns:a16="http://schemas.microsoft.com/office/drawing/2014/main" id="{F58ED082-F1AE-F6AE-2F2B-21550314CEBB}"/>
              </a:ext>
            </a:extLst>
          </p:cNvPr>
          <p:cNvSpPr txBox="1">
            <a:spLocks/>
          </p:cNvSpPr>
          <p:nvPr/>
        </p:nvSpPr>
        <p:spPr>
          <a:xfrm>
            <a:off x="1061093" y="3165195"/>
            <a:ext cx="1892465" cy="7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Condensed" panose="020B0502040204020203" pitchFamily="34" charset="0"/>
              </a:rPr>
              <a:t>LIKOVNA UMETNOST</a:t>
            </a:r>
          </a:p>
        </p:txBody>
      </p:sp>
      <p:sp>
        <p:nvSpPr>
          <p:cNvPr id="16" name="Google Shape;1443;p45">
            <a:extLst>
              <a:ext uri="{FF2B5EF4-FFF2-40B4-BE49-F238E27FC236}">
                <a16:creationId xmlns:a16="http://schemas.microsoft.com/office/drawing/2014/main" id="{1E2CEC94-523B-6276-F5C2-5FB391CC06D5}"/>
              </a:ext>
            </a:extLst>
          </p:cNvPr>
          <p:cNvSpPr txBox="1">
            <a:spLocks/>
          </p:cNvSpPr>
          <p:nvPr/>
        </p:nvSpPr>
        <p:spPr>
          <a:xfrm>
            <a:off x="2804258" y="3109963"/>
            <a:ext cx="5971971" cy="69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sl-SI" sz="2000" dirty="0"/>
              <a:t>Risanje, slikanje, grafika, kiparjenje LIKOVNI MATERIAL</a:t>
            </a:r>
          </a:p>
        </p:txBody>
      </p:sp>
      <p:pic>
        <p:nvPicPr>
          <p:cNvPr id="4" name="Picture 4" descr="Logo Human behavior Illustration Thumb, Gym T-shirt Design, text, hand,  logo png | PNGWing">
            <a:extLst>
              <a:ext uri="{FF2B5EF4-FFF2-40B4-BE49-F238E27FC236}">
                <a16:creationId xmlns:a16="http://schemas.microsoft.com/office/drawing/2014/main" id="{58CF4C59-63AB-D257-8F10-246D32390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r="18623"/>
          <a:stretch/>
        </p:blipFill>
        <p:spPr bwMode="auto">
          <a:xfrm>
            <a:off x="563271" y="1280927"/>
            <a:ext cx="687170" cy="7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F6384150-CD15-A8EF-E8C6-024C31F55F0B}"/>
              </a:ext>
            </a:extLst>
          </p:cNvPr>
          <p:cNvGrpSpPr/>
          <p:nvPr/>
        </p:nvGrpSpPr>
        <p:grpSpPr>
          <a:xfrm>
            <a:off x="617552" y="2213000"/>
            <a:ext cx="634800" cy="634800"/>
            <a:chOff x="4253379" y="3078200"/>
            <a:chExt cx="634800" cy="634800"/>
          </a:xfrm>
        </p:grpSpPr>
        <p:sp>
          <p:nvSpPr>
            <p:cNvPr id="6" name="Google Shape;1542;p47">
              <a:extLst>
                <a:ext uri="{FF2B5EF4-FFF2-40B4-BE49-F238E27FC236}">
                  <a16:creationId xmlns:a16="http://schemas.microsoft.com/office/drawing/2014/main" id="{3EC8557F-C6F0-96C0-C24C-EEFC43D97077}"/>
                </a:ext>
              </a:extLst>
            </p:cNvPr>
            <p:cNvSpPr/>
            <p:nvPr/>
          </p:nvSpPr>
          <p:spPr>
            <a:xfrm>
              <a:off x="4253379" y="3078200"/>
              <a:ext cx="634800" cy="634800"/>
            </a:xfrm>
            <a:prstGeom prst="ellipse">
              <a:avLst/>
            </a:pr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554;p47">
              <a:extLst>
                <a:ext uri="{FF2B5EF4-FFF2-40B4-BE49-F238E27FC236}">
                  <a16:creationId xmlns:a16="http://schemas.microsoft.com/office/drawing/2014/main" id="{F13112FC-C440-47F1-4765-25E66518C017}"/>
                </a:ext>
              </a:extLst>
            </p:cNvPr>
            <p:cNvGrpSpPr/>
            <p:nvPr/>
          </p:nvGrpSpPr>
          <p:grpSpPr>
            <a:xfrm>
              <a:off x="4444642" y="3217874"/>
              <a:ext cx="252278" cy="355451"/>
              <a:chOff x="-9039300" y="3614000"/>
              <a:chExt cx="250475" cy="352875"/>
            </a:xfrm>
          </p:grpSpPr>
          <p:sp>
            <p:nvSpPr>
              <p:cNvPr id="8" name="Google Shape;1555;p47">
                <a:extLst>
                  <a:ext uri="{FF2B5EF4-FFF2-40B4-BE49-F238E27FC236}">
                    <a16:creationId xmlns:a16="http://schemas.microsoft.com/office/drawing/2014/main" id="{1007B687-86A6-C127-E707-0DE8DFD0663F}"/>
                  </a:ext>
                </a:extLst>
              </p:cNvPr>
              <p:cNvSpPr/>
              <p:nvPr/>
            </p:nvSpPr>
            <p:spPr>
              <a:xfrm>
                <a:off x="-8944000" y="3614000"/>
                <a:ext cx="6302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21" extrusionOk="0">
                    <a:moveTo>
                      <a:pt x="1260" y="0"/>
                    </a:moveTo>
                    <a:cubicBezTo>
                      <a:pt x="567" y="0"/>
                      <a:pt x="0" y="567"/>
                      <a:pt x="0" y="1261"/>
                    </a:cubicBezTo>
                    <a:cubicBezTo>
                      <a:pt x="0" y="1954"/>
                      <a:pt x="567" y="2521"/>
                      <a:pt x="1260" y="2521"/>
                    </a:cubicBezTo>
                    <a:cubicBezTo>
                      <a:pt x="1985" y="2521"/>
                      <a:pt x="2521" y="1954"/>
                      <a:pt x="2521" y="1261"/>
                    </a:cubicBezTo>
                    <a:cubicBezTo>
                      <a:pt x="2521" y="567"/>
                      <a:pt x="1985" y="0"/>
                      <a:pt x="1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556;p47">
                <a:extLst>
                  <a:ext uri="{FF2B5EF4-FFF2-40B4-BE49-F238E27FC236}">
                    <a16:creationId xmlns:a16="http://schemas.microsoft.com/office/drawing/2014/main" id="{82BB470B-36B4-FEC0-D95D-3AAF0F283FC8}"/>
                  </a:ext>
                </a:extLst>
              </p:cNvPr>
              <p:cNvSpPr/>
              <p:nvPr/>
            </p:nvSpPr>
            <p:spPr>
              <a:xfrm>
                <a:off x="-9039300" y="3696700"/>
                <a:ext cx="250475" cy="270175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10807" extrusionOk="0">
                    <a:moveTo>
                      <a:pt x="914" y="0"/>
                    </a:moveTo>
                    <a:cubicBezTo>
                      <a:pt x="473" y="32"/>
                      <a:pt x="126" y="410"/>
                      <a:pt x="126" y="883"/>
                    </a:cubicBezTo>
                    <a:cubicBezTo>
                      <a:pt x="126" y="1355"/>
                      <a:pt x="473" y="1702"/>
                      <a:pt x="945" y="1702"/>
                    </a:cubicBezTo>
                    <a:lnTo>
                      <a:pt x="4253" y="1702"/>
                    </a:lnTo>
                    <a:lnTo>
                      <a:pt x="4253" y="4033"/>
                    </a:lnTo>
                    <a:lnTo>
                      <a:pt x="441" y="6868"/>
                    </a:lnTo>
                    <a:cubicBezTo>
                      <a:pt x="95" y="7120"/>
                      <a:pt x="0" y="7656"/>
                      <a:pt x="284" y="8003"/>
                    </a:cubicBezTo>
                    <a:cubicBezTo>
                      <a:pt x="453" y="8210"/>
                      <a:pt x="713" y="8327"/>
                      <a:pt x="962" y="8327"/>
                    </a:cubicBezTo>
                    <a:cubicBezTo>
                      <a:pt x="1129" y="8327"/>
                      <a:pt x="1291" y="8274"/>
                      <a:pt x="1418" y="8160"/>
                    </a:cubicBezTo>
                    <a:lnTo>
                      <a:pt x="4222" y="6018"/>
                    </a:lnTo>
                    <a:lnTo>
                      <a:pt x="4222" y="9956"/>
                    </a:lnTo>
                    <a:cubicBezTo>
                      <a:pt x="4222" y="10428"/>
                      <a:pt x="4568" y="10807"/>
                      <a:pt x="5041" y="10807"/>
                    </a:cubicBezTo>
                    <a:cubicBezTo>
                      <a:pt x="5513" y="10807"/>
                      <a:pt x="5860" y="10460"/>
                      <a:pt x="5860" y="9956"/>
                    </a:cubicBezTo>
                    <a:lnTo>
                      <a:pt x="5860" y="1670"/>
                    </a:lnTo>
                    <a:lnTo>
                      <a:pt x="9168" y="1670"/>
                    </a:lnTo>
                    <a:cubicBezTo>
                      <a:pt x="9641" y="1670"/>
                      <a:pt x="10019" y="1292"/>
                      <a:pt x="10019" y="820"/>
                    </a:cubicBezTo>
                    <a:cubicBezTo>
                      <a:pt x="10019" y="347"/>
                      <a:pt x="9641" y="0"/>
                      <a:pt x="9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" name="Slika 9">
            <a:extLst>
              <a:ext uri="{FF2B5EF4-FFF2-40B4-BE49-F238E27FC236}">
                <a16:creationId xmlns:a16="http://schemas.microsoft.com/office/drawing/2014/main" id="{260C3D61-97BD-2A5C-6C41-5F693B400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81" y="3200956"/>
            <a:ext cx="634039" cy="634039"/>
          </a:xfrm>
          <a:prstGeom prst="rect">
            <a:avLst/>
          </a:prstGeom>
        </p:spPr>
      </p:pic>
      <p:sp>
        <p:nvSpPr>
          <p:cNvPr id="11" name="Google Shape;1442;p45">
            <a:extLst>
              <a:ext uri="{FF2B5EF4-FFF2-40B4-BE49-F238E27FC236}">
                <a16:creationId xmlns:a16="http://schemas.microsoft.com/office/drawing/2014/main" id="{DAFAAF4E-63A2-0948-A379-49F5122DB3E3}"/>
              </a:ext>
            </a:extLst>
          </p:cNvPr>
          <p:cNvSpPr txBox="1">
            <a:spLocks/>
          </p:cNvSpPr>
          <p:nvPr/>
        </p:nvSpPr>
        <p:spPr>
          <a:xfrm>
            <a:off x="1191416" y="4088481"/>
            <a:ext cx="1892465" cy="7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Condensed" panose="020B0502040204020203" pitchFamily="34" charset="0"/>
              </a:rPr>
              <a:t>GLASBENA UMETNOST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B6D21057-B6D2-766E-50DD-9530055D2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71" y="4032879"/>
            <a:ext cx="737680" cy="737680"/>
          </a:xfrm>
          <a:prstGeom prst="rect">
            <a:avLst/>
          </a:prstGeom>
        </p:spPr>
      </p:pic>
      <p:sp>
        <p:nvSpPr>
          <p:cNvPr id="18" name="Google Shape;1443;p45">
            <a:extLst>
              <a:ext uri="{FF2B5EF4-FFF2-40B4-BE49-F238E27FC236}">
                <a16:creationId xmlns:a16="http://schemas.microsoft.com/office/drawing/2014/main" id="{6C67A26C-1A0A-F749-8F60-0D47A17B8FA1}"/>
              </a:ext>
            </a:extLst>
          </p:cNvPr>
          <p:cNvSpPr txBox="1">
            <a:spLocks/>
          </p:cNvSpPr>
          <p:nvPr/>
        </p:nvSpPr>
        <p:spPr>
          <a:xfrm>
            <a:off x="2804258" y="4211279"/>
            <a:ext cx="5971971" cy="69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sl-SI" sz="2000" dirty="0"/>
              <a:t>Petje, ritem, spoznavanje tonskega zapisa</a:t>
            </a:r>
          </a:p>
        </p:txBody>
      </p:sp>
    </p:spTree>
    <p:extLst>
      <p:ext uri="{BB962C8B-B14F-4D97-AF65-F5344CB8AC3E}">
        <p14:creationId xmlns:p14="http://schemas.microsoft.com/office/powerpoint/2010/main" val="411559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OCENJEVANJE</a:t>
            </a:r>
            <a:endParaRPr dirty="0"/>
          </a:p>
        </p:txBody>
      </p:sp>
      <p:sp>
        <p:nvSpPr>
          <p:cNvPr id="1484" name="Google Shape;1484;p46"/>
          <p:cNvSpPr txBox="1"/>
          <p:nvPr/>
        </p:nvSpPr>
        <p:spPr>
          <a:xfrm>
            <a:off x="715100" y="1296775"/>
            <a:ext cx="32475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PISNO</a:t>
            </a:r>
            <a:endParaRPr sz="2100" dirty="0">
              <a:solidFill>
                <a:schemeClr val="accent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graphicFrame>
        <p:nvGraphicFramePr>
          <p:cNvPr id="1485" name="Google Shape;1485;p46"/>
          <p:cNvGraphicFramePr/>
          <p:nvPr>
            <p:extLst>
              <p:ext uri="{D42A27DB-BD31-4B8C-83A1-F6EECF244321}">
                <p14:modId xmlns:p14="http://schemas.microsoft.com/office/powerpoint/2010/main" val="605478877"/>
              </p:ext>
            </p:extLst>
          </p:nvPr>
        </p:nvGraphicFramePr>
        <p:xfrm>
          <a:off x="715100" y="2458997"/>
          <a:ext cx="3247500" cy="1942500"/>
        </p:xfrm>
        <a:graphic>
          <a:graphicData uri="http://schemas.openxmlformats.org/drawingml/2006/table">
            <a:tbl>
              <a:tblPr>
                <a:noFill/>
                <a:tableStyleId>{7896DD23-A9A7-4B4A-9AAB-63FDD89D4B96}</a:tableStyleId>
              </a:tblPr>
              <a:tblGrid>
                <a:gridCol w="100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dirty="0">
                          <a:solidFill>
                            <a:schemeClr val="accent5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ODL 5</a:t>
                      </a:r>
                      <a:endParaRPr sz="1600" dirty="0">
                        <a:solidFill>
                          <a:schemeClr val="accent5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B6E8">
                        <a:alpha val="89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dirty="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90% naprej</a:t>
                      </a:r>
                      <a:endParaRPr dirty="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dirty="0">
                          <a:solidFill>
                            <a:schemeClr val="accent5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PDB 4</a:t>
                      </a:r>
                      <a:endParaRPr sz="1600" dirty="0">
                        <a:solidFill>
                          <a:schemeClr val="accent5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B6E8">
                        <a:alpha val="89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dirty="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80% - 89%</a:t>
                      </a:r>
                      <a:endParaRPr dirty="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dirty="0">
                          <a:solidFill>
                            <a:schemeClr val="accent5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DB 3</a:t>
                      </a:r>
                      <a:endParaRPr sz="1600" dirty="0">
                        <a:solidFill>
                          <a:schemeClr val="accent5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B6E8">
                        <a:alpha val="89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dirty="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64% - 79%</a:t>
                      </a:r>
                      <a:endParaRPr dirty="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dirty="0">
                          <a:solidFill>
                            <a:schemeClr val="accent5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ZD 2</a:t>
                      </a:r>
                      <a:endParaRPr sz="1600" dirty="0">
                        <a:solidFill>
                          <a:schemeClr val="accent5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B6E8">
                        <a:alpha val="89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dirty="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50% - 63%</a:t>
                      </a:r>
                      <a:endParaRPr dirty="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86" name="Google Shape;1486;p46"/>
          <p:cNvSpPr txBox="1"/>
          <p:nvPr/>
        </p:nvSpPr>
        <p:spPr>
          <a:xfrm>
            <a:off x="4699040" y="1296775"/>
            <a:ext cx="36639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USTNO</a:t>
            </a:r>
            <a:endParaRPr sz="2100" dirty="0">
              <a:solidFill>
                <a:schemeClr val="accent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503" name="Google Shape;1503;p46"/>
          <p:cNvSpPr txBox="1"/>
          <p:nvPr/>
        </p:nvSpPr>
        <p:spPr>
          <a:xfrm>
            <a:off x="369680" y="1701850"/>
            <a:ext cx="4035535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Test sestavljen iz 50% minimalnih standardov in 50% standardov.</a:t>
            </a:r>
            <a:endParaRPr sz="18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1503;p46">
            <a:extLst>
              <a:ext uri="{FF2B5EF4-FFF2-40B4-BE49-F238E27FC236}">
                <a16:creationId xmlns:a16="http://schemas.microsoft.com/office/drawing/2014/main" id="{E8EE6B6A-F2BB-4733-B92A-7C58959DF513}"/>
              </a:ext>
            </a:extLst>
          </p:cNvPr>
          <p:cNvSpPr txBox="1"/>
          <p:nvPr/>
        </p:nvSpPr>
        <p:spPr>
          <a:xfrm>
            <a:off x="213075" y="4401497"/>
            <a:ext cx="4529055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Pisno ocenjevanje je napovedano.</a:t>
            </a:r>
            <a:endParaRPr sz="20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1503;p46">
            <a:extLst>
              <a:ext uri="{FF2B5EF4-FFF2-40B4-BE49-F238E27FC236}">
                <a16:creationId xmlns:a16="http://schemas.microsoft.com/office/drawing/2014/main" id="{160533D3-5477-538E-4BF8-525D3B3A2B44}"/>
              </a:ext>
            </a:extLst>
          </p:cNvPr>
          <p:cNvSpPr txBox="1"/>
          <p:nvPr/>
        </p:nvSpPr>
        <p:spPr>
          <a:xfrm>
            <a:off x="4907240" y="1701850"/>
            <a:ext cx="3247500" cy="225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Ustno ocenjevanje ni napovedano. Znan bo datum pričetka spraševanja.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l-SI" sz="18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Govorni nastopi, predstavitve bodo datumsko in poimensko določeni.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OCENJEVANJE</a:t>
            </a:r>
            <a:endParaRPr dirty="0"/>
          </a:p>
        </p:txBody>
      </p:sp>
      <p:sp>
        <p:nvSpPr>
          <p:cNvPr id="1503" name="Google Shape;1503;p46"/>
          <p:cNvSpPr txBox="1"/>
          <p:nvPr/>
        </p:nvSpPr>
        <p:spPr>
          <a:xfrm>
            <a:off x="294188" y="1439817"/>
            <a:ext cx="8213318" cy="283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KAJ VPLIVA NA OCENO?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l-SI" sz="18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Domače naloge vplivajo pri zaključevanju ocen. Če je učenec med oceno, lahko zvišuje oceno, če je opravil več kot 90% vseh nalog pri posameznem predmetu.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l-SI" sz="18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SODELOVANJE PRI POUKU</a:t>
            </a:r>
            <a:endParaRPr sz="18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0928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OCENJEVANJE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3108F3C-5040-B69E-D85A-52EB1050F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23"/>
          <a:stretch/>
        </p:blipFill>
        <p:spPr>
          <a:xfrm>
            <a:off x="1568078" y="1162900"/>
            <a:ext cx="6186392" cy="38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4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DNEVI DEJAVNOSTI</a:t>
            </a:r>
            <a:endParaRPr dirty="0"/>
          </a:p>
        </p:txBody>
      </p:sp>
      <p:sp>
        <p:nvSpPr>
          <p:cNvPr id="1567" name="Google Shape;1567;p48"/>
          <p:cNvSpPr txBox="1">
            <a:spLocks noGrp="1"/>
          </p:cNvSpPr>
          <p:nvPr>
            <p:ph type="subTitle" idx="3"/>
          </p:nvPr>
        </p:nvSpPr>
        <p:spPr>
          <a:xfrm>
            <a:off x="165082" y="2635559"/>
            <a:ext cx="3049084" cy="2207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sl-SI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23</a:t>
            </a:r>
            <a:r>
              <a:rPr lang="sl-SI" sz="2000" b="1" dirty="0">
                <a:solidFill>
                  <a:srgbClr val="00B050"/>
                </a:solidFill>
              </a:rPr>
              <a:t>. 9. 2024 </a:t>
            </a:r>
            <a:r>
              <a:rPr lang="sl-SI" sz="2000" dirty="0"/>
              <a:t>Tek za smeh – pouk popoldan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sl-SI" sz="2000" b="1" dirty="0">
                <a:solidFill>
                  <a:schemeClr val="accent3">
                    <a:lumMod val="75000"/>
                  </a:schemeClr>
                </a:solidFill>
              </a:rPr>
              <a:t>januar</a:t>
            </a:r>
            <a:r>
              <a:rPr lang="sl-SI" sz="2000" dirty="0"/>
              <a:t> – tek na smučeh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sl-SI" sz="2000" b="1" dirty="0">
                <a:solidFill>
                  <a:srgbClr val="7030A0"/>
                </a:solidFill>
              </a:rPr>
              <a:t>maj</a:t>
            </a:r>
            <a:r>
              <a:rPr lang="sl-SI" sz="2000" dirty="0"/>
              <a:t> – atletski mnogoboj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sl-SI" sz="2000" b="1" dirty="0">
                <a:solidFill>
                  <a:schemeClr val="accent1"/>
                </a:solidFill>
              </a:rPr>
              <a:t>marec</a:t>
            </a:r>
            <a:r>
              <a:rPr lang="sl-SI" sz="2000" dirty="0"/>
              <a:t> – plavanje 2 dni</a:t>
            </a:r>
            <a:endParaRPr sz="2000" dirty="0"/>
          </a:p>
        </p:txBody>
      </p:sp>
      <p:sp>
        <p:nvSpPr>
          <p:cNvPr id="1568" name="Google Shape;1568;p48"/>
          <p:cNvSpPr txBox="1">
            <a:spLocks noGrp="1"/>
          </p:cNvSpPr>
          <p:nvPr>
            <p:ph type="subTitle" idx="1"/>
          </p:nvPr>
        </p:nvSpPr>
        <p:spPr>
          <a:xfrm>
            <a:off x="175151" y="2002199"/>
            <a:ext cx="2543111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Bahnschrift SemiBold" panose="020B0502040204020203" pitchFamily="34" charset="0"/>
              </a:rPr>
              <a:t>ŠPORTNI DNEVI</a:t>
            </a:r>
            <a:endParaRPr dirty="0">
              <a:latin typeface="Bahnschrift SemiBold" panose="020B0502040204020203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D9F4040B-FE61-5AAE-E278-690779DDD282}"/>
              </a:ext>
            </a:extLst>
          </p:cNvPr>
          <p:cNvGrpSpPr/>
          <p:nvPr/>
        </p:nvGrpSpPr>
        <p:grpSpPr>
          <a:xfrm>
            <a:off x="786012" y="1232167"/>
            <a:ext cx="926247" cy="904491"/>
            <a:chOff x="1812313" y="1888682"/>
            <a:chExt cx="1026300" cy="1026300"/>
          </a:xfrm>
        </p:grpSpPr>
        <p:sp>
          <p:nvSpPr>
            <p:cNvPr id="1572" name="Google Shape;1572;p48"/>
            <p:cNvSpPr/>
            <p:nvPr/>
          </p:nvSpPr>
          <p:spPr>
            <a:xfrm>
              <a:off x="1812313" y="1888682"/>
              <a:ext cx="1026300" cy="1026300"/>
            </a:xfrm>
            <a:prstGeom prst="ellipse">
              <a:avLst/>
            </a:pr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3" name="Google Shape;1573;p48"/>
            <p:cNvGrpSpPr/>
            <p:nvPr/>
          </p:nvGrpSpPr>
          <p:grpSpPr>
            <a:xfrm>
              <a:off x="2126068" y="2196758"/>
              <a:ext cx="398825" cy="394972"/>
              <a:chOff x="5049725" y="1435050"/>
              <a:chExt cx="486550" cy="481850"/>
            </a:xfrm>
          </p:grpSpPr>
          <p:sp>
            <p:nvSpPr>
              <p:cNvPr id="1574" name="Google Shape;1574;p48"/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6" name="Google Shape;1576;p48"/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7" name="Google Shape;1577;p48"/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95" name="Google Shape;1595;p48"/>
          <p:cNvGrpSpPr/>
          <p:nvPr/>
        </p:nvGrpSpPr>
        <p:grpSpPr>
          <a:xfrm>
            <a:off x="60447" y="974731"/>
            <a:ext cx="8632246" cy="1723114"/>
            <a:chOff x="727503" y="1438962"/>
            <a:chExt cx="7693638" cy="1420608"/>
          </a:xfrm>
        </p:grpSpPr>
        <p:sp>
          <p:nvSpPr>
            <p:cNvPr id="1597" name="Google Shape;1597;p48"/>
            <p:cNvSpPr/>
            <p:nvPr/>
          </p:nvSpPr>
          <p:spPr>
            <a:xfrm flipH="1">
              <a:off x="3226990" y="14389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 flipH="1">
              <a:off x="5533504" y="1656376"/>
              <a:ext cx="398846" cy="38744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 rot="-1115925" flipH="1">
              <a:off x="727503" y="2442206"/>
              <a:ext cx="380988" cy="417364"/>
            </a:xfrm>
            <a:custGeom>
              <a:avLst/>
              <a:gdLst/>
              <a:ahLst/>
              <a:cxnLst/>
              <a:rect l="l" t="t" r="r" b="b"/>
              <a:pathLst>
                <a:path w="32040" h="38924" extrusionOk="0">
                  <a:moveTo>
                    <a:pt x="22016" y="1"/>
                  </a:moveTo>
                  <a:cubicBezTo>
                    <a:pt x="21306" y="1"/>
                    <a:pt x="17375" y="6587"/>
                    <a:pt x="16012" y="8884"/>
                  </a:cubicBezTo>
                  <a:cubicBezTo>
                    <a:pt x="15722" y="9375"/>
                    <a:pt x="15450" y="9628"/>
                    <a:pt x="15009" y="9628"/>
                  </a:cubicBezTo>
                  <a:cubicBezTo>
                    <a:pt x="14869" y="9628"/>
                    <a:pt x="14713" y="9603"/>
                    <a:pt x="14534" y="9552"/>
                  </a:cubicBezTo>
                  <a:cubicBezTo>
                    <a:pt x="12437" y="8958"/>
                    <a:pt x="4264" y="7348"/>
                    <a:pt x="1428" y="7348"/>
                  </a:cubicBezTo>
                  <a:cubicBezTo>
                    <a:pt x="889" y="7348"/>
                    <a:pt x="543" y="7406"/>
                    <a:pt x="467" y="7540"/>
                  </a:cubicBezTo>
                  <a:cubicBezTo>
                    <a:pt x="1" y="8368"/>
                    <a:pt x="5506" y="16280"/>
                    <a:pt x="7591" y="18730"/>
                  </a:cubicBezTo>
                  <a:cubicBezTo>
                    <a:pt x="7934" y="19134"/>
                    <a:pt x="8254" y="19503"/>
                    <a:pt x="7867" y="20117"/>
                  </a:cubicBezTo>
                  <a:cubicBezTo>
                    <a:pt x="6746" y="21888"/>
                    <a:pt x="111" y="33432"/>
                    <a:pt x="716" y="34106"/>
                  </a:cubicBezTo>
                  <a:cubicBezTo>
                    <a:pt x="754" y="34149"/>
                    <a:pt x="827" y="34169"/>
                    <a:pt x="931" y="34169"/>
                  </a:cubicBezTo>
                  <a:cubicBezTo>
                    <a:pt x="2495" y="34169"/>
                    <a:pt x="11026" y="29584"/>
                    <a:pt x="13536" y="27754"/>
                  </a:cubicBezTo>
                  <a:cubicBezTo>
                    <a:pt x="13738" y="27608"/>
                    <a:pt x="13904" y="27527"/>
                    <a:pt x="14051" y="27527"/>
                  </a:cubicBezTo>
                  <a:cubicBezTo>
                    <a:pt x="14249" y="27527"/>
                    <a:pt x="14413" y="27673"/>
                    <a:pt x="14586" y="28003"/>
                  </a:cubicBezTo>
                  <a:cubicBezTo>
                    <a:pt x="15601" y="29921"/>
                    <a:pt x="21098" y="38923"/>
                    <a:pt x="22135" y="38923"/>
                  </a:cubicBezTo>
                  <a:cubicBezTo>
                    <a:pt x="22146" y="38923"/>
                    <a:pt x="22157" y="38922"/>
                    <a:pt x="22168" y="38920"/>
                  </a:cubicBezTo>
                  <a:cubicBezTo>
                    <a:pt x="23120" y="38715"/>
                    <a:pt x="24881" y="24168"/>
                    <a:pt x="24961" y="21264"/>
                  </a:cubicBezTo>
                  <a:cubicBezTo>
                    <a:pt x="25007" y="19568"/>
                    <a:pt x="32039" y="14996"/>
                    <a:pt x="31866" y="14059"/>
                  </a:cubicBezTo>
                  <a:cubicBezTo>
                    <a:pt x="31704" y="13173"/>
                    <a:pt x="26990" y="12196"/>
                    <a:pt x="25344" y="11898"/>
                  </a:cubicBezTo>
                  <a:cubicBezTo>
                    <a:pt x="24754" y="11790"/>
                    <a:pt x="24441" y="11539"/>
                    <a:pt x="24374" y="10885"/>
                  </a:cubicBezTo>
                  <a:cubicBezTo>
                    <a:pt x="24203" y="9223"/>
                    <a:pt x="22703" y="117"/>
                    <a:pt x="22034" y="2"/>
                  </a:cubicBezTo>
                  <a:cubicBezTo>
                    <a:pt x="22028" y="1"/>
                    <a:pt x="22022" y="1"/>
                    <a:pt x="22016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8068204" y="2278125"/>
              <a:ext cx="352937" cy="34280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3BC16F23-643B-6CD0-8ADC-BE0502CE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070" y="1373355"/>
            <a:ext cx="964613" cy="956833"/>
          </a:xfrm>
          <a:prstGeom prst="rect">
            <a:avLst/>
          </a:prstGeom>
        </p:spPr>
      </p:pic>
      <p:sp>
        <p:nvSpPr>
          <p:cNvPr id="4" name="Google Shape;1568;p48">
            <a:extLst>
              <a:ext uri="{FF2B5EF4-FFF2-40B4-BE49-F238E27FC236}">
                <a16:creationId xmlns:a16="http://schemas.microsoft.com/office/drawing/2014/main" id="{22F1F496-BD65-3FFD-BAB3-D4160E96B645}"/>
              </a:ext>
            </a:extLst>
          </p:cNvPr>
          <p:cNvSpPr txBox="1">
            <a:spLocks/>
          </p:cNvSpPr>
          <p:nvPr/>
        </p:nvSpPr>
        <p:spPr>
          <a:xfrm>
            <a:off x="4873428" y="2443904"/>
            <a:ext cx="3104621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Bold" panose="020B0502040204020203" pitchFamily="34" charset="0"/>
              </a:rPr>
              <a:t>NARAVOSLOVNI DNEVI</a:t>
            </a:r>
          </a:p>
        </p:txBody>
      </p:sp>
      <p:sp>
        <p:nvSpPr>
          <p:cNvPr id="5" name="Google Shape;1567;p48">
            <a:extLst>
              <a:ext uri="{FF2B5EF4-FFF2-40B4-BE49-F238E27FC236}">
                <a16:creationId xmlns:a16="http://schemas.microsoft.com/office/drawing/2014/main" id="{802D8DF5-C0C8-54B5-7664-5BD6453008BC}"/>
              </a:ext>
            </a:extLst>
          </p:cNvPr>
          <p:cNvSpPr txBox="1">
            <a:spLocks/>
          </p:cNvSpPr>
          <p:nvPr/>
        </p:nvSpPr>
        <p:spPr>
          <a:xfrm>
            <a:off x="5043247" y="3042956"/>
            <a:ext cx="3049084" cy="112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sl-SI" sz="2000" b="1" dirty="0">
                <a:solidFill>
                  <a:schemeClr val="accent1"/>
                </a:solidFill>
              </a:rPr>
              <a:t>marec</a:t>
            </a:r>
            <a:r>
              <a:rPr lang="sl-SI" sz="2000" dirty="0"/>
              <a:t> – v okviru ŠVN</a:t>
            </a:r>
          </a:p>
          <a:p>
            <a:pPr marL="0" indent="0" algn="l"/>
            <a:r>
              <a:rPr lang="sl-SI" sz="2000" b="1" dirty="0">
                <a:solidFill>
                  <a:srgbClr val="7030A0"/>
                </a:solidFill>
              </a:rPr>
              <a:t>april 2025 </a:t>
            </a:r>
            <a:r>
              <a:rPr lang="sl-SI" sz="2000" dirty="0"/>
              <a:t>– EKODAN</a:t>
            </a:r>
          </a:p>
          <a:p>
            <a:pPr marL="0" indent="0" algn="l"/>
            <a:r>
              <a:rPr lang="sl-SI" sz="2000" b="1" dirty="0">
                <a:solidFill>
                  <a:srgbClr val="00B050"/>
                </a:solidFill>
              </a:rPr>
              <a:t>oktober </a:t>
            </a:r>
            <a:r>
              <a:rPr lang="sl-SI" sz="2000" dirty="0"/>
              <a:t>- gozd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6" name="Google Shape;1216;p37"/>
          <p:cNvGrpSpPr/>
          <p:nvPr/>
        </p:nvGrpSpPr>
        <p:grpSpPr>
          <a:xfrm>
            <a:off x="1630050" y="1368050"/>
            <a:ext cx="5895900" cy="2414050"/>
            <a:chOff x="1630050" y="1368050"/>
            <a:chExt cx="5895900" cy="2414050"/>
          </a:xfrm>
        </p:grpSpPr>
        <p:sp>
          <p:nvSpPr>
            <p:cNvPr id="1217" name="Google Shape;1217;p37"/>
            <p:cNvSpPr/>
            <p:nvPr/>
          </p:nvSpPr>
          <p:spPr>
            <a:xfrm>
              <a:off x="1630050" y="1368050"/>
              <a:ext cx="5883900" cy="18147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18" name="Google Shape;1218;p37"/>
            <p:cNvCxnSpPr/>
            <p:nvPr/>
          </p:nvCxnSpPr>
          <p:spPr>
            <a:xfrm>
              <a:off x="1630050" y="3183000"/>
              <a:ext cx="0" cy="599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37"/>
            <p:cNvCxnSpPr/>
            <p:nvPr/>
          </p:nvCxnSpPr>
          <p:spPr>
            <a:xfrm>
              <a:off x="1630050" y="3776825"/>
              <a:ext cx="5895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0" name="Google Shape;1220;p37"/>
          <p:cNvSpPr txBox="1">
            <a:spLocks noGrp="1"/>
          </p:cNvSpPr>
          <p:nvPr>
            <p:ph type="ctrTitle"/>
          </p:nvPr>
        </p:nvSpPr>
        <p:spPr>
          <a:xfrm>
            <a:off x="1682850" y="1453388"/>
            <a:ext cx="5778300" cy="14913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lt2"/>
                </a:solidFill>
              </a:rPr>
              <a:t>1. Roditeljski   </a:t>
            </a:r>
            <a:br>
              <a:rPr lang="sl-SI" dirty="0">
                <a:solidFill>
                  <a:schemeClr val="lt2"/>
                </a:solidFill>
              </a:rPr>
            </a:br>
            <a:r>
              <a:rPr lang="sl-SI" dirty="0">
                <a:solidFill>
                  <a:schemeClr val="lt2"/>
                </a:solidFill>
              </a:rPr>
              <a:t>            sestanek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221" name="Google Shape;1221;p37"/>
          <p:cNvSpPr txBox="1">
            <a:spLocks noGrp="1"/>
          </p:cNvSpPr>
          <p:nvPr>
            <p:ph type="subTitle" idx="1"/>
          </p:nvPr>
        </p:nvSpPr>
        <p:spPr>
          <a:xfrm>
            <a:off x="1630050" y="3278162"/>
            <a:ext cx="5883900" cy="4974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/>
              <a:t>12. 9. 2024</a:t>
            </a:r>
            <a:endParaRPr sz="2000" dirty="0"/>
          </a:p>
        </p:txBody>
      </p:sp>
      <p:grpSp>
        <p:nvGrpSpPr>
          <p:cNvPr id="1222" name="Google Shape;1222;p37"/>
          <p:cNvGrpSpPr/>
          <p:nvPr/>
        </p:nvGrpSpPr>
        <p:grpSpPr>
          <a:xfrm>
            <a:off x="582691" y="1744551"/>
            <a:ext cx="7546226" cy="2827633"/>
            <a:chOff x="582691" y="1744551"/>
            <a:chExt cx="7546226" cy="2827633"/>
          </a:xfrm>
        </p:grpSpPr>
        <p:sp>
          <p:nvSpPr>
            <p:cNvPr id="1223" name="Google Shape;1223;p37"/>
            <p:cNvSpPr/>
            <p:nvPr/>
          </p:nvSpPr>
          <p:spPr>
            <a:xfrm flipH="1">
              <a:off x="2026309" y="4041650"/>
              <a:ext cx="484365" cy="530534"/>
            </a:xfrm>
            <a:custGeom>
              <a:avLst/>
              <a:gdLst/>
              <a:ahLst/>
              <a:cxnLst/>
              <a:rect l="l" t="t" r="r" b="b"/>
              <a:pathLst>
                <a:path w="32040" h="38924" extrusionOk="0">
                  <a:moveTo>
                    <a:pt x="22016" y="1"/>
                  </a:moveTo>
                  <a:cubicBezTo>
                    <a:pt x="21306" y="1"/>
                    <a:pt x="17375" y="6587"/>
                    <a:pt x="16012" y="8884"/>
                  </a:cubicBezTo>
                  <a:cubicBezTo>
                    <a:pt x="15722" y="9375"/>
                    <a:pt x="15450" y="9628"/>
                    <a:pt x="15009" y="9628"/>
                  </a:cubicBezTo>
                  <a:cubicBezTo>
                    <a:pt x="14869" y="9628"/>
                    <a:pt x="14713" y="9603"/>
                    <a:pt x="14534" y="9552"/>
                  </a:cubicBezTo>
                  <a:cubicBezTo>
                    <a:pt x="12437" y="8958"/>
                    <a:pt x="4264" y="7348"/>
                    <a:pt x="1428" y="7348"/>
                  </a:cubicBezTo>
                  <a:cubicBezTo>
                    <a:pt x="889" y="7348"/>
                    <a:pt x="543" y="7406"/>
                    <a:pt x="467" y="7540"/>
                  </a:cubicBezTo>
                  <a:cubicBezTo>
                    <a:pt x="1" y="8368"/>
                    <a:pt x="5506" y="16280"/>
                    <a:pt x="7591" y="18730"/>
                  </a:cubicBezTo>
                  <a:cubicBezTo>
                    <a:pt x="7934" y="19134"/>
                    <a:pt x="8254" y="19503"/>
                    <a:pt x="7867" y="20117"/>
                  </a:cubicBezTo>
                  <a:cubicBezTo>
                    <a:pt x="6746" y="21888"/>
                    <a:pt x="111" y="33432"/>
                    <a:pt x="716" y="34106"/>
                  </a:cubicBezTo>
                  <a:cubicBezTo>
                    <a:pt x="754" y="34149"/>
                    <a:pt x="827" y="34169"/>
                    <a:pt x="931" y="34169"/>
                  </a:cubicBezTo>
                  <a:cubicBezTo>
                    <a:pt x="2495" y="34169"/>
                    <a:pt x="11026" y="29584"/>
                    <a:pt x="13536" y="27754"/>
                  </a:cubicBezTo>
                  <a:cubicBezTo>
                    <a:pt x="13738" y="27608"/>
                    <a:pt x="13904" y="27527"/>
                    <a:pt x="14051" y="27527"/>
                  </a:cubicBezTo>
                  <a:cubicBezTo>
                    <a:pt x="14249" y="27527"/>
                    <a:pt x="14413" y="27673"/>
                    <a:pt x="14586" y="28003"/>
                  </a:cubicBezTo>
                  <a:cubicBezTo>
                    <a:pt x="15601" y="29921"/>
                    <a:pt x="21098" y="38923"/>
                    <a:pt x="22135" y="38923"/>
                  </a:cubicBezTo>
                  <a:cubicBezTo>
                    <a:pt x="22146" y="38923"/>
                    <a:pt x="22157" y="38922"/>
                    <a:pt x="22168" y="38920"/>
                  </a:cubicBezTo>
                  <a:cubicBezTo>
                    <a:pt x="23120" y="38715"/>
                    <a:pt x="24881" y="24168"/>
                    <a:pt x="24961" y="21264"/>
                  </a:cubicBezTo>
                  <a:cubicBezTo>
                    <a:pt x="25007" y="19568"/>
                    <a:pt x="32039" y="14996"/>
                    <a:pt x="31866" y="14059"/>
                  </a:cubicBezTo>
                  <a:cubicBezTo>
                    <a:pt x="31704" y="13173"/>
                    <a:pt x="26990" y="12196"/>
                    <a:pt x="25344" y="11898"/>
                  </a:cubicBezTo>
                  <a:cubicBezTo>
                    <a:pt x="24754" y="11790"/>
                    <a:pt x="24441" y="11539"/>
                    <a:pt x="24374" y="10885"/>
                  </a:cubicBezTo>
                  <a:cubicBezTo>
                    <a:pt x="24203" y="9223"/>
                    <a:pt x="22703" y="117"/>
                    <a:pt x="22034" y="2"/>
                  </a:cubicBezTo>
                  <a:cubicBezTo>
                    <a:pt x="22028" y="1"/>
                    <a:pt x="22022" y="1"/>
                    <a:pt x="22016" y="1"/>
                  </a:cubicBezTo>
                  <a:close/>
                </a:path>
              </a:pathLst>
            </a:cu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 rot="3298550">
              <a:off x="699536" y="1832243"/>
              <a:ext cx="497240" cy="544095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915441" y="4110300"/>
              <a:ext cx="436719" cy="424175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 flipH="1">
              <a:off x="7775979" y="2286400"/>
              <a:ext cx="352937" cy="34280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4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DNEVI DEJAVNOSTI</a:t>
            </a:r>
            <a:endParaRPr dirty="0"/>
          </a:p>
        </p:txBody>
      </p:sp>
      <p:sp>
        <p:nvSpPr>
          <p:cNvPr id="1567" name="Google Shape;1567;p48"/>
          <p:cNvSpPr txBox="1">
            <a:spLocks noGrp="1"/>
          </p:cNvSpPr>
          <p:nvPr>
            <p:ph type="subTitle" idx="3"/>
          </p:nvPr>
        </p:nvSpPr>
        <p:spPr>
          <a:xfrm>
            <a:off x="102328" y="3209941"/>
            <a:ext cx="4039365" cy="1398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sl-SI" sz="2000" b="1" dirty="0">
                <a:solidFill>
                  <a:schemeClr val="accent3">
                    <a:lumMod val="75000"/>
                  </a:schemeClr>
                </a:solidFill>
              </a:rPr>
              <a:t>december</a:t>
            </a:r>
            <a:r>
              <a:rPr lang="sl-SI" sz="2000" dirty="0"/>
              <a:t> – energija</a:t>
            </a:r>
          </a:p>
          <a:p>
            <a:pPr marL="0" indent="0" algn="l"/>
            <a:r>
              <a:rPr lang="sl-SI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februar – </a:t>
            </a:r>
            <a:r>
              <a:rPr lang="sl-SI" sz="2000" dirty="0"/>
              <a:t>voziček</a:t>
            </a:r>
          </a:p>
          <a:p>
            <a:pPr marL="0" indent="0" algn="l"/>
            <a:r>
              <a:rPr lang="sl-SI" sz="2000" b="1" dirty="0">
                <a:solidFill>
                  <a:srgbClr val="7030A0"/>
                </a:solidFill>
              </a:rPr>
              <a:t>1. 3. 2025</a:t>
            </a:r>
            <a:r>
              <a:rPr lang="sl-SI" sz="2000" dirty="0"/>
              <a:t> – pustna maska</a:t>
            </a:r>
          </a:p>
          <a:p>
            <a:pPr marL="0" indent="0" algn="l"/>
            <a:r>
              <a:rPr lang="sl-SI" sz="2000" b="1" dirty="0">
                <a:solidFill>
                  <a:schemeClr val="accent1"/>
                </a:solidFill>
              </a:rPr>
              <a:t>marec</a:t>
            </a:r>
            <a:r>
              <a:rPr lang="sl-SI" sz="2000" dirty="0"/>
              <a:t> – praktični izdelek v ŠVN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l-SI" sz="2000" dirty="0"/>
          </a:p>
        </p:txBody>
      </p:sp>
      <p:sp>
        <p:nvSpPr>
          <p:cNvPr id="1568" name="Google Shape;1568;p48"/>
          <p:cNvSpPr txBox="1">
            <a:spLocks noGrp="1"/>
          </p:cNvSpPr>
          <p:nvPr>
            <p:ph type="subTitle" idx="1"/>
          </p:nvPr>
        </p:nvSpPr>
        <p:spPr>
          <a:xfrm>
            <a:off x="282942" y="2597736"/>
            <a:ext cx="2543111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Bahnschrift SemiBold" panose="020B0502040204020203" pitchFamily="34" charset="0"/>
              </a:rPr>
              <a:t>TEHNIŠKI DNEVI</a:t>
            </a:r>
            <a:endParaRPr dirty="0">
              <a:latin typeface="Bahnschrift SemiBold" panose="020B0502040204020203" pitchFamily="34" charset="0"/>
            </a:endParaRPr>
          </a:p>
        </p:txBody>
      </p:sp>
      <p:sp>
        <p:nvSpPr>
          <p:cNvPr id="4" name="Google Shape;1568;p48">
            <a:extLst>
              <a:ext uri="{FF2B5EF4-FFF2-40B4-BE49-F238E27FC236}">
                <a16:creationId xmlns:a16="http://schemas.microsoft.com/office/drawing/2014/main" id="{22F1F496-BD65-3FFD-BAB3-D4160E96B645}"/>
              </a:ext>
            </a:extLst>
          </p:cNvPr>
          <p:cNvSpPr txBox="1">
            <a:spLocks/>
          </p:cNvSpPr>
          <p:nvPr/>
        </p:nvSpPr>
        <p:spPr>
          <a:xfrm>
            <a:off x="4921888" y="1921370"/>
            <a:ext cx="3104621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Bold" panose="020B0502040204020203" pitchFamily="34" charset="0"/>
              </a:rPr>
              <a:t>KULTURNI DNEVI</a:t>
            </a:r>
          </a:p>
        </p:txBody>
      </p:sp>
      <p:sp>
        <p:nvSpPr>
          <p:cNvPr id="5" name="Google Shape;1567;p48">
            <a:extLst>
              <a:ext uri="{FF2B5EF4-FFF2-40B4-BE49-F238E27FC236}">
                <a16:creationId xmlns:a16="http://schemas.microsoft.com/office/drawing/2014/main" id="{802D8DF5-C0C8-54B5-7664-5BD6453008BC}"/>
              </a:ext>
            </a:extLst>
          </p:cNvPr>
          <p:cNvSpPr txBox="1">
            <a:spLocks/>
          </p:cNvSpPr>
          <p:nvPr/>
        </p:nvSpPr>
        <p:spPr>
          <a:xfrm>
            <a:off x="4313482" y="2315573"/>
            <a:ext cx="4600118" cy="207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sl-SI" sz="2000" b="1" dirty="0">
                <a:solidFill>
                  <a:srgbClr val="7030A0"/>
                </a:solidFill>
              </a:rPr>
              <a:t>2. 10. 2024 </a:t>
            </a:r>
            <a:r>
              <a:rPr lang="sl-SI" sz="2000" dirty="0"/>
              <a:t>– Dediščina gre v šole (5h)</a:t>
            </a:r>
          </a:p>
          <a:p>
            <a:pPr marL="0" indent="0" algn="l"/>
            <a:r>
              <a:rPr lang="sl-SI" sz="2000" b="1" dirty="0">
                <a:solidFill>
                  <a:srgbClr val="00B050"/>
                </a:solidFill>
              </a:rPr>
              <a:t> oktober </a:t>
            </a:r>
            <a:r>
              <a:rPr lang="sl-SI" sz="2000" dirty="0"/>
              <a:t>– </a:t>
            </a:r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Gledališka predstava (3h)</a:t>
            </a:r>
          </a:p>
          <a:p>
            <a:pPr marL="0" indent="0" algn="l"/>
            <a:r>
              <a:rPr lang="sl-SI" sz="2000" b="1" dirty="0">
                <a:solidFill>
                  <a:schemeClr val="accent1"/>
                </a:solidFill>
              </a:rPr>
              <a:t>Proslava ob slovenske kulturnem prazniku </a:t>
            </a:r>
            <a:r>
              <a:rPr lang="sl-SI" sz="2000" dirty="0"/>
              <a:t>(5h)</a:t>
            </a:r>
            <a:endParaRPr lang="sl-SI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/>
            <a:r>
              <a:rPr lang="sl-SI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Podelitev bralne značke in literarno dopoldne z gostom </a:t>
            </a:r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(2h)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764FF9B-43B2-FD6C-7693-47858684D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78" y="1124276"/>
            <a:ext cx="926247" cy="92624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1A0C88D-FEE3-2092-F9F3-22A18828E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91" y="1441561"/>
            <a:ext cx="874012" cy="87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4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POSEBNI DNEVI</a:t>
            </a:r>
            <a:endParaRPr dirty="0"/>
          </a:p>
        </p:txBody>
      </p:sp>
      <p:sp>
        <p:nvSpPr>
          <p:cNvPr id="1606" name="Google Shape;1606;p49"/>
          <p:cNvSpPr txBox="1">
            <a:spLocks noGrp="1"/>
          </p:cNvSpPr>
          <p:nvPr>
            <p:ph type="subTitle" idx="1"/>
          </p:nvPr>
        </p:nvSpPr>
        <p:spPr>
          <a:xfrm>
            <a:off x="1494304" y="1579788"/>
            <a:ext cx="23961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ahnschrift SemiBold" panose="020B0502040204020203" pitchFamily="34" charset="0"/>
              </a:rPr>
              <a:t>EKSKURZIJA</a:t>
            </a:r>
            <a:endParaRPr b="1" dirty="0">
              <a:latin typeface="Bahnschrift SemiBold" panose="020B0502040204020203" pitchFamily="34" charset="0"/>
            </a:endParaRPr>
          </a:p>
        </p:txBody>
      </p:sp>
      <p:sp>
        <p:nvSpPr>
          <p:cNvPr id="1607" name="Google Shape;1607;p49"/>
          <p:cNvSpPr txBox="1">
            <a:spLocks noGrp="1"/>
          </p:cNvSpPr>
          <p:nvPr>
            <p:ph type="subTitle" idx="6"/>
          </p:nvPr>
        </p:nvSpPr>
        <p:spPr>
          <a:xfrm>
            <a:off x="1475289" y="3432400"/>
            <a:ext cx="23961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ahnschrift SemiBold" panose="020B0502040204020203" pitchFamily="34" charset="0"/>
              </a:rPr>
              <a:t>ŠOLA V NARAVI</a:t>
            </a:r>
            <a:endParaRPr b="1" dirty="0">
              <a:latin typeface="Bahnschrift SemiBold" panose="020B0502040204020203" pitchFamily="34" charset="0"/>
            </a:endParaRPr>
          </a:p>
        </p:txBody>
      </p:sp>
      <p:sp>
        <p:nvSpPr>
          <p:cNvPr id="1610" name="Google Shape;1610;p49"/>
          <p:cNvSpPr txBox="1">
            <a:spLocks noGrp="1"/>
          </p:cNvSpPr>
          <p:nvPr>
            <p:ph type="subTitle" idx="2"/>
          </p:nvPr>
        </p:nvSpPr>
        <p:spPr>
          <a:xfrm>
            <a:off x="3466719" y="1203301"/>
            <a:ext cx="4848075" cy="1710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/>
              <a:t>Postojna, 13. 11. 2024, ogled Jame, Predjamskega gradu, Expo in ogled mladičkov,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/>
              <a:t>CENA: vstopnina: 21,50 EUR, kosilo: 10,50 EUR in prevoz. </a:t>
            </a:r>
            <a:endParaRPr sz="2000" dirty="0"/>
          </a:p>
        </p:txBody>
      </p:sp>
      <p:sp>
        <p:nvSpPr>
          <p:cNvPr id="1614" name="Google Shape;1614;p49"/>
          <p:cNvSpPr/>
          <p:nvPr/>
        </p:nvSpPr>
        <p:spPr>
          <a:xfrm>
            <a:off x="415277" y="1400422"/>
            <a:ext cx="1026300" cy="1026300"/>
          </a:xfrm>
          <a:prstGeom prst="ellipse">
            <a:avLst/>
          </a:pr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135983B-37A0-C4BE-8786-1853A8569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0" t="14987" r="11937" b="19935"/>
          <a:stretch/>
        </p:blipFill>
        <p:spPr>
          <a:xfrm>
            <a:off x="564243" y="1717522"/>
            <a:ext cx="728367" cy="3921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5A5F1B6-594C-2044-953F-4A01D0466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63" y="3194345"/>
            <a:ext cx="1093726" cy="1093726"/>
          </a:xfrm>
          <a:prstGeom prst="rect">
            <a:avLst/>
          </a:prstGeom>
        </p:spPr>
      </p:pic>
      <p:sp>
        <p:nvSpPr>
          <p:cNvPr id="16" name="Google Shape;1610;p49">
            <a:extLst>
              <a:ext uri="{FF2B5EF4-FFF2-40B4-BE49-F238E27FC236}">
                <a16:creationId xmlns:a16="http://schemas.microsoft.com/office/drawing/2014/main" id="{E2B03A48-9E64-7AAD-FC9E-04682BDE1DA7}"/>
              </a:ext>
            </a:extLst>
          </p:cNvPr>
          <p:cNvSpPr txBox="1">
            <a:spLocks/>
          </p:cNvSpPr>
          <p:nvPr/>
        </p:nvSpPr>
        <p:spPr>
          <a:xfrm>
            <a:off x="3672907" y="3380837"/>
            <a:ext cx="5295718" cy="109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sz="2000" dirty="0"/>
              <a:t>Murska Sobota: 24. 3. 2025 – 28. 3. 2025</a:t>
            </a:r>
          </a:p>
          <a:p>
            <a:pPr marL="0" indent="0"/>
            <a:r>
              <a:rPr lang="sl-SI" sz="2000" dirty="0"/>
              <a:t>CŠOD Murska Sobota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4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NADSTANDARDNE DEJAVNOSTI</a:t>
            </a:r>
            <a:endParaRPr dirty="0"/>
          </a:p>
        </p:txBody>
      </p:sp>
      <p:sp>
        <p:nvSpPr>
          <p:cNvPr id="1606" name="Google Shape;1606;p49"/>
          <p:cNvSpPr txBox="1">
            <a:spLocks noGrp="1"/>
          </p:cNvSpPr>
          <p:nvPr>
            <p:ph type="subTitle" idx="1"/>
          </p:nvPr>
        </p:nvSpPr>
        <p:spPr>
          <a:xfrm>
            <a:off x="1494304" y="1579788"/>
            <a:ext cx="23961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ahnschrift SemiBold" panose="020B0502040204020203" pitchFamily="34" charset="0"/>
              </a:rPr>
              <a:t>ŠOLSKI MUZEJ</a:t>
            </a:r>
            <a:endParaRPr b="1" dirty="0">
              <a:latin typeface="Bahnschrift SemiBold" panose="020B0502040204020203" pitchFamily="34" charset="0"/>
            </a:endParaRPr>
          </a:p>
        </p:txBody>
      </p:sp>
      <p:sp>
        <p:nvSpPr>
          <p:cNvPr id="1607" name="Google Shape;1607;p49"/>
          <p:cNvSpPr txBox="1">
            <a:spLocks noGrp="1"/>
          </p:cNvSpPr>
          <p:nvPr>
            <p:ph type="subTitle" idx="6"/>
          </p:nvPr>
        </p:nvSpPr>
        <p:spPr>
          <a:xfrm>
            <a:off x="1475289" y="3432400"/>
            <a:ext cx="23961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Bahnschrift SemiBold" panose="020B0502040204020203" pitchFamily="34" charset="0"/>
            </a:endParaRPr>
          </a:p>
        </p:txBody>
      </p:sp>
      <p:sp>
        <p:nvSpPr>
          <p:cNvPr id="1610" name="Google Shape;1610;p49"/>
          <p:cNvSpPr txBox="1">
            <a:spLocks noGrp="1"/>
          </p:cNvSpPr>
          <p:nvPr>
            <p:ph type="subTitle" idx="2"/>
          </p:nvPr>
        </p:nvSpPr>
        <p:spPr>
          <a:xfrm>
            <a:off x="3466719" y="1203301"/>
            <a:ext cx="4848075" cy="1710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/>
              <a:t>Ljubljana, 26. 9. 2024, ogled Šolskega muzeja in sprehod skozi mesto.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/>
              <a:t>Stroški: vstopnina 8 EUR + prevoz cca 12 EUR</a:t>
            </a:r>
          </a:p>
        </p:txBody>
      </p:sp>
      <p:sp>
        <p:nvSpPr>
          <p:cNvPr id="1614" name="Google Shape;1614;p49"/>
          <p:cNvSpPr/>
          <p:nvPr/>
        </p:nvSpPr>
        <p:spPr>
          <a:xfrm>
            <a:off x="415277" y="1400422"/>
            <a:ext cx="1026300" cy="1026300"/>
          </a:xfrm>
          <a:prstGeom prst="ellipse">
            <a:avLst/>
          </a:prstGeom>
          <a:solidFill>
            <a:srgbClr val="4FB6E8">
              <a:alpha val="89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10;p49">
            <a:extLst>
              <a:ext uri="{FF2B5EF4-FFF2-40B4-BE49-F238E27FC236}">
                <a16:creationId xmlns:a16="http://schemas.microsoft.com/office/drawing/2014/main" id="{E2B03A48-9E64-7AAD-FC9E-04682BDE1DA7}"/>
              </a:ext>
            </a:extLst>
          </p:cNvPr>
          <p:cNvSpPr txBox="1">
            <a:spLocks/>
          </p:cNvSpPr>
          <p:nvPr/>
        </p:nvSpPr>
        <p:spPr>
          <a:xfrm>
            <a:off x="3574295" y="3406649"/>
            <a:ext cx="4377399" cy="109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endParaRPr lang="sl-SI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F0FCC4A-9112-E6CF-1A7F-D61486ED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75" y="1645993"/>
            <a:ext cx="757485" cy="5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2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C6F6CAE-1F8E-778B-14B4-6E0438BB647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49179" y="1445243"/>
            <a:ext cx="6586727" cy="27860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EKOŠOLA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DEDIŠČINA GRE V ŠOLE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FIT4KID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DVIG DIGITALNE KOMPETENTNOSTI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TEDEN PISANJA Z ROKO</a:t>
            </a:r>
          </a:p>
          <a:p>
            <a:pPr marL="139700" indent="0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23AAA966-D3D0-3573-2EF5-DF2CAB13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PROJEKTI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2FCBDCB-9EFC-FCDD-BB26-7D1B5A23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63" y="4474689"/>
            <a:ext cx="396274" cy="4145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2" name="Google Shape;1600;p48">
            <a:extLst>
              <a:ext uri="{FF2B5EF4-FFF2-40B4-BE49-F238E27FC236}">
                <a16:creationId xmlns:a16="http://schemas.microsoft.com/office/drawing/2014/main" id="{70C7FD89-0C6F-DD9A-DF2E-E1999CDC7295}"/>
              </a:ext>
            </a:extLst>
          </p:cNvPr>
          <p:cNvSpPr/>
          <p:nvPr/>
        </p:nvSpPr>
        <p:spPr>
          <a:xfrm>
            <a:off x="1295263" y="4511668"/>
            <a:ext cx="395995" cy="415796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3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574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C6F6CAE-1F8E-778B-14B4-6E0438BB647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49179" y="1445242"/>
            <a:ext cx="6586727" cy="9233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TRAJNOST IN UPORABNOST ZNANJA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IZBOLJŠATI KULTURO PREHRANJEVANJA</a:t>
            </a:r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23AAA966-D3D0-3573-2EF5-DF2CAB13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PREDNOSTNA NALOGA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2FCBDCB-9EFC-FCDD-BB26-7D1B5A23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63" y="4474689"/>
            <a:ext cx="396274" cy="4145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2" name="Google Shape;1600;p48">
            <a:extLst>
              <a:ext uri="{FF2B5EF4-FFF2-40B4-BE49-F238E27FC236}">
                <a16:creationId xmlns:a16="http://schemas.microsoft.com/office/drawing/2014/main" id="{70C7FD89-0C6F-DD9A-DF2E-E1999CDC7295}"/>
              </a:ext>
            </a:extLst>
          </p:cNvPr>
          <p:cNvSpPr/>
          <p:nvPr/>
        </p:nvSpPr>
        <p:spPr>
          <a:xfrm>
            <a:off x="1295263" y="4511668"/>
            <a:ext cx="395995" cy="415796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3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3D62315-872C-406F-BB16-091888CF3FFA}"/>
              </a:ext>
            </a:extLst>
          </p:cNvPr>
          <p:cNvSpPr txBox="1"/>
          <p:nvPr/>
        </p:nvSpPr>
        <p:spPr>
          <a:xfrm>
            <a:off x="877824" y="2761174"/>
            <a:ext cx="6970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/>
            <a:r>
              <a:rPr lang="sl-SI" sz="18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Preprečevanje vsakršnega nasilja! Starši prisluhnite otroku, če potoži zaradi fizičnega ali psihičnega nasilja, ki ga doživlja. Seznanite razrednika ter šolsko svetovalno službo.</a:t>
            </a:r>
          </a:p>
        </p:txBody>
      </p:sp>
    </p:spTree>
    <p:extLst>
      <p:ext uri="{BB962C8B-B14F-4D97-AF65-F5344CB8AC3E}">
        <p14:creationId xmlns:p14="http://schemas.microsoft.com/office/powerpoint/2010/main" val="340311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C6F6CAE-1F8E-778B-14B4-6E0438BB647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72400" y="3454470"/>
            <a:ext cx="6586727" cy="8844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7030A0"/>
                </a:solidFill>
              </a:rPr>
              <a:t>4 knjige primerne za 4-šolca, pesniška zbirka (ena deklamacija na pamet), obvezno zapis naslova, avtorja in par povedi v zvezek za BZ.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2FCBDCB-9EFC-FCDD-BB26-7D1B5A23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63" y="4474689"/>
            <a:ext cx="396274" cy="4145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2" name="Google Shape;1600;p48">
            <a:extLst>
              <a:ext uri="{FF2B5EF4-FFF2-40B4-BE49-F238E27FC236}">
                <a16:creationId xmlns:a16="http://schemas.microsoft.com/office/drawing/2014/main" id="{70C7FD89-0C6F-DD9A-DF2E-E1999CDC7295}"/>
              </a:ext>
            </a:extLst>
          </p:cNvPr>
          <p:cNvSpPr/>
          <p:nvPr/>
        </p:nvSpPr>
        <p:spPr>
          <a:xfrm>
            <a:off x="1295263" y="4511668"/>
            <a:ext cx="395995" cy="415796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3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Naslov 9">
            <a:extLst>
              <a:ext uri="{FF2B5EF4-FFF2-40B4-BE49-F238E27FC236}">
                <a16:creationId xmlns:a16="http://schemas.microsoft.com/office/drawing/2014/main" id="{9C283A63-02E8-7556-69ED-F6DEE7C2F67A}"/>
              </a:ext>
            </a:extLst>
          </p:cNvPr>
          <p:cNvSpPr txBox="1">
            <a:spLocks/>
          </p:cNvSpPr>
          <p:nvPr/>
        </p:nvSpPr>
        <p:spPr>
          <a:xfrm>
            <a:off x="872400" y="2690799"/>
            <a:ext cx="7704000" cy="627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lack Han Sans"/>
              <a:buNone/>
              <a:defRPr sz="3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l-SI" dirty="0">
                <a:solidFill>
                  <a:srgbClr val="7030A0"/>
                </a:solidFill>
                <a:latin typeface="Bahnschrift SemiLight SemiConde" panose="020B0502040204020203" pitchFamily="34" charset="0"/>
              </a:rPr>
              <a:t>Bralna značka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AEB7D715-5387-9F4C-1A8F-579F2B0252A9}"/>
              </a:ext>
            </a:extLst>
          </p:cNvPr>
          <p:cNvSpPr txBox="1">
            <a:spLocks/>
          </p:cNvSpPr>
          <p:nvPr/>
        </p:nvSpPr>
        <p:spPr>
          <a:xfrm>
            <a:off x="1035100" y="1306175"/>
            <a:ext cx="6813637" cy="81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Svinjski pastir, Slovenske ljudske pravljice, </a:t>
            </a:r>
            <a:r>
              <a:rPr lang="sl-SI" sz="2000" dirty="0" err="1">
                <a:solidFill>
                  <a:srgbClr val="0070C0"/>
                </a:solidFill>
              </a:rPr>
              <a:t>Drejček</a:t>
            </a:r>
            <a:r>
              <a:rPr lang="sl-SI" sz="2000" dirty="0">
                <a:solidFill>
                  <a:srgbClr val="0070C0"/>
                </a:solidFill>
              </a:rPr>
              <a:t> in trije </a:t>
            </a:r>
            <a:r>
              <a:rPr lang="sl-SI" sz="2000" dirty="0" err="1">
                <a:solidFill>
                  <a:srgbClr val="0070C0"/>
                </a:solidFill>
              </a:rPr>
              <a:t>Marsovčki</a:t>
            </a:r>
            <a:r>
              <a:rPr lang="sl-SI" sz="2000" dirty="0">
                <a:solidFill>
                  <a:srgbClr val="0070C0"/>
                </a:solidFill>
              </a:rPr>
              <a:t>, Lukec in njegov škorec, </a:t>
            </a:r>
            <a:r>
              <a:rPr lang="sl-SI" sz="2000" dirty="0" err="1">
                <a:solidFill>
                  <a:srgbClr val="0070C0"/>
                </a:solidFill>
              </a:rPr>
              <a:t>Kosovirja</a:t>
            </a:r>
            <a:r>
              <a:rPr lang="sl-SI" sz="2000" dirty="0">
                <a:solidFill>
                  <a:srgbClr val="0070C0"/>
                </a:solidFill>
              </a:rPr>
              <a:t> na leteči žlici</a:t>
            </a:r>
          </a:p>
        </p:txBody>
      </p:sp>
      <p:sp>
        <p:nvSpPr>
          <p:cNvPr id="7" name="Naslov 9">
            <a:extLst>
              <a:ext uri="{FF2B5EF4-FFF2-40B4-BE49-F238E27FC236}">
                <a16:creationId xmlns:a16="http://schemas.microsoft.com/office/drawing/2014/main" id="{E805CF15-196F-949B-3262-CAF33A9B4F38}"/>
              </a:ext>
            </a:extLst>
          </p:cNvPr>
          <p:cNvSpPr txBox="1">
            <a:spLocks/>
          </p:cNvSpPr>
          <p:nvPr/>
        </p:nvSpPr>
        <p:spPr>
          <a:xfrm>
            <a:off x="872400" y="676127"/>
            <a:ext cx="7704000" cy="627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lack Han Sans"/>
              <a:buNone/>
              <a:defRPr sz="3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l-SI" dirty="0">
                <a:latin typeface="Bahnschrift SemiLight SemiConde" panose="020B0502040204020203" pitchFamily="34" charset="0"/>
              </a:rPr>
              <a:t>Domače branje</a:t>
            </a:r>
          </a:p>
        </p:txBody>
      </p:sp>
      <p:grpSp>
        <p:nvGrpSpPr>
          <p:cNvPr id="8" name="Google Shape;1595;p48">
            <a:extLst>
              <a:ext uri="{FF2B5EF4-FFF2-40B4-BE49-F238E27FC236}">
                <a16:creationId xmlns:a16="http://schemas.microsoft.com/office/drawing/2014/main" id="{F6D3A351-6C40-0070-D405-F5F7457C99FE}"/>
              </a:ext>
            </a:extLst>
          </p:cNvPr>
          <p:cNvGrpSpPr/>
          <p:nvPr/>
        </p:nvGrpSpPr>
        <p:grpSpPr>
          <a:xfrm>
            <a:off x="408277" y="2313218"/>
            <a:ext cx="8632246" cy="1723114"/>
            <a:chOff x="727503" y="1438962"/>
            <a:chExt cx="7693638" cy="1420608"/>
          </a:xfrm>
        </p:grpSpPr>
        <p:sp>
          <p:nvSpPr>
            <p:cNvPr id="9" name="Google Shape;1597;p48">
              <a:extLst>
                <a:ext uri="{FF2B5EF4-FFF2-40B4-BE49-F238E27FC236}">
                  <a16:creationId xmlns:a16="http://schemas.microsoft.com/office/drawing/2014/main" id="{67C9460F-6E50-662F-0E3C-A84626918BE0}"/>
                </a:ext>
              </a:extLst>
            </p:cNvPr>
            <p:cNvSpPr/>
            <p:nvPr/>
          </p:nvSpPr>
          <p:spPr>
            <a:xfrm flipH="1">
              <a:off x="3226990" y="14389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8;p48">
              <a:extLst>
                <a:ext uri="{FF2B5EF4-FFF2-40B4-BE49-F238E27FC236}">
                  <a16:creationId xmlns:a16="http://schemas.microsoft.com/office/drawing/2014/main" id="{2B32F7DE-74D0-2D7F-764F-B47F220875D1}"/>
                </a:ext>
              </a:extLst>
            </p:cNvPr>
            <p:cNvSpPr/>
            <p:nvPr/>
          </p:nvSpPr>
          <p:spPr>
            <a:xfrm flipH="1">
              <a:off x="5533504" y="1656376"/>
              <a:ext cx="398846" cy="38744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9;p48">
              <a:extLst>
                <a:ext uri="{FF2B5EF4-FFF2-40B4-BE49-F238E27FC236}">
                  <a16:creationId xmlns:a16="http://schemas.microsoft.com/office/drawing/2014/main" id="{186110F7-F775-B8CD-2264-328E9AC8C098}"/>
                </a:ext>
              </a:extLst>
            </p:cNvPr>
            <p:cNvSpPr/>
            <p:nvPr/>
          </p:nvSpPr>
          <p:spPr>
            <a:xfrm rot="-1115925" flipH="1">
              <a:off x="727503" y="2442206"/>
              <a:ext cx="380988" cy="417364"/>
            </a:xfrm>
            <a:custGeom>
              <a:avLst/>
              <a:gdLst/>
              <a:ahLst/>
              <a:cxnLst/>
              <a:rect l="l" t="t" r="r" b="b"/>
              <a:pathLst>
                <a:path w="32040" h="38924" extrusionOk="0">
                  <a:moveTo>
                    <a:pt x="22016" y="1"/>
                  </a:moveTo>
                  <a:cubicBezTo>
                    <a:pt x="21306" y="1"/>
                    <a:pt x="17375" y="6587"/>
                    <a:pt x="16012" y="8884"/>
                  </a:cubicBezTo>
                  <a:cubicBezTo>
                    <a:pt x="15722" y="9375"/>
                    <a:pt x="15450" y="9628"/>
                    <a:pt x="15009" y="9628"/>
                  </a:cubicBezTo>
                  <a:cubicBezTo>
                    <a:pt x="14869" y="9628"/>
                    <a:pt x="14713" y="9603"/>
                    <a:pt x="14534" y="9552"/>
                  </a:cubicBezTo>
                  <a:cubicBezTo>
                    <a:pt x="12437" y="8958"/>
                    <a:pt x="4264" y="7348"/>
                    <a:pt x="1428" y="7348"/>
                  </a:cubicBezTo>
                  <a:cubicBezTo>
                    <a:pt x="889" y="7348"/>
                    <a:pt x="543" y="7406"/>
                    <a:pt x="467" y="7540"/>
                  </a:cubicBezTo>
                  <a:cubicBezTo>
                    <a:pt x="1" y="8368"/>
                    <a:pt x="5506" y="16280"/>
                    <a:pt x="7591" y="18730"/>
                  </a:cubicBezTo>
                  <a:cubicBezTo>
                    <a:pt x="7934" y="19134"/>
                    <a:pt x="8254" y="19503"/>
                    <a:pt x="7867" y="20117"/>
                  </a:cubicBezTo>
                  <a:cubicBezTo>
                    <a:pt x="6746" y="21888"/>
                    <a:pt x="111" y="33432"/>
                    <a:pt x="716" y="34106"/>
                  </a:cubicBezTo>
                  <a:cubicBezTo>
                    <a:pt x="754" y="34149"/>
                    <a:pt x="827" y="34169"/>
                    <a:pt x="931" y="34169"/>
                  </a:cubicBezTo>
                  <a:cubicBezTo>
                    <a:pt x="2495" y="34169"/>
                    <a:pt x="11026" y="29584"/>
                    <a:pt x="13536" y="27754"/>
                  </a:cubicBezTo>
                  <a:cubicBezTo>
                    <a:pt x="13738" y="27608"/>
                    <a:pt x="13904" y="27527"/>
                    <a:pt x="14051" y="27527"/>
                  </a:cubicBezTo>
                  <a:cubicBezTo>
                    <a:pt x="14249" y="27527"/>
                    <a:pt x="14413" y="27673"/>
                    <a:pt x="14586" y="28003"/>
                  </a:cubicBezTo>
                  <a:cubicBezTo>
                    <a:pt x="15601" y="29921"/>
                    <a:pt x="21098" y="38923"/>
                    <a:pt x="22135" y="38923"/>
                  </a:cubicBezTo>
                  <a:cubicBezTo>
                    <a:pt x="22146" y="38923"/>
                    <a:pt x="22157" y="38922"/>
                    <a:pt x="22168" y="38920"/>
                  </a:cubicBezTo>
                  <a:cubicBezTo>
                    <a:pt x="23120" y="38715"/>
                    <a:pt x="24881" y="24168"/>
                    <a:pt x="24961" y="21264"/>
                  </a:cubicBezTo>
                  <a:cubicBezTo>
                    <a:pt x="25007" y="19568"/>
                    <a:pt x="32039" y="14996"/>
                    <a:pt x="31866" y="14059"/>
                  </a:cubicBezTo>
                  <a:cubicBezTo>
                    <a:pt x="31704" y="13173"/>
                    <a:pt x="26990" y="12196"/>
                    <a:pt x="25344" y="11898"/>
                  </a:cubicBezTo>
                  <a:cubicBezTo>
                    <a:pt x="24754" y="11790"/>
                    <a:pt x="24441" y="11539"/>
                    <a:pt x="24374" y="10885"/>
                  </a:cubicBezTo>
                  <a:cubicBezTo>
                    <a:pt x="24203" y="9223"/>
                    <a:pt x="22703" y="117"/>
                    <a:pt x="22034" y="2"/>
                  </a:cubicBezTo>
                  <a:cubicBezTo>
                    <a:pt x="22028" y="1"/>
                    <a:pt x="22022" y="1"/>
                    <a:pt x="22016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0;p48">
              <a:extLst>
                <a:ext uri="{FF2B5EF4-FFF2-40B4-BE49-F238E27FC236}">
                  <a16:creationId xmlns:a16="http://schemas.microsoft.com/office/drawing/2014/main" id="{FBB87096-4FAF-D9F9-C978-02CE45B25302}"/>
                </a:ext>
              </a:extLst>
            </p:cNvPr>
            <p:cNvSpPr/>
            <p:nvPr/>
          </p:nvSpPr>
          <p:spPr>
            <a:xfrm>
              <a:off x="8068204" y="2278125"/>
              <a:ext cx="352937" cy="34280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5056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51"/>
          <p:cNvSpPr txBox="1">
            <a:spLocks noGrp="1"/>
          </p:cNvSpPr>
          <p:nvPr>
            <p:ph type="title" idx="9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POTRDITEV LDN</a:t>
            </a:r>
            <a:endParaRPr dirty="0"/>
          </a:p>
        </p:txBody>
      </p:sp>
      <p:grpSp>
        <p:nvGrpSpPr>
          <p:cNvPr id="1700" name="Google Shape;1700;p51"/>
          <p:cNvGrpSpPr/>
          <p:nvPr/>
        </p:nvGrpSpPr>
        <p:grpSpPr>
          <a:xfrm>
            <a:off x="2885159" y="2248645"/>
            <a:ext cx="3373682" cy="672810"/>
            <a:chOff x="2885159" y="2248645"/>
            <a:chExt cx="3373682" cy="672810"/>
          </a:xfrm>
        </p:grpSpPr>
        <p:sp>
          <p:nvSpPr>
            <p:cNvPr id="1701" name="Google Shape;1701;p51"/>
            <p:cNvSpPr/>
            <p:nvPr/>
          </p:nvSpPr>
          <p:spPr>
            <a:xfrm rot="-3635552">
              <a:off x="2991231" y="2323726"/>
              <a:ext cx="477737" cy="522648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1"/>
            <p:cNvSpPr/>
            <p:nvPr/>
          </p:nvSpPr>
          <p:spPr>
            <a:xfrm rot="3635552" flipH="1">
              <a:off x="5675031" y="2323726"/>
              <a:ext cx="477737" cy="522648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7" name="Google Shape;1707;p52"/>
          <p:cNvGrpSpPr/>
          <p:nvPr/>
        </p:nvGrpSpPr>
        <p:grpSpPr>
          <a:xfrm>
            <a:off x="1717206" y="1343100"/>
            <a:ext cx="5709588" cy="2457300"/>
            <a:chOff x="1717206" y="1343100"/>
            <a:chExt cx="5709588" cy="2457300"/>
          </a:xfrm>
        </p:grpSpPr>
        <p:sp>
          <p:nvSpPr>
            <p:cNvPr id="1708" name="Google Shape;1708;p52"/>
            <p:cNvSpPr/>
            <p:nvPr/>
          </p:nvSpPr>
          <p:spPr>
            <a:xfrm>
              <a:off x="1717269" y="1343100"/>
              <a:ext cx="5703300" cy="18579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9" name="Google Shape;1709;p52"/>
            <p:cNvGrpSpPr/>
            <p:nvPr/>
          </p:nvGrpSpPr>
          <p:grpSpPr>
            <a:xfrm>
              <a:off x="1717206" y="3201300"/>
              <a:ext cx="5709588" cy="599100"/>
              <a:chOff x="3310400" y="4009400"/>
              <a:chExt cx="5118870" cy="599100"/>
            </a:xfrm>
          </p:grpSpPr>
          <p:cxnSp>
            <p:nvCxnSpPr>
              <p:cNvPr id="1710" name="Google Shape;1710;p52"/>
              <p:cNvCxnSpPr/>
              <p:nvPr/>
            </p:nvCxnSpPr>
            <p:spPr>
              <a:xfrm>
                <a:off x="3315770" y="4603225"/>
                <a:ext cx="511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1" name="Google Shape;1711;p52"/>
              <p:cNvCxnSpPr/>
              <p:nvPr/>
            </p:nvCxnSpPr>
            <p:spPr>
              <a:xfrm>
                <a:off x="3310400" y="4009400"/>
                <a:ext cx="0" cy="5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13" name="Google Shape;1713;p52"/>
          <p:cNvSpPr txBox="1">
            <a:spLocks noGrp="1"/>
          </p:cNvSpPr>
          <p:nvPr>
            <p:ph type="subTitle" idx="1"/>
          </p:nvPr>
        </p:nvSpPr>
        <p:spPr>
          <a:xfrm>
            <a:off x="1892994" y="3286200"/>
            <a:ext cx="5381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3 seje letno</a:t>
            </a:r>
            <a:endParaRPr dirty="0"/>
          </a:p>
        </p:txBody>
      </p:sp>
      <p:grpSp>
        <p:nvGrpSpPr>
          <p:cNvPr id="1714" name="Google Shape;1714;p52"/>
          <p:cNvGrpSpPr/>
          <p:nvPr/>
        </p:nvGrpSpPr>
        <p:grpSpPr>
          <a:xfrm>
            <a:off x="4080552" y="2301800"/>
            <a:ext cx="4154580" cy="2261595"/>
            <a:chOff x="4080552" y="2301800"/>
            <a:chExt cx="4154580" cy="2261595"/>
          </a:xfrm>
        </p:grpSpPr>
        <p:sp>
          <p:nvSpPr>
            <p:cNvPr id="1715" name="Google Shape;1715;p52"/>
            <p:cNvSpPr/>
            <p:nvPr/>
          </p:nvSpPr>
          <p:spPr>
            <a:xfrm rot="1476230">
              <a:off x="7782791" y="2362445"/>
              <a:ext cx="382579" cy="418616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2"/>
            <p:cNvSpPr/>
            <p:nvPr/>
          </p:nvSpPr>
          <p:spPr>
            <a:xfrm flipH="1">
              <a:off x="7104127" y="4124945"/>
              <a:ext cx="352937" cy="34285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2"/>
            <p:cNvSpPr/>
            <p:nvPr/>
          </p:nvSpPr>
          <p:spPr>
            <a:xfrm>
              <a:off x="4080552" y="4220545"/>
              <a:ext cx="352937" cy="34285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Naslov 2">
            <a:extLst>
              <a:ext uri="{FF2B5EF4-FFF2-40B4-BE49-F238E27FC236}">
                <a16:creationId xmlns:a16="http://schemas.microsoft.com/office/drawing/2014/main" id="{4836D714-945D-8A79-3055-E477C1CC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069" y="1615786"/>
            <a:ext cx="5381700" cy="805628"/>
          </a:xfrm>
        </p:spPr>
        <p:txBody>
          <a:bodyPr/>
          <a:lstStyle/>
          <a:p>
            <a:r>
              <a:rPr lang="sl-SI" sz="3200" b="1" dirty="0">
                <a:latin typeface="Bahnschrift SemiLight Condensed" panose="020B0502040204020203" pitchFamily="34" charset="0"/>
              </a:rPr>
              <a:t>Izvolitev predstavnika v svet staršev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52FCBDCB-9EFC-FCDD-BB26-7D1B5A23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63" y="4474689"/>
            <a:ext cx="396274" cy="4145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2" name="Google Shape;1600;p48">
            <a:extLst>
              <a:ext uri="{FF2B5EF4-FFF2-40B4-BE49-F238E27FC236}">
                <a16:creationId xmlns:a16="http://schemas.microsoft.com/office/drawing/2014/main" id="{70C7FD89-0C6F-DD9A-DF2E-E1999CDC7295}"/>
              </a:ext>
            </a:extLst>
          </p:cNvPr>
          <p:cNvSpPr/>
          <p:nvPr/>
        </p:nvSpPr>
        <p:spPr>
          <a:xfrm>
            <a:off x="1295263" y="4511668"/>
            <a:ext cx="395995" cy="415796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3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AEB7D715-5387-9F4C-1A8F-579F2B0252A9}"/>
              </a:ext>
            </a:extLst>
          </p:cNvPr>
          <p:cNvSpPr txBox="1">
            <a:spLocks/>
          </p:cNvSpPr>
          <p:nvPr/>
        </p:nvSpPr>
        <p:spPr>
          <a:xfrm>
            <a:off x="1035100" y="1306174"/>
            <a:ext cx="6813637" cy="32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Gesla in spletna učilnica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Prinašanje šolskih potrebščin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Opravljanje domačih nalog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DOPOLNILNI POUK (RAP)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Pravočasno odjavljanje obrokov, sprememba možna z začetkom naslednjega meseca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Varstvo vozačev (namenjeno vozačem)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7" name="Naslov 9">
            <a:extLst>
              <a:ext uri="{FF2B5EF4-FFF2-40B4-BE49-F238E27FC236}">
                <a16:creationId xmlns:a16="http://schemas.microsoft.com/office/drawing/2014/main" id="{E805CF15-196F-949B-3262-CAF33A9B4F38}"/>
              </a:ext>
            </a:extLst>
          </p:cNvPr>
          <p:cNvSpPr txBox="1">
            <a:spLocks/>
          </p:cNvSpPr>
          <p:nvPr/>
        </p:nvSpPr>
        <p:spPr>
          <a:xfrm>
            <a:off x="872400" y="676127"/>
            <a:ext cx="7704000" cy="627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lack Han Sans"/>
              <a:buNone/>
              <a:defRPr sz="3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l-SI" dirty="0">
                <a:latin typeface="Bahnschrift SemiLight SemiConde" panose="020B0502040204020203" pitchFamily="34" charset="0"/>
              </a:rPr>
              <a:t>AKTUALNOSTI</a:t>
            </a:r>
          </a:p>
        </p:txBody>
      </p:sp>
      <p:grpSp>
        <p:nvGrpSpPr>
          <p:cNvPr id="8" name="Google Shape;1595;p48">
            <a:extLst>
              <a:ext uri="{FF2B5EF4-FFF2-40B4-BE49-F238E27FC236}">
                <a16:creationId xmlns:a16="http://schemas.microsoft.com/office/drawing/2014/main" id="{F6D3A351-6C40-0070-D405-F5F7457C99FE}"/>
              </a:ext>
            </a:extLst>
          </p:cNvPr>
          <p:cNvGrpSpPr/>
          <p:nvPr/>
        </p:nvGrpSpPr>
        <p:grpSpPr>
          <a:xfrm rot="10800000">
            <a:off x="255877" y="3380331"/>
            <a:ext cx="8632246" cy="1723114"/>
            <a:chOff x="727503" y="1438962"/>
            <a:chExt cx="7693638" cy="1420608"/>
          </a:xfrm>
        </p:grpSpPr>
        <p:sp>
          <p:nvSpPr>
            <p:cNvPr id="9" name="Google Shape;1597;p48">
              <a:extLst>
                <a:ext uri="{FF2B5EF4-FFF2-40B4-BE49-F238E27FC236}">
                  <a16:creationId xmlns:a16="http://schemas.microsoft.com/office/drawing/2014/main" id="{67C9460F-6E50-662F-0E3C-A84626918BE0}"/>
                </a:ext>
              </a:extLst>
            </p:cNvPr>
            <p:cNvSpPr/>
            <p:nvPr/>
          </p:nvSpPr>
          <p:spPr>
            <a:xfrm flipH="1">
              <a:off x="3226990" y="14389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8;p48">
              <a:extLst>
                <a:ext uri="{FF2B5EF4-FFF2-40B4-BE49-F238E27FC236}">
                  <a16:creationId xmlns:a16="http://schemas.microsoft.com/office/drawing/2014/main" id="{2B32F7DE-74D0-2D7F-764F-B47F220875D1}"/>
                </a:ext>
              </a:extLst>
            </p:cNvPr>
            <p:cNvSpPr/>
            <p:nvPr/>
          </p:nvSpPr>
          <p:spPr>
            <a:xfrm flipH="1">
              <a:off x="5533504" y="1656376"/>
              <a:ext cx="398846" cy="38744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9;p48">
              <a:extLst>
                <a:ext uri="{FF2B5EF4-FFF2-40B4-BE49-F238E27FC236}">
                  <a16:creationId xmlns:a16="http://schemas.microsoft.com/office/drawing/2014/main" id="{186110F7-F775-B8CD-2264-328E9AC8C098}"/>
                </a:ext>
              </a:extLst>
            </p:cNvPr>
            <p:cNvSpPr/>
            <p:nvPr/>
          </p:nvSpPr>
          <p:spPr>
            <a:xfrm rot="-1115925" flipH="1">
              <a:off x="727503" y="2442206"/>
              <a:ext cx="380988" cy="417364"/>
            </a:xfrm>
            <a:custGeom>
              <a:avLst/>
              <a:gdLst/>
              <a:ahLst/>
              <a:cxnLst/>
              <a:rect l="l" t="t" r="r" b="b"/>
              <a:pathLst>
                <a:path w="32040" h="38924" extrusionOk="0">
                  <a:moveTo>
                    <a:pt x="22016" y="1"/>
                  </a:moveTo>
                  <a:cubicBezTo>
                    <a:pt x="21306" y="1"/>
                    <a:pt x="17375" y="6587"/>
                    <a:pt x="16012" y="8884"/>
                  </a:cubicBezTo>
                  <a:cubicBezTo>
                    <a:pt x="15722" y="9375"/>
                    <a:pt x="15450" y="9628"/>
                    <a:pt x="15009" y="9628"/>
                  </a:cubicBezTo>
                  <a:cubicBezTo>
                    <a:pt x="14869" y="9628"/>
                    <a:pt x="14713" y="9603"/>
                    <a:pt x="14534" y="9552"/>
                  </a:cubicBezTo>
                  <a:cubicBezTo>
                    <a:pt x="12437" y="8958"/>
                    <a:pt x="4264" y="7348"/>
                    <a:pt x="1428" y="7348"/>
                  </a:cubicBezTo>
                  <a:cubicBezTo>
                    <a:pt x="889" y="7348"/>
                    <a:pt x="543" y="7406"/>
                    <a:pt x="467" y="7540"/>
                  </a:cubicBezTo>
                  <a:cubicBezTo>
                    <a:pt x="1" y="8368"/>
                    <a:pt x="5506" y="16280"/>
                    <a:pt x="7591" y="18730"/>
                  </a:cubicBezTo>
                  <a:cubicBezTo>
                    <a:pt x="7934" y="19134"/>
                    <a:pt x="8254" y="19503"/>
                    <a:pt x="7867" y="20117"/>
                  </a:cubicBezTo>
                  <a:cubicBezTo>
                    <a:pt x="6746" y="21888"/>
                    <a:pt x="111" y="33432"/>
                    <a:pt x="716" y="34106"/>
                  </a:cubicBezTo>
                  <a:cubicBezTo>
                    <a:pt x="754" y="34149"/>
                    <a:pt x="827" y="34169"/>
                    <a:pt x="931" y="34169"/>
                  </a:cubicBezTo>
                  <a:cubicBezTo>
                    <a:pt x="2495" y="34169"/>
                    <a:pt x="11026" y="29584"/>
                    <a:pt x="13536" y="27754"/>
                  </a:cubicBezTo>
                  <a:cubicBezTo>
                    <a:pt x="13738" y="27608"/>
                    <a:pt x="13904" y="27527"/>
                    <a:pt x="14051" y="27527"/>
                  </a:cubicBezTo>
                  <a:cubicBezTo>
                    <a:pt x="14249" y="27527"/>
                    <a:pt x="14413" y="27673"/>
                    <a:pt x="14586" y="28003"/>
                  </a:cubicBezTo>
                  <a:cubicBezTo>
                    <a:pt x="15601" y="29921"/>
                    <a:pt x="21098" y="38923"/>
                    <a:pt x="22135" y="38923"/>
                  </a:cubicBezTo>
                  <a:cubicBezTo>
                    <a:pt x="22146" y="38923"/>
                    <a:pt x="22157" y="38922"/>
                    <a:pt x="22168" y="38920"/>
                  </a:cubicBezTo>
                  <a:cubicBezTo>
                    <a:pt x="23120" y="38715"/>
                    <a:pt x="24881" y="24168"/>
                    <a:pt x="24961" y="21264"/>
                  </a:cubicBezTo>
                  <a:cubicBezTo>
                    <a:pt x="25007" y="19568"/>
                    <a:pt x="32039" y="14996"/>
                    <a:pt x="31866" y="14059"/>
                  </a:cubicBezTo>
                  <a:cubicBezTo>
                    <a:pt x="31704" y="13173"/>
                    <a:pt x="26990" y="12196"/>
                    <a:pt x="25344" y="11898"/>
                  </a:cubicBezTo>
                  <a:cubicBezTo>
                    <a:pt x="24754" y="11790"/>
                    <a:pt x="24441" y="11539"/>
                    <a:pt x="24374" y="10885"/>
                  </a:cubicBezTo>
                  <a:cubicBezTo>
                    <a:pt x="24203" y="9223"/>
                    <a:pt x="22703" y="117"/>
                    <a:pt x="22034" y="2"/>
                  </a:cubicBezTo>
                  <a:cubicBezTo>
                    <a:pt x="22028" y="1"/>
                    <a:pt x="22022" y="1"/>
                    <a:pt x="22016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0;p48">
              <a:extLst>
                <a:ext uri="{FF2B5EF4-FFF2-40B4-BE49-F238E27FC236}">
                  <a16:creationId xmlns:a16="http://schemas.microsoft.com/office/drawing/2014/main" id="{FBB87096-4FAF-D9F9-C978-02CE45B25302}"/>
                </a:ext>
              </a:extLst>
            </p:cNvPr>
            <p:cNvSpPr/>
            <p:nvPr/>
          </p:nvSpPr>
          <p:spPr>
            <a:xfrm>
              <a:off x="8068204" y="2278125"/>
              <a:ext cx="352937" cy="34280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5291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52FCBDCB-9EFC-FCDD-BB26-7D1B5A23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63" y="4474689"/>
            <a:ext cx="396274" cy="4145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2" name="Google Shape;1600;p48">
            <a:extLst>
              <a:ext uri="{FF2B5EF4-FFF2-40B4-BE49-F238E27FC236}">
                <a16:creationId xmlns:a16="http://schemas.microsoft.com/office/drawing/2014/main" id="{70C7FD89-0C6F-DD9A-DF2E-E1999CDC7295}"/>
              </a:ext>
            </a:extLst>
          </p:cNvPr>
          <p:cNvSpPr/>
          <p:nvPr/>
        </p:nvSpPr>
        <p:spPr>
          <a:xfrm>
            <a:off x="1295263" y="4511668"/>
            <a:ext cx="395995" cy="415796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3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AEB7D715-5387-9F4C-1A8F-579F2B0252A9}"/>
              </a:ext>
            </a:extLst>
          </p:cNvPr>
          <p:cNvSpPr txBox="1">
            <a:spLocks/>
          </p:cNvSpPr>
          <p:nvPr/>
        </p:nvSpPr>
        <p:spPr>
          <a:xfrm>
            <a:off x="1035100" y="1306174"/>
            <a:ext cx="6813637" cy="32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Opravičevanje izostankov preko </a:t>
            </a:r>
            <a:r>
              <a:rPr lang="sl-SI" sz="2000" dirty="0" err="1">
                <a:solidFill>
                  <a:srgbClr val="0070C0"/>
                </a:solidFill>
              </a:rPr>
              <a:t>eA</a:t>
            </a:r>
            <a:r>
              <a:rPr lang="sl-SI" sz="2000" dirty="0">
                <a:solidFill>
                  <a:srgbClr val="0070C0"/>
                </a:solidFill>
              </a:rPr>
              <a:t> ali v pisni obliki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Bolni otroci naj ostanejo doma, učenčeva dolžnost je, da prepiše manjkajočo snov in se pozanima, kaj je zamudil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7" name="Naslov 9">
            <a:extLst>
              <a:ext uri="{FF2B5EF4-FFF2-40B4-BE49-F238E27FC236}">
                <a16:creationId xmlns:a16="http://schemas.microsoft.com/office/drawing/2014/main" id="{E805CF15-196F-949B-3262-CAF33A9B4F38}"/>
              </a:ext>
            </a:extLst>
          </p:cNvPr>
          <p:cNvSpPr txBox="1">
            <a:spLocks/>
          </p:cNvSpPr>
          <p:nvPr/>
        </p:nvSpPr>
        <p:spPr>
          <a:xfrm>
            <a:off x="872400" y="676127"/>
            <a:ext cx="7704000" cy="627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lack Han Sans"/>
              <a:buNone/>
              <a:defRPr sz="3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l-SI" dirty="0">
                <a:latin typeface="Bahnschrift SemiLight SemiConde" panose="020B0502040204020203" pitchFamily="34" charset="0"/>
              </a:rPr>
              <a:t>AKTUALNOSTI</a:t>
            </a:r>
          </a:p>
        </p:txBody>
      </p:sp>
      <p:grpSp>
        <p:nvGrpSpPr>
          <p:cNvPr id="8" name="Google Shape;1595;p48">
            <a:extLst>
              <a:ext uri="{FF2B5EF4-FFF2-40B4-BE49-F238E27FC236}">
                <a16:creationId xmlns:a16="http://schemas.microsoft.com/office/drawing/2014/main" id="{F6D3A351-6C40-0070-D405-F5F7457C99FE}"/>
              </a:ext>
            </a:extLst>
          </p:cNvPr>
          <p:cNvGrpSpPr/>
          <p:nvPr/>
        </p:nvGrpSpPr>
        <p:grpSpPr>
          <a:xfrm rot="10800000">
            <a:off x="255877" y="3380331"/>
            <a:ext cx="8632246" cy="1723114"/>
            <a:chOff x="727503" y="1438962"/>
            <a:chExt cx="7693638" cy="1420608"/>
          </a:xfrm>
        </p:grpSpPr>
        <p:sp>
          <p:nvSpPr>
            <p:cNvPr id="9" name="Google Shape;1597;p48">
              <a:extLst>
                <a:ext uri="{FF2B5EF4-FFF2-40B4-BE49-F238E27FC236}">
                  <a16:creationId xmlns:a16="http://schemas.microsoft.com/office/drawing/2014/main" id="{67C9460F-6E50-662F-0E3C-A84626918BE0}"/>
                </a:ext>
              </a:extLst>
            </p:cNvPr>
            <p:cNvSpPr/>
            <p:nvPr/>
          </p:nvSpPr>
          <p:spPr>
            <a:xfrm flipH="1">
              <a:off x="3226990" y="14389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8;p48">
              <a:extLst>
                <a:ext uri="{FF2B5EF4-FFF2-40B4-BE49-F238E27FC236}">
                  <a16:creationId xmlns:a16="http://schemas.microsoft.com/office/drawing/2014/main" id="{2B32F7DE-74D0-2D7F-764F-B47F220875D1}"/>
                </a:ext>
              </a:extLst>
            </p:cNvPr>
            <p:cNvSpPr/>
            <p:nvPr/>
          </p:nvSpPr>
          <p:spPr>
            <a:xfrm flipH="1">
              <a:off x="5533504" y="1656376"/>
              <a:ext cx="398846" cy="38744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9;p48">
              <a:extLst>
                <a:ext uri="{FF2B5EF4-FFF2-40B4-BE49-F238E27FC236}">
                  <a16:creationId xmlns:a16="http://schemas.microsoft.com/office/drawing/2014/main" id="{186110F7-F775-B8CD-2264-328E9AC8C098}"/>
                </a:ext>
              </a:extLst>
            </p:cNvPr>
            <p:cNvSpPr/>
            <p:nvPr/>
          </p:nvSpPr>
          <p:spPr>
            <a:xfrm rot="-1115925" flipH="1">
              <a:off x="727503" y="2442206"/>
              <a:ext cx="380988" cy="417364"/>
            </a:xfrm>
            <a:custGeom>
              <a:avLst/>
              <a:gdLst/>
              <a:ahLst/>
              <a:cxnLst/>
              <a:rect l="l" t="t" r="r" b="b"/>
              <a:pathLst>
                <a:path w="32040" h="38924" extrusionOk="0">
                  <a:moveTo>
                    <a:pt x="22016" y="1"/>
                  </a:moveTo>
                  <a:cubicBezTo>
                    <a:pt x="21306" y="1"/>
                    <a:pt x="17375" y="6587"/>
                    <a:pt x="16012" y="8884"/>
                  </a:cubicBezTo>
                  <a:cubicBezTo>
                    <a:pt x="15722" y="9375"/>
                    <a:pt x="15450" y="9628"/>
                    <a:pt x="15009" y="9628"/>
                  </a:cubicBezTo>
                  <a:cubicBezTo>
                    <a:pt x="14869" y="9628"/>
                    <a:pt x="14713" y="9603"/>
                    <a:pt x="14534" y="9552"/>
                  </a:cubicBezTo>
                  <a:cubicBezTo>
                    <a:pt x="12437" y="8958"/>
                    <a:pt x="4264" y="7348"/>
                    <a:pt x="1428" y="7348"/>
                  </a:cubicBezTo>
                  <a:cubicBezTo>
                    <a:pt x="889" y="7348"/>
                    <a:pt x="543" y="7406"/>
                    <a:pt x="467" y="7540"/>
                  </a:cubicBezTo>
                  <a:cubicBezTo>
                    <a:pt x="1" y="8368"/>
                    <a:pt x="5506" y="16280"/>
                    <a:pt x="7591" y="18730"/>
                  </a:cubicBezTo>
                  <a:cubicBezTo>
                    <a:pt x="7934" y="19134"/>
                    <a:pt x="8254" y="19503"/>
                    <a:pt x="7867" y="20117"/>
                  </a:cubicBezTo>
                  <a:cubicBezTo>
                    <a:pt x="6746" y="21888"/>
                    <a:pt x="111" y="33432"/>
                    <a:pt x="716" y="34106"/>
                  </a:cubicBezTo>
                  <a:cubicBezTo>
                    <a:pt x="754" y="34149"/>
                    <a:pt x="827" y="34169"/>
                    <a:pt x="931" y="34169"/>
                  </a:cubicBezTo>
                  <a:cubicBezTo>
                    <a:pt x="2495" y="34169"/>
                    <a:pt x="11026" y="29584"/>
                    <a:pt x="13536" y="27754"/>
                  </a:cubicBezTo>
                  <a:cubicBezTo>
                    <a:pt x="13738" y="27608"/>
                    <a:pt x="13904" y="27527"/>
                    <a:pt x="14051" y="27527"/>
                  </a:cubicBezTo>
                  <a:cubicBezTo>
                    <a:pt x="14249" y="27527"/>
                    <a:pt x="14413" y="27673"/>
                    <a:pt x="14586" y="28003"/>
                  </a:cubicBezTo>
                  <a:cubicBezTo>
                    <a:pt x="15601" y="29921"/>
                    <a:pt x="21098" y="38923"/>
                    <a:pt x="22135" y="38923"/>
                  </a:cubicBezTo>
                  <a:cubicBezTo>
                    <a:pt x="22146" y="38923"/>
                    <a:pt x="22157" y="38922"/>
                    <a:pt x="22168" y="38920"/>
                  </a:cubicBezTo>
                  <a:cubicBezTo>
                    <a:pt x="23120" y="38715"/>
                    <a:pt x="24881" y="24168"/>
                    <a:pt x="24961" y="21264"/>
                  </a:cubicBezTo>
                  <a:cubicBezTo>
                    <a:pt x="25007" y="19568"/>
                    <a:pt x="32039" y="14996"/>
                    <a:pt x="31866" y="14059"/>
                  </a:cubicBezTo>
                  <a:cubicBezTo>
                    <a:pt x="31704" y="13173"/>
                    <a:pt x="26990" y="12196"/>
                    <a:pt x="25344" y="11898"/>
                  </a:cubicBezTo>
                  <a:cubicBezTo>
                    <a:pt x="24754" y="11790"/>
                    <a:pt x="24441" y="11539"/>
                    <a:pt x="24374" y="10885"/>
                  </a:cubicBezTo>
                  <a:cubicBezTo>
                    <a:pt x="24203" y="9223"/>
                    <a:pt x="22703" y="117"/>
                    <a:pt x="22034" y="2"/>
                  </a:cubicBezTo>
                  <a:cubicBezTo>
                    <a:pt x="22028" y="1"/>
                    <a:pt x="22022" y="1"/>
                    <a:pt x="22016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0;p48">
              <a:extLst>
                <a:ext uri="{FF2B5EF4-FFF2-40B4-BE49-F238E27FC236}">
                  <a16:creationId xmlns:a16="http://schemas.microsoft.com/office/drawing/2014/main" id="{FBB87096-4FAF-D9F9-C978-02CE45B25302}"/>
                </a:ext>
              </a:extLst>
            </p:cNvPr>
            <p:cNvSpPr/>
            <p:nvPr/>
          </p:nvSpPr>
          <p:spPr>
            <a:xfrm>
              <a:off x="8068204" y="2278125"/>
              <a:ext cx="352937" cy="34280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445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39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Dnevni red</a:t>
            </a:r>
            <a:endParaRPr dirty="0"/>
          </a:p>
        </p:txBody>
      </p:sp>
      <p:sp>
        <p:nvSpPr>
          <p:cNvPr id="1242" name="Google Shape;1242;p39"/>
          <p:cNvSpPr/>
          <p:nvPr/>
        </p:nvSpPr>
        <p:spPr>
          <a:xfrm>
            <a:off x="706524" y="3137266"/>
            <a:ext cx="687900" cy="687900"/>
          </a:xfrm>
          <a:prstGeom prst="ellipse">
            <a:avLst/>
          </a:prstGeom>
          <a:solidFill>
            <a:srgbClr val="FFD008">
              <a:alpha val="82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9"/>
          <p:cNvSpPr/>
          <p:nvPr/>
        </p:nvSpPr>
        <p:spPr>
          <a:xfrm>
            <a:off x="669001" y="2343635"/>
            <a:ext cx="687900" cy="687900"/>
          </a:xfrm>
          <a:prstGeom prst="ellipse">
            <a:avLst/>
          </a:pr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9"/>
          <p:cNvSpPr txBox="1">
            <a:spLocks noGrp="1"/>
          </p:cNvSpPr>
          <p:nvPr>
            <p:ph type="title"/>
          </p:nvPr>
        </p:nvSpPr>
        <p:spPr>
          <a:xfrm rot="10800000" flipV="1">
            <a:off x="607377" y="2393077"/>
            <a:ext cx="7830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49" name="Google Shape;1249;p39"/>
          <p:cNvSpPr txBox="1">
            <a:spLocks noGrp="1"/>
          </p:cNvSpPr>
          <p:nvPr>
            <p:ph type="title" idx="3"/>
          </p:nvPr>
        </p:nvSpPr>
        <p:spPr>
          <a:xfrm>
            <a:off x="691975" y="4022263"/>
            <a:ext cx="7830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55" name="Google Shape;1255;p39"/>
          <p:cNvSpPr txBox="1">
            <a:spLocks noGrp="1"/>
          </p:cNvSpPr>
          <p:nvPr>
            <p:ph type="title" idx="9"/>
          </p:nvPr>
        </p:nvSpPr>
        <p:spPr>
          <a:xfrm>
            <a:off x="630090" y="3246668"/>
            <a:ext cx="7830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4"/>
          </p:nvPr>
        </p:nvSpPr>
        <p:spPr>
          <a:xfrm>
            <a:off x="1427425" y="2356663"/>
            <a:ext cx="7430822" cy="5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Bahnschrift SemiLight" panose="020B0502040204020203" pitchFamily="34" charset="0"/>
              </a:rPr>
              <a:t>Predstavitev in potrditev LDN</a:t>
            </a:r>
            <a:endParaRPr dirty="0">
              <a:latin typeface="Bahnschrift SemiLight" panose="020B0502040204020203" pitchFamily="34" charset="0"/>
            </a:endParaRPr>
          </a:p>
        </p:txBody>
      </p:sp>
      <p:grpSp>
        <p:nvGrpSpPr>
          <p:cNvPr id="1258" name="Google Shape;1258;p39"/>
          <p:cNvGrpSpPr/>
          <p:nvPr/>
        </p:nvGrpSpPr>
        <p:grpSpPr>
          <a:xfrm>
            <a:off x="6128764" y="1383575"/>
            <a:ext cx="1557300" cy="1557300"/>
            <a:chOff x="6128764" y="1383575"/>
            <a:chExt cx="1557300" cy="1557300"/>
          </a:xfrm>
        </p:grpSpPr>
        <p:sp>
          <p:nvSpPr>
            <p:cNvPr id="1259" name="Google Shape;1259;p39"/>
            <p:cNvSpPr/>
            <p:nvPr/>
          </p:nvSpPr>
          <p:spPr>
            <a:xfrm>
              <a:off x="6128764" y="1383575"/>
              <a:ext cx="1557300" cy="1557300"/>
            </a:xfrm>
            <a:prstGeom prst="ellipse">
              <a:avLst/>
            </a:pr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0" name="Google Shape;1260;p39"/>
            <p:cNvGrpSpPr/>
            <p:nvPr/>
          </p:nvGrpSpPr>
          <p:grpSpPr>
            <a:xfrm>
              <a:off x="6548012" y="1737394"/>
              <a:ext cx="718840" cy="568254"/>
              <a:chOff x="6548012" y="1737394"/>
              <a:chExt cx="718840" cy="568254"/>
            </a:xfrm>
          </p:grpSpPr>
          <p:sp>
            <p:nvSpPr>
              <p:cNvPr id="1261" name="Google Shape;1261;p39"/>
              <p:cNvSpPr/>
              <p:nvPr/>
            </p:nvSpPr>
            <p:spPr>
              <a:xfrm rot="543719">
                <a:off x="6565940" y="1885383"/>
                <a:ext cx="206146" cy="243995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9760" extrusionOk="0">
                    <a:moveTo>
                      <a:pt x="4071" y="0"/>
                    </a:moveTo>
                    <a:cubicBezTo>
                      <a:pt x="4033" y="0"/>
                      <a:pt x="3995" y="1"/>
                      <a:pt x="3957" y="2"/>
                    </a:cubicBezTo>
                    <a:cubicBezTo>
                      <a:pt x="1732" y="78"/>
                      <a:pt x="1" y="2323"/>
                      <a:pt x="91" y="5018"/>
                    </a:cubicBezTo>
                    <a:cubicBezTo>
                      <a:pt x="181" y="7664"/>
                      <a:pt x="1998" y="9760"/>
                      <a:pt x="4175" y="9760"/>
                    </a:cubicBezTo>
                    <a:cubicBezTo>
                      <a:pt x="4213" y="9760"/>
                      <a:pt x="4251" y="9759"/>
                      <a:pt x="4289" y="9758"/>
                    </a:cubicBezTo>
                    <a:cubicBezTo>
                      <a:pt x="6515" y="9682"/>
                      <a:pt x="8245" y="7437"/>
                      <a:pt x="8154" y="4744"/>
                    </a:cubicBezTo>
                    <a:cubicBezTo>
                      <a:pt x="8064" y="2096"/>
                      <a:pt x="6248" y="0"/>
                      <a:pt x="4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9"/>
              <p:cNvSpPr/>
              <p:nvPr/>
            </p:nvSpPr>
            <p:spPr>
              <a:xfrm rot="543719">
                <a:off x="6598139" y="1923532"/>
                <a:ext cx="141722" cy="16769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6708" extrusionOk="0">
                    <a:moveTo>
                      <a:pt x="2800" y="0"/>
                    </a:moveTo>
                    <a:cubicBezTo>
                      <a:pt x="2773" y="0"/>
                      <a:pt x="2747" y="1"/>
                      <a:pt x="2721" y="2"/>
                    </a:cubicBezTo>
                    <a:cubicBezTo>
                      <a:pt x="1190" y="53"/>
                      <a:pt x="1" y="1597"/>
                      <a:pt x="64" y="3449"/>
                    </a:cubicBezTo>
                    <a:cubicBezTo>
                      <a:pt x="126" y="5267"/>
                      <a:pt x="1374" y="6708"/>
                      <a:pt x="2867" y="6708"/>
                    </a:cubicBezTo>
                    <a:cubicBezTo>
                      <a:pt x="2894" y="6708"/>
                      <a:pt x="2921" y="6707"/>
                      <a:pt x="2948" y="6707"/>
                    </a:cubicBezTo>
                    <a:cubicBezTo>
                      <a:pt x="4479" y="6655"/>
                      <a:pt x="5668" y="5111"/>
                      <a:pt x="5605" y="3260"/>
                    </a:cubicBezTo>
                    <a:cubicBezTo>
                      <a:pt x="5544" y="1440"/>
                      <a:pt x="4296" y="0"/>
                      <a:pt x="28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 rot="543719">
                <a:off x="7010097" y="1940872"/>
                <a:ext cx="206146" cy="243970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9759" extrusionOk="0">
                    <a:moveTo>
                      <a:pt x="4072" y="0"/>
                    </a:moveTo>
                    <a:cubicBezTo>
                      <a:pt x="4034" y="0"/>
                      <a:pt x="3996" y="1"/>
                      <a:pt x="3958" y="2"/>
                    </a:cubicBezTo>
                    <a:cubicBezTo>
                      <a:pt x="1731" y="78"/>
                      <a:pt x="0" y="2323"/>
                      <a:pt x="92" y="5016"/>
                    </a:cubicBezTo>
                    <a:cubicBezTo>
                      <a:pt x="182" y="7664"/>
                      <a:pt x="1998" y="9759"/>
                      <a:pt x="4172" y="9759"/>
                    </a:cubicBezTo>
                    <a:cubicBezTo>
                      <a:pt x="4211" y="9759"/>
                      <a:pt x="4249" y="9758"/>
                      <a:pt x="4288" y="9757"/>
                    </a:cubicBezTo>
                    <a:cubicBezTo>
                      <a:pt x="6515" y="9682"/>
                      <a:pt x="8246" y="7437"/>
                      <a:pt x="8154" y="4742"/>
                    </a:cubicBezTo>
                    <a:cubicBezTo>
                      <a:pt x="8064" y="2095"/>
                      <a:pt x="6248" y="0"/>
                      <a:pt x="4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 rot="543719">
                <a:off x="7042318" y="1979022"/>
                <a:ext cx="141697" cy="167697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6708" extrusionOk="0">
                    <a:moveTo>
                      <a:pt x="2801" y="0"/>
                    </a:moveTo>
                    <a:cubicBezTo>
                      <a:pt x="2774" y="0"/>
                      <a:pt x="2747" y="1"/>
                      <a:pt x="2720" y="1"/>
                    </a:cubicBezTo>
                    <a:cubicBezTo>
                      <a:pt x="1190" y="53"/>
                      <a:pt x="0" y="1595"/>
                      <a:pt x="63" y="3448"/>
                    </a:cubicBezTo>
                    <a:cubicBezTo>
                      <a:pt x="126" y="5268"/>
                      <a:pt x="1374" y="6708"/>
                      <a:pt x="2869" y="6708"/>
                    </a:cubicBezTo>
                    <a:cubicBezTo>
                      <a:pt x="2895" y="6708"/>
                      <a:pt x="2921" y="6707"/>
                      <a:pt x="2948" y="6706"/>
                    </a:cubicBezTo>
                    <a:cubicBezTo>
                      <a:pt x="4478" y="6655"/>
                      <a:pt x="5668" y="5111"/>
                      <a:pt x="5606" y="3259"/>
                    </a:cubicBezTo>
                    <a:cubicBezTo>
                      <a:pt x="5544" y="1441"/>
                      <a:pt x="4296" y="0"/>
                      <a:pt x="28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 rot="543719">
                <a:off x="6582083" y="1757216"/>
                <a:ext cx="260445" cy="110198"/>
              </a:xfrm>
              <a:custGeom>
                <a:avLst/>
                <a:gdLst/>
                <a:ahLst/>
                <a:cxnLst/>
                <a:rect l="l" t="t" r="r" b="b"/>
                <a:pathLst>
                  <a:path w="10418" h="4408" extrusionOk="0">
                    <a:moveTo>
                      <a:pt x="7389" y="1"/>
                    </a:moveTo>
                    <a:cubicBezTo>
                      <a:pt x="3003" y="1"/>
                      <a:pt x="404" y="2974"/>
                      <a:pt x="279" y="3122"/>
                    </a:cubicBezTo>
                    <a:cubicBezTo>
                      <a:pt x="0" y="3448"/>
                      <a:pt x="39" y="3939"/>
                      <a:pt x="364" y="4219"/>
                    </a:cubicBezTo>
                    <a:cubicBezTo>
                      <a:pt x="424" y="4271"/>
                      <a:pt x="490" y="4311"/>
                      <a:pt x="558" y="4342"/>
                    </a:cubicBezTo>
                    <a:cubicBezTo>
                      <a:pt x="658" y="4386"/>
                      <a:pt x="764" y="4407"/>
                      <a:pt x="871" y="4407"/>
                    </a:cubicBezTo>
                    <a:cubicBezTo>
                      <a:pt x="1090" y="4407"/>
                      <a:pt x="1309" y="4316"/>
                      <a:pt x="1463" y="4136"/>
                    </a:cubicBezTo>
                    <a:cubicBezTo>
                      <a:pt x="1568" y="4015"/>
                      <a:pt x="3737" y="1563"/>
                      <a:pt x="7397" y="1563"/>
                    </a:cubicBezTo>
                    <a:cubicBezTo>
                      <a:pt x="8017" y="1563"/>
                      <a:pt x="8680" y="1633"/>
                      <a:pt x="9383" y="1797"/>
                    </a:cubicBezTo>
                    <a:cubicBezTo>
                      <a:pt x="9442" y="1811"/>
                      <a:pt x="9501" y="1817"/>
                      <a:pt x="9559" y="1817"/>
                    </a:cubicBezTo>
                    <a:cubicBezTo>
                      <a:pt x="9914" y="1817"/>
                      <a:pt x="10236" y="1574"/>
                      <a:pt x="10319" y="1213"/>
                    </a:cubicBezTo>
                    <a:cubicBezTo>
                      <a:pt x="10417" y="795"/>
                      <a:pt x="10158" y="375"/>
                      <a:pt x="9736" y="277"/>
                    </a:cubicBezTo>
                    <a:cubicBezTo>
                      <a:pt x="8906" y="84"/>
                      <a:pt x="8123" y="1"/>
                      <a:pt x="7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 rot="543719">
                <a:off x="6984716" y="1814547"/>
                <a:ext cx="275645" cy="104273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171" extrusionOk="0">
                    <a:moveTo>
                      <a:pt x="3756" y="1"/>
                    </a:moveTo>
                    <a:cubicBezTo>
                      <a:pt x="1973" y="1"/>
                      <a:pt x="713" y="458"/>
                      <a:pt x="607" y="498"/>
                    </a:cubicBezTo>
                    <a:cubicBezTo>
                      <a:pt x="204" y="649"/>
                      <a:pt x="1" y="1097"/>
                      <a:pt x="151" y="1500"/>
                    </a:cubicBezTo>
                    <a:cubicBezTo>
                      <a:pt x="227" y="1706"/>
                      <a:pt x="381" y="1861"/>
                      <a:pt x="568" y="1942"/>
                    </a:cubicBezTo>
                    <a:cubicBezTo>
                      <a:pt x="666" y="1985"/>
                      <a:pt x="773" y="2008"/>
                      <a:pt x="882" y="2008"/>
                    </a:cubicBezTo>
                    <a:cubicBezTo>
                      <a:pt x="972" y="2008"/>
                      <a:pt x="1063" y="1993"/>
                      <a:pt x="1152" y="1960"/>
                    </a:cubicBezTo>
                    <a:cubicBezTo>
                      <a:pt x="1240" y="1927"/>
                      <a:pt x="2274" y="1559"/>
                      <a:pt x="3743" y="1559"/>
                    </a:cubicBezTo>
                    <a:cubicBezTo>
                      <a:pt x="5395" y="1559"/>
                      <a:pt x="7597" y="2024"/>
                      <a:pt x="9625" y="3956"/>
                    </a:cubicBezTo>
                    <a:cubicBezTo>
                      <a:pt x="9776" y="4099"/>
                      <a:pt x="9970" y="4171"/>
                      <a:pt x="10163" y="4171"/>
                    </a:cubicBezTo>
                    <a:cubicBezTo>
                      <a:pt x="10369" y="4171"/>
                      <a:pt x="10575" y="4090"/>
                      <a:pt x="10728" y="3928"/>
                    </a:cubicBezTo>
                    <a:cubicBezTo>
                      <a:pt x="11025" y="3617"/>
                      <a:pt x="11012" y="3124"/>
                      <a:pt x="10701" y="2825"/>
                    </a:cubicBezTo>
                    <a:cubicBezTo>
                      <a:pt x="8314" y="554"/>
                      <a:pt x="5719" y="1"/>
                      <a:pt x="37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 rot="543719">
                <a:off x="6594174" y="2073224"/>
                <a:ext cx="547815" cy="190471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7619" extrusionOk="0">
                    <a:moveTo>
                      <a:pt x="18420" y="0"/>
                    </a:moveTo>
                    <a:cubicBezTo>
                      <a:pt x="17334" y="0"/>
                      <a:pt x="16567" y="772"/>
                      <a:pt x="16567" y="772"/>
                    </a:cubicBezTo>
                    <a:lnTo>
                      <a:pt x="16618" y="711"/>
                    </a:lnTo>
                    <a:lnTo>
                      <a:pt x="16618" y="711"/>
                    </a:lnTo>
                    <a:cubicBezTo>
                      <a:pt x="16559" y="776"/>
                      <a:pt x="15159" y="2286"/>
                      <a:pt x="11485" y="2411"/>
                    </a:cubicBezTo>
                    <a:cubicBezTo>
                      <a:pt x="11321" y="2417"/>
                      <a:pt x="11160" y="2419"/>
                      <a:pt x="11004" y="2419"/>
                    </a:cubicBezTo>
                    <a:cubicBezTo>
                      <a:pt x="7350" y="2419"/>
                      <a:pt x="5564" y="980"/>
                      <a:pt x="5486" y="917"/>
                    </a:cubicBezTo>
                    <a:lnTo>
                      <a:pt x="5486" y="917"/>
                    </a:lnTo>
                    <a:lnTo>
                      <a:pt x="5524" y="948"/>
                    </a:lnTo>
                    <a:cubicBezTo>
                      <a:pt x="5524" y="948"/>
                      <a:pt x="4758" y="378"/>
                      <a:pt x="3757" y="378"/>
                    </a:cubicBezTo>
                    <a:cubicBezTo>
                      <a:pt x="3203" y="378"/>
                      <a:pt x="2578" y="553"/>
                      <a:pt x="1970" y="1096"/>
                    </a:cubicBezTo>
                    <a:cubicBezTo>
                      <a:pt x="0" y="2863"/>
                      <a:pt x="2057" y="4824"/>
                      <a:pt x="2057" y="4824"/>
                    </a:cubicBezTo>
                    <a:cubicBezTo>
                      <a:pt x="2388" y="5120"/>
                      <a:pt x="5351" y="7619"/>
                      <a:pt x="10997" y="7619"/>
                    </a:cubicBezTo>
                    <a:cubicBezTo>
                      <a:pt x="11214" y="7619"/>
                      <a:pt x="11435" y="7615"/>
                      <a:pt x="11660" y="7608"/>
                    </a:cubicBezTo>
                    <a:cubicBezTo>
                      <a:pt x="17788" y="7400"/>
                      <a:pt x="20374" y="4342"/>
                      <a:pt x="20649" y="3994"/>
                    </a:cubicBezTo>
                    <a:cubicBezTo>
                      <a:pt x="20649" y="3994"/>
                      <a:pt x="21912" y="1954"/>
                      <a:pt x="19915" y="518"/>
                    </a:cubicBezTo>
                    <a:cubicBezTo>
                      <a:pt x="19383" y="135"/>
                      <a:pt x="18873" y="0"/>
                      <a:pt x="184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 rot="543719">
                <a:off x="6667515" y="2114380"/>
                <a:ext cx="414142" cy="104848"/>
              </a:xfrm>
              <a:custGeom>
                <a:avLst/>
                <a:gdLst/>
                <a:ahLst/>
                <a:cxnLst/>
                <a:rect l="l" t="t" r="r" b="b"/>
                <a:pathLst>
                  <a:path w="16566" h="4194" extrusionOk="0">
                    <a:moveTo>
                      <a:pt x="15688" y="0"/>
                    </a:moveTo>
                    <a:cubicBezTo>
                      <a:pt x="15461" y="0"/>
                      <a:pt x="15235" y="99"/>
                      <a:pt x="15080" y="289"/>
                    </a:cubicBezTo>
                    <a:cubicBezTo>
                      <a:pt x="15006" y="378"/>
                      <a:pt x="13248" y="2468"/>
                      <a:pt x="8625" y="2624"/>
                    </a:cubicBezTo>
                    <a:cubicBezTo>
                      <a:pt x="8445" y="2630"/>
                      <a:pt x="8267" y="2633"/>
                      <a:pt x="8094" y="2633"/>
                    </a:cubicBezTo>
                    <a:cubicBezTo>
                      <a:pt x="3673" y="2633"/>
                      <a:pt x="1427" y="732"/>
                      <a:pt x="1387" y="697"/>
                    </a:cubicBezTo>
                    <a:cubicBezTo>
                      <a:pt x="1239" y="565"/>
                      <a:pt x="1055" y="500"/>
                      <a:pt x="870" y="500"/>
                    </a:cubicBezTo>
                    <a:cubicBezTo>
                      <a:pt x="656" y="500"/>
                      <a:pt x="442" y="588"/>
                      <a:pt x="289" y="760"/>
                    </a:cubicBezTo>
                    <a:cubicBezTo>
                      <a:pt x="1" y="1082"/>
                      <a:pt x="29" y="1574"/>
                      <a:pt x="350" y="1862"/>
                    </a:cubicBezTo>
                    <a:cubicBezTo>
                      <a:pt x="405" y="1911"/>
                      <a:pt x="1083" y="2504"/>
                      <a:pt x="2394" y="3080"/>
                    </a:cubicBezTo>
                    <a:cubicBezTo>
                      <a:pt x="3679" y="3645"/>
                      <a:pt x="5572" y="4193"/>
                      <a:pt x="8080" y="4193"/>
                    </a:cubicBezTo>
                    <a:cubicBezTo>
                      <a:pt x="8276" y="4193"/>
                      <a:pt x="8475" y="4190"/>
                      <a:pt x="8678" y="4183"/>
                    </a:cubicBezTo>
                    <a:cubicBezTo>
                      <a:pt x="14077" y="4000"/>
                      <a:pt x="16211" y="1372"/>
                      <a:pt x="16299" y="1260"/>
                    </a:cubicBezTo>
                    <a:cubicBezTo>
                      <a:pt x="16565" y="924"/>
                      <a:pt x="16507" y="440"/>
                      <a:pt x="16174" y="171"/>
                    </a:cubicBezTo>
                    <a:cubicBezTo>
                      <a:pt x="16031" y="56"/>
                      <a:pt x="15859" y="0"/>
                      <a:pt x="156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9" name="Google Shape;1269;p39"/>
          <p:cNvGrpSpPr/>
          <p:nvPr/>
        </p:nvGrpSpPr>
        <p:grpSpPr>
          <a:xfrm>
            <a:off x="7116041" y="2128720"/>
            <a:ext cx="1397700" cy="1254900"/>
            <a:chOff x="7116041" y="2128720"/>
            <a:chExt cx="1397700" cy="1254900"/>
          </a:xfrm>
        </p:grpSpPr>
        <p:sp>
          <p:nvSpPr>
            <p:cNvPr id="1270" name="Google Shape;1270;p39"/>
            <p:cNvSpPr/>
            <p:nvPr/>
          </p:nvSpPr>
          <p:spPr>
            <a:xfrm rot="480271">
              <a:off x="7185812" y="2211010"/>
              <a:ext cx="1258158" cy="10903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1" name="Google Shape;1271;p39"/>
            <p:cNvGrpSpPr/>
            <p:nvPr/>
          </p:nvGrpSpPr>
          <p:grpSpPr>
            <a:xfrm rot="2106365">
              <a:off x="7524562" y="2413402"/>
              <a:ext cx="580205" cy="492610"/>
              <a:chOff x="7819770" y="4362193"/>
              <a:chExt cx="580197" cy="492604"/>
            </a:xfrm>
          </p:grpSpPr>
          <p:sp>
            <p:nvSpPr>
              <p:cNvPr id="1272" name="Google Shape;1272;p39"/>
              <p:cNvSpPr/>
              <p:nvPr/>
            </p:nvSpPr>
            <p:spPr>
              <a:xfrm rot="-1590051">
                <a:off x="7858236" y="4539087"/>
                <a:ext cx="225683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0275" extrusionOk="0">
                    <a:moveTo>
                      <a:pt x="5141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7" y="5778"/>
                      <a:pt x="95" y="6087"/>
                    </a:cubicBezTo>
                    <a:cubicBezTo>
                      <a:pt x="531" y="8469"/>
                      <a:pt x="2625" y="10275"/>
                      <a:pt x="5141" y="10275"/>
                    </a:cubicBezTo>
                    <a:cubicBezTo>
                      <a:pt x="7979" y="10275"/>
                      <a:pt x="10280" y="7973"/>
                      <a:pt x="10280" y="5142"/>
                    </a:cubicBezTo>
                    <a:cubicBezTo>
                      <a:pt x="10280" y="2632"/>
                      <a:pt x="8476" y="538"/>
                      <a:pt x="6101" y="95"/>
                    </a:cubicBezTo>
                    <a:cubicBezTo>
                      <a:pt x="5792" y="34"/>
                      <a:pt x="5469" y="1"/>
                      <a:pt x="5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9"/>
              <p:cNvSpPr/>
              <p:nvPr/>
            </p:nvSpPr>
            <p:spPr>
              <a:xfrm rot="-1590051">
                <a:off x="7849851" y="4552712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1" y="1"/>
                      <a:pt x="1" y="2303"/>
                      <a:pt x="1" y="5142"/>
                    </a:cubicBezTo>
                    <a:cubicBezTo>
                      <a:pt x="1" y="5463"/>
                      <a:pt x="26" y="5778"/>
                      <a:pt x="94" y="6087"/>
                    </a:cubicBezTo>
                    <a:cubicBezTo>
                      <a:pt x="866" y="7255"/>
                      <a:pt x="2194" y="8027"/>
                      <a:pt x="3697" y="8027"/>
                    </a:cubicBezTo>
                    <a:cubicBezTo>
                      <a:pt x="6086" y="8027"/>
                      <a:pt x="8026" y="6087"/>
                      <a:pt x="8026" y="3692"/>
                    </a:cubicBezTo>
                    <a:lnTo>
                      <a:pt x="8026" y="3691"/>
                    </a:lnTo>
                    <a:cubicBezTo>
                      <a:pt x="8026" y="2195"/>
                      <a:pt x="7260" y="874"/>
                      <a:pt x="6100" y="95"/>
                    </a:cubicBezTo>
                    <a:cubicBezTo>
                      <a:pt x="5791" y="34"/>
                      <a:pt x="5468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9"/>
              <p:cNvSpPr/>
              <p:nvPr/>
            </p:nvSpPr>
            <p:spPr>
              <a:xfrm rot="-1590051">
                <a:off x="7991852" y="4615820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4" y="1"/>
                      <a:pt x="1" y="404"/>
                      <a:pt x="1" y="901"/>
                    </a:cubicBezTo>
                    <a:cubicBezTo>
                      <a:pt x="1" y="1399"/>
                      <a:pt x="404" y="1803"/>
                      <a:pt x="901" y="1803"/>
                    </a:cubicBezTo>
                    <a:cubicBezTo>
                      <a:pt x="1398" y="1803"/>
                      <a:pt x="1803" y="1399"/>
                      <a:pt x="1803" y="901"/>
                    </a:cubicBezTo>
                    <a:cubicBezTo>
                      <a:pt x="1803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9"/>
              <p:cNvSpPr/>
              <p:nvPr/>
            </p:nvSpPr>
            <p:spPr>
              <a:xfrm rot="-1590051">
                <a:off x="8135798" y="4400699"/>
                <a:ext cx="225705" cy="225552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0275" extrusionOk="0">
                    <a:moveTo>
                      <a:pt x="5142" y="1"/>
                    </a:moveTo>
                    <a:cubicBezTo>
                      <a:pt x="2303" y="1"/>
                      <a:pt x="1" y="2303"/>
                      <a:pt x="1" y="5142"/>
                    </a:cubicBezTo>
                    <a:cubicBezTo>
                      <a:pt x="1" y="5463"/>
                      <a:pt x="28" y="5778"/>
                      <a:pt x="95" y="6087"/>
                    </a:cubicBezTo>
                    <a:cubicBezTo>
                      <a:pt x="532" y="8469"/>
                      <a:pt x="2626" y="10275"/>
                      <a:pt x="5142" y="10275"/>
                    </a:cubicBezTo>
                    <a:cubicBezTo>
                      <a:pt x="7979" y="10275"/>
                      <a:pt x="10281" y="7973"/>
                      <a:pt x="10281" y="5142"/>
                    </a:cubicBezTo>
                    <a:cubicBezTo>
                      <a:pt x="10281" y="2632"/>
                      <a:pt x="8477" y="538"/>
                      <a:pt x="6101" y="95"/>
                    </a:cubicBezTo>
                    <a:cubicBezTo>
                      <a:pt x="5793" y="34"/>
                      <a:pt x="5470" y="1"/>
                      <a:pt x="5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9"/>
              <p:cNvSpPr/>
              <p:nvPr/>
            </p:nvSpPr>
            <p:spPr>
              <a:xfrm rot="-1590051">
                <a:off x="8127434" y="4414320"/>
                <a:ext cx="176183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28" extrusionOk="0">
                    <a:moveTo>
                      <a:pt x="5140" y="1"/>
                    </a:moveTo>
                    <a:cubicBezTo>
                      <a:pt x="2302" y="1"/>
                      <a:pt x="0" y="2303"/>
                      <a:pt x="0" y="5142"/>
                    </a:cubicBezTo>
                    <a:cubicBezTo>
                      <a:pt x="0" y="5463"/>
                      <a:pt x="26" y="5778"/>
                      <a:pt x="93" y="6087"/>
                    </a:cubicBezTo>
                    <a:cubicBezTo>
                      <a:pt x="866" y="7255"/>
                      <a:pt x="2193" y="8027"/>
                      <a:pt x="3697" y="8027"/>
                    </a:cubicBezTo>
                    <a:cubicBezTo>
                      <a:pt x="6085" y="8027"/>
                      <a:pt x="8025" y="6087"/>
                      <a:pt x="8025" y="3692"/>
                    </a:cubicBezTo>
                    <a:lnTo>
                      <a:pt x="8025" y="3691"/>
                    </a:lnTo>
                    <a:cubicBezTo>
                      <a:pt x="8025" y="2195"/>
                      <a:pt x="7261" y="874"/>
                      <a:pt x="6099" y="95"/>
                    </a:cubicBezTo>
                    <a:cubicBezTo>
                      <a:pt x="5791" y="34"/>
                      <a:pt x="5469" y="1"/>
                      <a:pt x="5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9"/>
              <p:cNvSpPr/>
              <p:nvPr/>
            </p:nvSpPr>
            <p:spPr>
              <a:xfrm rot="-1590051">
                <a:off x="8269435" y="4477428"/>
                <a:ext cx="39579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extrusionOk="0">
                    <a:moveTo>
                      <a:pt x="901" y="1"/>
                    </a:moveTo>
                    <a:cubicBezTo>
                      <a:pt x="403" y="1"/>
                      <a:pt x="0" y="404"/>
                      <a:pt x="0" y="901"/>
                    </a:cubicBezTo>
                    <a:cubicBezTo>
                      <a:pt x="0" y="1399"/>
                      <a:pt x="403" y="1803"/>
                      <a:pt x="901" y="1803"/>
                    </a:cubicBezTo>
                    <a:cubicBezTo>
                      <a:pt x="1398" y="1803"/>
                      <a:pt x="1802" y="1399"/>
                      <a:pt x="1802" y="901"/>
                    </a:cubicBezTo>
                    <a:cubicBezTo>
                      <a:pt x="1802" y="404"/>
                      <a:pt x="1398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9"/>
              <p:cNvSpPr/>
              <p:nvPr/>
            </p:nvSpPr>
            <p:spPr>
              <a:xfrm rot="-1590051">
                <a:off x="8083352" y="4718259"/>
                <a:ext cx="231083" cy="89694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4086" extrusionOk="0">
                    <a:moveTo>
                      <a:pt x="1121" y="1"/>
                    </a:moveTo>
                    <a:cubicBezTo>
                      <a:pt x="882" y="1"/>
                      <a:pt x="643" y="85"/>
                      <a:pt x="451" y="256"/>
                    </a:cubicBezTo>
                    <a:cubicBezTo>
                      <a:pt x="37" y="625"/>
                      <a:pt x="0" y="1262"/>
                      <a:pt x="370" y="1677"/>
                    </a:cubicBezTo>
                    <a:cubicBezTo>
                      <a:pt x="1335" y="2758"/>
                      <a:pt x="3261" y="4086"/>
                      <a:pt x="5576" y="4086"/>
                    </a:cubicBezTo>
                    <a:cubicBezTo>
                      <a:pt x="6968" y="4086"/>
                      <a:pt x="8498" y="3607"/>
                      <a:pt x="10044" y="2308"/>
                    </a:cubicBezTo>
                    <a:cubicBezTo>
                      <a:pt x="10469" y="1952"/>
                      <a:pt x="10526" y="1316"/>
                      <a:pt x="10168" y="891"/>
                    </a:cubicBezTo>
                    <a:cubicBezTo>
                      <a:pt x="9970" y="654"/>
                      <a:pt x="9685" y="532"/>
                      <a:pt x="9397" y="532"/>
                    </a:cubicBezTo>
                    <a:cubicBezTo>
                      <a:pt x="9169" y="532"/>
                      <a:pt x="8939" y="609"/>
                      <a:pt x="8750" y="767"/>
                    </a:cubicBezTo>
                    <a:cubicBezTo>
                      <a:pt x="7597" y="1735"/>
                      <a:pt x="6507" y="2072"/>
                      <a:pt x="5548" y="2072"/>
                    </a:cubicBezTo>
                    <a:cubicBezTo>
                      <a:pt x="3531" y="2072"/>
                      <a:pt x="2095" y="582"/>
                      <a:pt x="1871" y="335"/>
                    </a:cubicBezTo>
                    <a:cubicBezTo>
                      <a:pt x="1672" y="114"/>
                      <a:pt x="1397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9" name="Google Shape;1279;p39"/>
          <p:cNvGrpSpPr/>
          <p:nvPr/>
        </p:nvGrpSpPr>
        <p:grpSpPr>
          <a:xfrm>
            <a:off x="5828738" y="3104250"/>
            <a:ext cx="1464900" cy="1464900"/>
            <a:chOff x="5828738" y="3104250"/>
            <a:chExt cx="1464900" cy="1464900"/>
          </a:xfrm>
        </p:grpSpPr>
        <p:sp>
          <p:nvSpPr>
            <p:cNvPr id="1280" name="Google Shape;1280;p39"/>
            <p:cNvSpPr/>
            <p:nvPr/>
          </p:nvSpPr>
          <p:spPr>
            <a:xfrm>
              <a:off x="5828738" y="3104250"/>
              <a:ext cx="1464900" cy="1464900"/>
            </a:xfrm>
            <a:prstGeom prst="diamond">
              <a:avLst/>
            </a:pr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1" name="Google Shape;1281;p39"/>
            <p:cNvGrpSpPr/>
            <p:nvPr/>
          </p:nvGrpSpPr>
          <p:grpSpPr>
            <a:xfrm rot="382047">
              <a:off x="6338409" y="3553034"/>
              <a:ext cx="445929" cy="501212"/>
              <a:chOff x="802000" y="3994800"/>
              <a:chExt cx="480150" cy="539675"/>
            </a:xfrm>
          </p:grpSpPr>
          <p:sp>
            <p:nvSpPr>
              <p:cNvPr id="1282" name="Google Shape;1282;p39"/>
              <p:cNvSpPr/>
              <p:nvPr/>
            </p:nvSpPr>
            <p:spPr>
              <a:xfrm>
                <a:off x="892400" y="4327600"/>
                <a:ext cx="329075" cy="15075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030" extrusionOk="0">
                    <a:moveTo>
                      <a:pt x="11543" y="1"/>
                    </a:moveTo>
                    <a:cubicBezTo>
                      <a:pt x="11469" y="1"/>
                      <a:pt x="11393" y="6"/>
                      <a:pt x="11317" y="19"/>
                    </a:cubicBezTo>
                    <a:lnTo>
                      <a:pt x="1583" y="1571"/>
                    </a:lnTo>
                    <a:cubicBezTo>
                      <a:pt x="498" y="1744"/>
                      <a:pt x="1" y="3055"/>
                      <a:pt x="733" y="3874"/>
                    </a:cubicBezTo>
                    <a:cubicBezTo>
                      <a:pt x="1685" y="4935"/>
                      <a:pt x="3304" y="6029"/>
                      <a:pt x="5936" y="6029"/>
                    </a:cubicBezTo>
                    <a:cubicBezTo>
                      <a:pt x="6444" y="6029"/>
                      <a:pt x="6989" y="5989"/>
                      <a:pt x="7574" y="5899"/>
                    </a:cubicBezTo>
                    <a:cubicBezTo>
                      <a:pt x="11128" y="5358"/>
                      <a:pt x="12429" y="3348"/>
                      <a:pt x="12896" y="1767"/>
                    </a:cubicBezTo>
                    <a:cubicBezTo>
                      <a:pt x="13163" y="866"/>
                      <a:pt x="12445" y="1"/>
                      <a:pt x="11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878775" y="4308900"/>
                <a:ext cx="3975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15903" h="9023" extrusionOk="0">
                    <a:moveTo>
                      <a:pt x="12712" y="2980"/>
                    </a:moveTo>
                    <a:cubicBezTo>
                      <a:pt x="12173" y="4600"/>
                      <a:pt x="10805" y="5587"/>
                      <a:pt x="8642" y="5916"/>
                    </a:cubicBezTo>
                    <a:cubicBezTo>
                      <a:pt x="8143" y="5993"/>
                      <a:pt x="7669" y="6031"/>
                      <a:pt x="7218" y="6031"/>
                    </a:cubicBezTo>
                    <a:cubicBezTo>
                      <a:pt x="5574" y="6031"/>
                      <a:pt x="4253" y="5523"/>
                      <a:pt x="3276" y="4518"/>
                    </a:cubicBezTo>
                    <a:lnTo>
                      <a:pt x="12712" y="2980"/>
                    </a:lnTo>
                    <a:close/>
                    <a:moveTo>
                      <a:pt x="12840" y="1"/>
                    </a:moveTo>
                    <a:cubicBezTo>
                      <a:pt x="12686" y="1"/>
                      <a:pt x="12530" y="13"/>
                      <a:pt x="12373" y="38"/>
                    </a:cubicBezTo>
                    <a:lnTo>
                      <a:pt x="2641" y="1591"/>
                    </a:lnTo>
                    <a:cubicBezTo>
                      <a:pt x="1587" y="1759"/>
                      <a:pt x="710" y="2490"/>
                      <a:pt x="352" y="3497"/>
                    </a:cubicBezTo>
                    <a:cubicBezTo>
                      <a:pt x="1" y="4489"/>
                      <a:pt x="215" y="5588"/>
                      <a:pt x="912" y="6368"/>
                    </a:cubicBezTo>
                    <a:cubicBezTo>
                      <a:pt x="2054" y="7641"/>
                      <a:pt x="4027" y="9023"/>
                      <a:pt x="7216" y="9023"/>
                    </a:cubicBezTo>
                    <a:cubicBezTo>
                      <a:pt x="7800" y="9023"/>
                      <a:pt x="8425" y="8976"/>
                      <a:pt x="9093" y="8874"/>
                    </a:cubicBezTo>
                    <a:cubicBezTo>
                      <a:pt x="13646" y="8181"/>
                      <a:pt x="15139" y="5327"/>
                      <a:pt x="15624" y="3687"/>
                    </a:cubicBezTo>
                    <a:cubicBezTo>
                      <a:pt x="15902" y="2745"/>
                      <a:pt x="15679" y="1739"/>
                      <a:pt x="15025" y="995"/>
                    </a:cubicBezTo>
                    <a:cubicBezTo>
                      <a:pt x="14463" y="356"/>
                      <a:pt x="13671" y="1"/>
                      <a:pt x="12840" y="1"/>
                    </a:cubicBezTo>
                    <a:close/>
                  </a:path>
                </a:pathLst>
              </a:custGeom>
              <a:solidFill>
                <a:srgbClr val="EA5330">
                  <a:alpha val="88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9"/>
              <p:cNvSpPr/>
              <p:nvPr/>
            </p:nvSpPr>
            <p:spPr>
              <a:xfrm>
                <a:off x="802000" y="4143450"/>
                <a:ext cx="1740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963" h="6964" extrusionOk="0">
                    <a:moveTo>
                      <a:pt x="3481" y="0"/>
                    </a:moveTo>
                    <a:cubicBezTo>
                      <a:pt x="1558" y="0"/>
                      <a:pt x="0" y="1559"/>
                      <a:pt x="0" y="3483"/>
                    </a:cubicBezTo>
                    <a:cubicBezTo>
                      <a:pt x="0" y="5404"/>
                      <a:pt x="1558" y="6964"/>
                      <a:pt x="3481" y="6964"/>
                    </a:cubicBezTo>
                    <a:cubicBezTo>
                      <a:pt x="5404" y="6964"/>
                      <a:pt x="6962" y="5404"/>
                      <a:pt x="6962" y="3483"/>
                    </a:cubicBezTo>
                    <a:cubicBezTo>
                      <a:pt x="6962" y="1559"/>
                      <a:pt x="5403" y="0"/>
                      <a:pt x="3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>
                <a:off x="1108050" y="4095200"/>
                <a:ext cx="174100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6964" extrusionOk="0">
                    <a:moveTo>
                      <a:pt x="3483" y="0"/>
                    </a:moveTo>
                    <a:cubicBezTo>
                      <a:pt x="1559" y="0"/>
                      <a:pt x="0" y="1560"/>
                      <a:pt x="0" y="3481"/>
                    </a:cubicBezTo>
                    <a:cubicBezTo>
                      <a:pt x="0" y="5405"/>
                      <a:pt x="1559" y="6964"/>
                      <a:pt x="3483" y="6964"/>
                    </a:cubicBezTo>
                    <a:cubicBezTo>
                      <a:pt x="5405" y="6964"/>
                      <a:pt x="6964" y="5405"/>
                      <a:pt x="6964" y="3481"/>
                    </a:cubicBezTo>
                    <a:cubicBezTo>
                      <a:pt x="6964" y="1560"/>
                      <a:pt x="5405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>
                <a:off x="868900" y="4182225"/>
                <a:ext cx="96500" cy="96550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3862" extrusionOk="0">
                    <a:moveTo>
                      <a:pt x="1930" y="0"/>
                    </a:moveTo>
                    <a:cubicBezTo>
                      <a:pt x="864" y="0"/>
                      <a:pt x="0" y="865"/>
                      <a:pt x="0" y="1932"/>
                    </a:cubicBezTo>
                    <a:cubicBezTo>
                      <a:pt x="0" y="2997"/>
                      <a:pt x="864" y="3861"/>
                      <a:pt x="1930" y="3861"/>
                    </a:cubicBezTo>
                    <a:cubicBezTo>
                      <a:pt x="2996" y="3861"/>
                      <a:pt x="3860" y="2997"/>
                      <a:pt x="3860" y="1932"/>
                    </a:cubicBezTo>
                    <a:cubicBezTo>
                      <a:pt x="3860" y="865"/>
                      <a:pt x="2996" y="0"/>
                      <a:pt x="19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>
                <a:off x="1124650" y="4143450"/>
                <a:ext cx="965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861" extrusionOk="0">
                    <a:moveTo>
                      <a:pt x="1930" y="0"/>
                    </a:moveTo>
                    <a:cubicBezTo>
                      <a:pt x="864" y="0"/>
                      <a:pt x="0" y="864"/>
                      <a:pt x="0" y="1931"/>
                    </a:cubicBezTo>
                    <a:cubicBezTo>
                      <a:pt x="0" y="2997"/>
                      <a:pt x="864" y="3861"/>
                      <a:pt x="1930" y="3861"/>
                    </a:cubicBezTo>
                    <a:cubicBezTo>
                      <a:pt x="2997" y="3861"/>
                      <a:pt x="3861" y="2997"/>
                      <a:pt x="3861" y="1931"/>
                    </a:cubicBezTo>
                    <a:cubicBezTo>
                      <a:pt x="3861" y="864"/>
                      <a:pt x="2997" y="0"/>
                      <a:pt x="19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9"/>
              <p:cNvSpPr/>
              <p:nvPr/>
            </p:nvSpPr>
            <p:spPr>
              <a:xfrm>
                <a:off x="911100" y="4346300"/>
                <a:ext cx="329075" cy="15075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030" extrusionOk="0">
                    <a:moveTo>
                      <a:pt x="11543" y="0"/>
                    </a:moveTo>
                    <a:cubicBezTo>
                      <a:pt x="11468" y="0"/>
                      <a:pt x="11393" y="6"/>
                      <a:pt x="11317" y="18"/>
                    </a:cubicBezTo>
                    <a:lnTo>
                      <a:pt x="1583" y="1571"/>
                    </a:lnTo>
                    <a:cubicBezTo>
                      <a:pt x="498" y="1744"/>
                      <a:pt x="1" y="3055"/>
                      <a:pt x="733" y="3874"/>
                    </a:cubicBezTo>
                    <a:cubicBezTo>
                      <a:pt x="1685" y="4935"/>
                      <a:pt x="3304" y="6029"/>
                      <a:pt x="5936" y="6029"/>
                    </a:cubicBezTo>
                    <a:cubicBezTo>
                      <a:pt x="6444" y="6029"/>
                      <a:pt x="6988" y="5989"/>
                      <a:pt x="7573" y="5899"/>
                    </a:cubicBezTo>
                    <a:cubicBezTo>
                      <a:pt x="11128" y="5358"/>
                      <a:pt x="12429" y="3348"/>
                      <a:pt x="12896" y="1767"/>
                    </a:cubicBezTo>
                    <a:cubicBezTo>
                      <a:pt x="13163" y="866"/>
                      <a:pt x="12445" y="0"/>
                      <a:pt x="11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9"/>
              <p:cNvSpPr/>
              <p:nvPr/>
            </p:nvSpPr>
            <p:spPr>
              <a:xfrm>
                <a:off x="816025" y="4017475"/>
                <a:ext cx="13680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851" extrusionOk="0">
                    <a:moveTo>
                      <a:pt x="4190" y="0"/>
                    </a:moveTo>
                    <a:cubicBezTo>
                      <a:pt x="4006" y="0"/>
                      <a:pt x="3820" y="46"/>
                      <a:pt x="3647" y="141"/>
                    </a:cubicBezTo>
                    <a:lnTo>
                      <a:pt x="740" y="1748"/>
                    </a:lnTo>
                    <a:cubicBezTo>
                      <a:pt x="197" y="2048"/>
                      <a:pt x="1" y="2731"/>
                      <a:pt x="301" y="3272"/>
                    </a:cubicBezTo>
                    <a:cubicBezTo>
                      <a:pt x="505" y="3643"/>
                      <a:pt x="888" y="3851"/>
                      <a:pt x="1284" y="3851"/>
                    </a:cubicBezTo>
                    <a:cubicBezTo>
                      <a:pt x="1466" y="3851"/>
                      <a:pt x="1653" y="3806"/>
                      <a:pt x="1825" y="3711"/>
                    </a:cubicBezTo>
                    <a:lnTo>
                      <a:pt x="4732" y="2103"/>
                    </a:lnTo>
                    <a:cubicBezTo>
                      <a:pt x="5275" y="1805"/>
                      <a:pt x="5471" y="1122"/>
                      <a:pt x="5171" y="579"/>
                    </a:cubicBezTo>
                    <a:cubicBezTo>
                      <a:pt x="4967" y="209"/>
                      <a:pt x="4585" y="0"/>
                      <a:pt x="4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9"/>
              <p:cNvSpPr/>
              <p:nvPr/>
            </p:nvSpPr>
            <p:spPr>
              <a:xfrm>
                <a:off x="1057925" y="3994800"/>
                <a:ext cx="14612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3152" extrusionOk="0">
                    <a:moveTo>
                      <a:pt x="1248" y="0"/>
                    </a:moveTo>
                    <a:cubicBezTo>
                      <a:pt x="753" y="0"/>
                      <a:pt x="299" y="328"/>
                      <a:pt x="163" y="829"/>
                    </a:cubicBezTo>
                    <a:cubicBezTo>
                      <a:pt x="1" y="1427"/>
                      <a:pt x="355" y="2043"/>
                      <a:pt x="953" y="2204"/>
                    </a:cubicBezTo>
                    <a:lnTo>
                      <a:pt x="4306" y="3112"/>
                    </a:lnTo>
                    <a:cubicBezTo>
                      <a:pt x="4404" y="3138"/>
                      <a:pt x="4503" y="3151"/>
                      <a:pt x="4600" y="3151"/>
                    </a:cubicBezTo>
                    <a:cubicBezTo>
                      <a:pt x="5094" y="3151"/>
                      <a:pt x="5547" y="2822"/>
                      <a:pt x="5681" y="2322"/>
                    </a:cubicBezTo>
                    <a:cubicBezTo>
                      <a:pt x="5844" y="1724"/>
                      <a:pt x="5490" y="1109"/>
                      <a:pt x="4892" y="946"/>
                    </a:cubicBezTo>
                    <a:lnTo>
                      <a:pt x="1539" y="38"/>
                    </a:lnTo>
                    <a:cubicBezTo>
                      <a:pt x="1442" y="12"/>
                      <a:pt x="1344" y="0"/>
                      <a:pt x="12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1" name="Google Shape;1291;p39"/>
          <p:cNvGrpSpPr/>
          <p:nvPr/>
        </p:nvGrpSpPr>
        <p:grpSpPr>
          <a:xfrm>
            <a:off x="5826776" y="1624193"/>
            <a:ext cx="2686973" cy="1101764"/>
            <a:chOff x="5826776" y="1624193"/>
            <a:chExt cx="2686973" cy="1101764"/>
          </a:xfrm>
        </p:grpSpPr>
        <p:sp>
          <p:nvSpPr>
            <p:cNvPr id="1292" name="Google Shape;1292;p39"/>
            <p:cNvSpPr/>
            <p:nvPr/>
          </p:nvSpPr>
          <p:spPr>
            <a:xfrm>
              <a:off x="5826776" y="2114312"/>
              <a:ext cx="559014" cy="611645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 rot="3103598" flipH="1">
              <a:off x="8007061" y="1712560"/>
              <a:ext cx="425444" cy="413224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39"/>
          <p:cNvGrpSpPr/>
          <p:nvPr/>
        </p:nvGrpSpPr>
        <p:grpSpPr>
          <a:xfrm>
            <a:off x="6810750" y="3336028"/>
            <a:ext cx="2952600" cy="2952600"/>
            <a:chOff x="6810750" y="3336028"/>
            <a:chExt cx="2952600" cy="2952600"/>
          </a:xfrm>
        </p:grpSpPr>
        <p:sp>
          <p:nvSpPr>
            <p:cNvPr id="1295" name="Google Shape;1295;p39"/>
            <p:cNvSpPr/>
            <p:nvPr/>
          </p:nvSpPr>
          <p:spPr>
            <a:xfrm rot="-1433304">
              <a:off x="7168041" y="3693319"/>
              <a:ext cx="2238018" cy="223801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6" name="Google Shape;1296;p39"/>
            <p:cNvGrpSpPr/>
            <p:nvPr/>
          </p:nvGrpSpPr>
          <p:grpSpPr>
            <a:xfrm>
              <a:off x="7571641" y="3865428"/>
              <a:ext cx="687901" cy="517226"/>
              <a:chOff x="7377843" y="3684048"/>
              <a:chExt cx="599740" cy="450938"/>
            </a:xfrm>
          </p:grpSpPr>
          <p:sp>
            <p:nvSpPr>
              <p:cNvPr id="1297" name="Google Shape;1297;p39"/>
              <p:cNvSpPr/>
              <p:nvPr/>
            </p:nvSpPr>
            <p:spPr>
              <a:xfrm rot="-1492271">
                <a:off x="7484266" y="3781361"/>
                <a:ext cx="99555" cy="157808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6312" extrusionOk="0">
                    <a:moveTo>
                      <a:pt x="1991" y="1"/>
                    </a:moveTo>
                    <a:cubicBezTo>
                      <a:pt x="891" y="1"/>
                      <a:pt x="0" y="1414"/>
                      <a:pt x="0" y="3156"/>
                    </a:cubicBezTo>
                    <a:cubicBezTo>
                      <a:pt x="0" y="4899"/>
                      <a:pt x="891" y="6312"/>
                      <a:pt x="1991" y="6312"/>
                    </a:cubicBezTo>
                    <a:cubicBezTo>
                      <a:pt x="3090" y="6312"/>
                      <a:pt x="3981" y="4899"/>
                      <a:pt x="3981" y="3156"/>
                    </a:cubicBezTo>
                    <a:cubicBezTo>
                      <a:pt x="3981" y="1414"/>
                      <a:pt x="3090" y="1"/>
                      <a:pt x="1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 rot="-1492271">
                <a:off x="7490979" y="3812307"/>
                <a:ext cx="66303" cy="10510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204" extrusionOk="0">
                    <a:moveTo>
                      <a:pt x="1326" y="1"/>
                    </a:moveTo>
                    <a:cubicBezTo>
                      <a:pt x="594" y="1"/>
                      <a:pt x="1" y="941"/>
                      <a:pt x="1" y="2102"/>
                    </a:cubicBezTo>
                    <a:cubicBezTo>
                      <a:pt x="1" y="3263"/>
                      <a:pt x="594" y="4204"/>
                      <a:pt x="1326" y="4204"/>
                    </a:cubicBezTo>
                    <a:cubicBezTo>
                      <a:pt x="2057" y="4204"/>
                      <a:pt x="2651" y="3262"/>
                      <a:pt x="2651" y="2102"/>
                    </a:cubicBezTo>
                    <a:cubicBezTo>
                      <a:pt x="2651" y="941"/>
                      <a:pt x="2057" y="1"/>
                      <a:pt x="13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 rot="-1492271">
                <a:off x="7520968" y="3814746"/>
                <a:ext cx="28476" cy="28476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570" y="1"/>
                    </a:moveTo>
                    <a:cubicBezTo>
                      <a:pt x="255" y="1"/>
                      <a:pt x="1" y="255"/>
                      <a:pt x="1" y="571"/>
                    </a:cubicBezTo>
                    <a:cubicBezTo>
                      <a:pt x="1" y="884"/>
                      <a:pt x="255" y="1139"/>
                      <a:pt x="570" y="1139"/>
                    </a:cubicBezTo>
                    <a:cubicBezTo>
                      <a:pt x="884" y="1139"/>
                      <a:pt x="1139" y="884"/>
                      <a:pt x="1139" y="571"/>
                    </a:cubicBezTo>
                    <a:cubicBezTo>
                      <a:pt x="1139" y="255"/>
                      <a:pt x="884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 rot="-1492271">
                <a:off x="7664833" y="3697660"/>
                <a:ext cx="99530" cy="157808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6312" extrusionOk="0">
                    <a:moveTo>
                      <a:pt x="1990" y="1"/>
                    </a:moveTo>
                    <a:cubicBezTo>
                      <a:pt x="891" y="1"/>
                      <a:pt x="1" y="1414"/>
                      <a:pt x="1" y="3156"/>
                    </a:cubicBezTo>
                    <a:cubicBezTo>
                      <a:pt x="1" y="4899"/>
                      <a:pt x="891" y="6312"/>
                      <a:pt x="1990" y="6312"/>
                    </a:cubicBezTo>
                    <a:cubicBezTo>
                      <a:pt x="3089" y="6312"/>
                      <a:pt x="3980" y="4899"/>
                      <a:pt x="3980" y="3156"/>
                    </a:cubicBezTo>
                    <a:cubicBezTo>
                      <a:pt x="3980" y="1414"/>
                      <a:pt x="3089" y="1"/>
                      <a:pt x="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 rot="-1492271">
                <a:off x="7671546" y="3728605"/>
                <a:ext cx="66278" cy="10510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04" extrusionOk="0">
                    <a:moveTo>
                      <a:pt x="1325" y="1"/>
                    </a:moveTo>
                    <a:cubicBezTo>
                      <a:pt x="593" y="1"/>
                      <a:pt x="0" y="941"/>
                      <a:pt x="0" y="2102"/>
                    </a:cubicBezTo>
                    <a:cubicBezTo>
                      <a:pt x="0" y="3263"/>
                      <a:pt x="593" y="4204"/>
                      <a:pt x="1325" y="4204"/>
                    </a:cubicBezTo>
                    <a:cubicBezTo>
                      <a:pt x="2057" y="4204"/>
                      <a:pt x="2651" y="3262"/>
                      <a:pt x="2651" y="2102"/>
                    </a:cubicBezTo>
                    <a:cubicBezTo>
                      <a:pt x="2651" y="941"/>
                      <a:pt x="2057" y="1"/>
                      <a:pt x="1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 rot="-1492271">
                <a:off x="7701535" y="3731044"/>
                <a:ext cx="28451" cy="28476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139" extrusionOk="0">
                    <a:moveTo>
                      <a:pt x="570" y="1"/>
                    </a:moveTo>
                    <a:cubicBezTo>
                      <a:pt x="256" y="1"/>
                      <a:pt x="0" y="255"/>
                      <a:pt x="0" y="571"/>
                    </a:cubicBezTo>
                    <a:cubicBezTo>
                      <a:pt x="0" y="884"/>
                      <a:pt x="256" y="1139"/>
                      <a:pt x="570" y="1139"/>
                    </a:cubicBezTo>
                    <a:cubicBezTo>
                      <a:pt x="884" y="1139"/>
                      <a:pt x="1138" y="884"/>
                      <a:pt x="1138" y="571"/>
                    </a:cubicBezTo>
                    <a:cubicBezTo>
                      <a:pt x="1138" y="255"/>
                      <a:pt x="884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 rot="-1492271">
                <a:off x="7390836" y="3834754"/>
                <a:ext cx="573753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22949" h="7532" extrusionOk="0">
                    <a:moveTo>
                      <a:pt x="21234" y="0"/>
                    </a:moveTo>
                    <a:cubicBezTo>
                      <a:pt x="20830" y="0"/>
                      <a:pt x="20427" y="156"/>
                      <a:pt x="20122" y="466"/>
                    </a:cubicBezTo>
                    <a:cubicBezTo>
                      <a:pt x="17207" y="3433"/>
                      <a:pt x="14247" y="4407"/>
                      <a:pt x="11617" y="4407"/>
                    </a:cubicBezTo>
                    <a:cubicBezTo>
                      <a:pt x="6757" y="4407"/>
                      <a:pt x="3023" y="1083"/>
                      <a:pt x="2784" y="864"/>
                    </a:cubicBezTo>
                    <a:cubicBezTo>
                      <a:pt x="2484" y="590"/>
                      <a:pt x="2107" y="455"/>
                      <a:pt x="1731" y="455"/>
                    </a:cubicBezTo>
                    <a:cubicBezTo>
                      <a:pt x="1310" y="455"/>
                      <a:pt x="890" y="624"/>
                      <a:pt x="583" y="959"/>
                    </a:cubicBezTo>
                    <a:cubicBezTo>
                      <a:pt x="0" y="1591"/>
                      <a:pt x="40" y="2578"/>
                      <a:pt x="674" y="3161"/>
                    </a:cubicBezTo>
                    <a:cubicBezTo>
                      <a:pt x="747" y="3228"/>
                      <a:pt x="5531" y="7532"/>
                      <a:pt x="11752" y="7532"/>
                    </a:cubicBezTo>
                    <a:cubicBezTo>
                      <a:pt x="15043" y="7532"/>
                      <a:pt x="18736" y="6327"/>
                      <a:pt x="22346" y="2652"/>
                    </a:cubicBezTo>
                    <a:cubicBezTo>
                      <a:pt x="22949" y="2037"/>
                      <a:pt x="22940" y="1050"/>
                      <a:pt x="22326" y="447"/>
                    </a:cubicBezTo>
                    <a:cubicBezTo>
                      <a:pt x="22023" y="149"/>
                      <a:pt x="21628" y="0"/>
                      <a:pt x="2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 rot="-1492271">
                <a:off x="7420981" y="3861978"/>
                <a:ext cx="513475" cy="133357"/>
              </a:xfrm>
              <a:custGeom>
                <a:avLst/>
                <a:gdLst/>
                <a:ahLst/>
                <a:cxnLst/>
                <a:rect l="l" t="t" r="r" b="b"/>
                <a:pathLst>
                  <a:path w="20538" h="5334" extrusionOk="0">
                    <a:moveTo>
                      <a:pt x="20023" y="1"/>
                    </a:moveTo>
                    <a:cubicBezTo>
                      <a:pt x="19902" y="1"/>
                      <a:pt x="19781" y="48"/>
                      <a:pt x="19690" y="141"/>
                    </a:cubicBezTo>
                    <a:cubicBezTo>
                      <a:pt x="16889" y="2993"/>
                      <a:pt x="13808" y="4427"/>
                      <a:pt x="10496" y="4427"/>
                    </a:cubicBezTo>
                    <a:cubicBezTo>
                      <a:pt x="9317" y="4427"/>
                      <a:pt x="8110" y="4245"/>
                      <a:pt x="6875" y="3882"/>
                    </a:cubicBezTo>
                    <a:cubicBezTo>
                      <a:pt x="3324" y="2838"/>
                      <a:pt x="861" y="602"/>
                      <a:pt x="836" y="579"/>
                    </a:cubicBezTo>
                    <a:cubicBezTo>
                      <a:pt x="747" y="497"/>
                      <a:pt x="633" y="457"/>
                      <a:pt x="520" y="457"/>
                    </a:cubicBezTo>
                    <a:cubicBezTo>
                      <a:pt x="394" y="457"/>
                      <a:pt x="268" y="507"/>
                      <a:pt x="175" y="607"/>
                    </a:cubicBezTo>
                    <a:cubicBezTo>
                      <a:pt x="1" y="797"/>
                      <a:pt x="13" y="1093"/>
                      <a:pt x="203" y="1269"/>
                    </a:cubicBezTo>
                    <a:cubicBezTo>
                      <a:pt x="270" y="1331"/>
                      <a:pt x="4720" y="5333"/>
                      <a:pt x="10507" y="5333"/>
                    </a:cubicBezTo>
                    <a:cubicBezTo>
                      <a:pt x="13567" y="5333"/>
                      <a:pt x="17001" y="4214"/>
                      <a:pt x="20357" y="797"/>
                    </a:cubicBezTo>
                    <a:cubicBezTo>
                      <a:pt x="20538" y="612"/>
                      <a:pt x="20535" y="317"/>
                      <a:pt x="20352" y="136"/>
                    </a:cubicBezTo>
                    <a:cubicBezTo>
                      <a:pt x="20260" y="46"/>
                      <a:pt x="20141" y="1"/>
                      <a:pt x="200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Google Shape;1257;p39">
            <a:extLst>
              <a:ext uri="{FF2B5EF4-FFF2-40B4-BE49-F238E27FC236}">
                <a16:creationId xmlns:a16="http://schemas.microsoft.com/office/drawing/2014/main" id="{A2566830-1D90-5BD2-F695-A2757051C2EF}"/>
              </a:ext>
            </a:extLst>
          </p:cNvPr>
          <p:cNvSpPr txBox="1">
            <a:spLocks/>
          </p:cNvSpPr>
          <p:nvPr/>
        </p:nvSpPr>
        <p:spPr>
          <a:xfrm>
            <a:off x="1418115" y="3174163"/>
            <a:ext cx="4301773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Light" panose="020B0502040204020203" pitchFamily="34" charset="0"/>
              </a:rPr>
              <a:t>Aktualnostim vprašanja in pobude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52FCBDCB-9EFC-FCDD-BB26-7D1B5A23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63" y="4474689"/>
            <a:ext cx="396274" cy="4145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2" name="Google Shape;1600;p48">
            <a:extLst>
              <a:ext uri="{FF2B5EF4-FFF2-40B4-BE49-F238E27FC236}">
                <a16:creationId xmlns:a16="http://schemas.microsoft.com/office/drawing/2014/main" id="{70C7FD89-0C6F-DD9A-DF2E-E1999CDC7295}"/>
              </a:ext>
            </a:extLst>
          </p:cNvPr>
          <p:cNvSpPr/>
          <p:nvPr/>
        </p:nvSpPr>
        <p:spPr>
          <a:xfrm>
            <a:off x="1295263" y="4511668"/>
            <a:ext cx="395995" cy="415796"/>
          </a:xfrm>
          <a:custGeom>
            <a:avLst/>
            <a:gdLst/>
            <a:ahLst/>
            <a:cxnLst/>
            <a:rect l="l" t="t" r="r" b="b"/>
            <a:pathLst>
              <a:path w="20472" h="19884" extrusionOk="0">
                <a:moveTo>
                  <a:pt x="12642" y="1"/>
                </a:moveTo>
                <a:cubicBezTo>
                  <a:pt x="12023" y="1"/>
                  <a:pt x="9596" y="3986"/>
                  <a:pt x="9087" y="5117"/>
                </a:cubicBezTo>
                <a:cubicBezTo>
                  <a:pt x="8718" y="5940"/>
                  <a:pt x="8660" y="6062"/>
                  <a:pt x="7992" y="6062"/>
                </a:cubicBezTo>
                <a:cubicBezTo>
                  <a:pt x="7867" y="6062"/>
                  <a:pt x="7721" y="6057"/>
                  <a:pt x="7547" y="6053"/>
                </a:cubicBezTo>
                <a:cubicBezTo>
                  <a:pt x="6465" y="6022"/>
                  <a:pt x="4070" y="5803"/>
                  <a:pt x="2321" y="5803"/>
                </a:cubicBezTo>
                <a:cubicBezTo>
                  <a:pt x="1220" y="5803"/>
                  <a:pt x="376" y="5890"/>
                  <a:pt x="275" y="6165"/>
                </a:cubicBezTo>
                <a:cubicBezTo>
                  <a:pt x="0" y="6908"/>
                  <a:pt x="3960" y="10410"/>
                  <a:pt x="4980" y="11065"/>
                </a:cubicBezTo>
                <a:cubicBezTo>
                  <a:pt x="5445" y="11363"/>
                  <a:pt x="5488" y="11605"/>
                  <a:pt x="5138" y="12048"/>
                </a:cubicBezTo>
                <a:cubicBezTo>
                  <a:pt x="3753" y="13800"/>
                  <a:pt x="1776" y="18249"/>
                  <a:pt x="2178" y="18646"/>
                </a:cubicBezTo>
                <a:cubicBezTo>
                  <a:pt x="2210" y="18678"/>
                  <a:pt x="2265" y="18693"/>
                  <a:pt x="2342" y="18693"/>
                </a:cubicBezTo>
                <a:cubicBezTo>
                  <a:pt x="3303" y="18693"/>
                  <a:pt x="7560" y="16322"/>
                  <a:pt x="8876" y="15151"/>
                </a:cubicBezTo>
                <a:cubicBezTo>
                  <a:pt x="9114" y="14939"/>
                  <a:pt x="9270" y="14829"/>
                  <a:pt x="9399" y="14829"/>
                </a:cubicBezTo>
                <a:cubicBezTo>
                  <a:pt x="9564" y="14829"/>
                  <a:pt x="9686" y="15008"/>
                  <a:pt x="9878" y="15382"/>
                </a:cubicBezTo>
                <a:cubicBezTo>
                  <a:pt x="10668" y="16918"/>
                  <a:pt x="14267" y="19883"/>
                  <a:pt x="14991" y="19883"/>
                </a:cubicBezTo>
                <a:cubicBezTo>
                  <a:pt x="15020" y="19883"/>
                  <a:pt x="15044" y="19879"/>
                  <a:pt x="15063" y="19869"/>
                </a:cubicBezTo>
                <a:cubicBezTo>
                  <a:pt x="15539" y="19632"/>
                  <a:pt x="14683" y="14673"/>
                  <a:pt x="14458" y="12655"/>
                </a:cubicBezTo>
                <a:cubicBezTo>
                  <a:pt x="14404" y="12154"/>
                  <a:pt x="14549" y="11871"/>
                  <a:pt x="15022" y="11612"/>
                </a:cubicBezTo>
                <a:cubicBezTo>
                  <a:pt x="16353" y="10879"/>
                  <a:pt x="20471" y="8568"/>
                  <a:pt x="20305" y="8157"/>
                </a:cubicBezTo>
                <a:cubicBezTo>
                  <a:pt x="20149" y="7775"/>
                  <a:pt x="16654" y="6442"/>
                  <a:pt x="15156" y="6370"/>
                </a:cubicBezTo>
                <a:cubicBezTo>
                  <a:pt x="13702" y="6301"/>
                  <a:pt x="13957" y="6390"/>
                  <a:pt x="13957" y="5076"/>
                </a:cubicBezTo>
                <a:cubicBezTo>
                  <a:pt x="13957" y="3752"/>
                  <a:pt x="13253" y="122"/>
                  <a:pt x="12667" y="3"/>
                </a:cubicBezTo>
                <a:cubicBezTo>
                  <a:pt x="12659" y="2"/>
                  <a:pt x="12651" y="1"/>
                  <a:pt x="1264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3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AEB7D715-5387-9F4C-1A8F-579F2B0252A9}"/>
              </a:ext>
            </a:extLst>
          </p:cNvPr>
          <p:cNvSpPr txBox="1">
            <a:spLocks/>
          </p:cNvSpPr>
          <p:nvPr/>
        </p:nvSpPr>
        <p:spPr>
          <a:xfrm>
            <a:off x="1035100" y="1306174"/>
            <a:ext cx="6813637" cy="32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MAT: Vegovo tekmovanje 20. 3. 2025,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Logična pošast 9. 5. 2025 Š, 24. 5. 2025 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SLJ: Cankarjevo tekmovanje 2. 4. 2025 </a:t>
            </a:r>
          </a:p>
          <a:p>
            <a:pPr marL="139700" indent="0"/>
            <a:r>
              <a:rPr lang="sl-SI" sz="2000" dirty="0">
                <a:solidFill>
                  <a:srgbClr val="0070C0"/>
                </a:solidFill>
              </a:rPr>
              <a:t>Sebastjan Pregelj: Zmaj nad mestom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ŠPO: Športni program Krpan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</a:rPr>
              <a:t>Literarni in likovni natečaj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7" name="Naslov 9">
            <a:extLst>
              <a:ext uri="{FF2B5EF4-FFF2-40B4-BE49-F238E27FC236}">
                <a16:creationId xmlns:a16="http://schemas.microsoft.com/office/drawing/2014/main" id="{E805CF15-196F-949B-3262-CAF33A9B4F38}"/>
              </a:ext>
            </a:extLst>
          </p:cNvPr>
          <p:cNvSpPr txBox="1">
            <a:spLocks/>
          </p:cNvSpPr>
          <p:nvPr/>
        </p:nvSpPr>
        <p:spPr>
          <a:xfrm>
            <a:off x="872400" y="676127"/>
            <a:ext cx="7704000" cy="627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lack Han Sans"/>
              <a:buNone/>
              <a:defRPr sz="3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l-SI" dirty="0">
                <a:latin typeface="Bahnschrift SemiLight SemiConde" panose="020B0502040204020203" pitchFamily="34" charset="0"/>
              </a:rPr>
              <a:t>TEKMOVANJA</a:t>
            </a:r>
          </a:p>
        </p:txBody>
      </p:sp>
      <p:grpSp>
        <p:nvGrpSpPr>
          <p:cNvPr id="8" name="Google Shape;1595;p48">
            <a:extLst>
              <a:ext uri="{FF2B5EF4-FFF2-40B4-BE49-F238E27FC236}">
                <a16:creationId xmlns:a16="http://schemas.microsoft.com/office/drawing/2014/main" id="{F6D3A351-6C40-0070-D405-F5F7457C99FE}"/>
              </a:ext>
            </a:extLst>
          </p:cNvPr>
          <p:cNvGrpSpPr/>
          <p:nvPr/>
        </p:nvGrpSpPr>
        <p:grpSpPr>
          <a:xfrm rot="10800000">
            <a:off x="255877" y="3380331"/>
            <a:ext cx="8632246" cy="1723114"/>
            <a:chOff x="727503" y="1438962"/>
            <a:chExt cx="7693638" cy="1420608"/>
          </a:xfrm>
        </p:grpSpPr>
        <p:sp>
          <p:nvSpPr>
            <p:cNvPr id="9" name="Google Shape;1597;p48">
              <a:extLst>
                <a:ext uri="{FF2B5EF4-FFF2-40B4-BE49-F238E27FC236}">
                  <a16:creationId xmlns:a16="http://schemas.microsoft.com/office/drawing/2014/main" id="{67C9460F-6E50-662F-0E3C-A84626918BE0}"/>
                </a:ext>
              </a:extLst>
            </p:cNvPr>
            <p:cNvSpPr/>
            <p:nvPr/>
          </p:nvSpPr>
          <p:spPr>
            <a:xfrm flipH="1">
              <a:off x="3226990" y="14389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8;p48">
              <a:extLst>
                <a:ext uri="{FF2B5EF4-FFF2-40B4-BE49-F238E27FC236}">
                  <a16:creationId xmlns:a16="http://schemas.microsoft.com/office/drawing/2014/main" id="{2B32F7DE-74D0-2D7F-764F-B47F220875D1}"/>
                </a:ext>
              </a:extLst>
            </p:cNvPr>
            <p:cNvSpPr/>
            <p:nvPr/>
          </p:nvSpPr>
          <p:spPr>
            <a:xfrm flipH="1">
              <a:off x="5533504" y="1656376"/>
              <a:ext cx="398846" cy="38744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9;p48">
              <a:extLst>
                <a:ext uri="{FF2B5EF4-FFF2-40B4-BE49-F238E27FC236}">
                  <a16:creationId xmlns:a16="http://schemas.microsoft.com/office/drawing/2014/main" id="{186110F7-F775-B8CD-2264-328E9AC8C098}"/>
                </a:ext>
              </a:extLst>
            </p:cNvPr>
            <p:cNvSpPr/>
            <p:nvPr/>
          </p:nvSpPr>
          <p:spPr>
            <a:xfrm rot="-1115925" flipH="1">
              <a:off x="727503" y="2442206"/>
              <a:ext cx="380988" cy="417364"/>
            </a:xfrm>
            <a:custGeom>
              <a:avLst/>
              <a:gdLst/>
              <a:ahLst/>
              <a:cxnLst/>
              <a:rect l="l" t="t" r="r" b="b"/>
              <a:pathLst>
                <a:path w="32040" h="38924" extrusionOk="0">
                  <a:moveTo>
                    <a:pt x="22016" y="1"/>
                  </a:moveTo>
                  <a:cubicBezTo>
                    <a:pt x="21306" y="1"/>
                    <a:pt x="17375" y="6587"/>
                    <a:pt x="16012" y="8884"/>
                  </a:cubicBezTo>
                  <a:cubicBezTo>
                    <a:pt x="15722" y="9375"/>
                    <a:pt x="15450" y="9628"/>
                    <a:pt x="15009" y="9628"/>
                  </a:cubicBezTo>
                  <a:cubicBezTo>
                    <a:pt x="14869" y="9628"/>
                    <a:pt x="14713" y="9603"/>
                    <a:pt x="14534" y="9552"/>
                  </a:cubicBezTo>
                  <a:cubicBezTo>
                    <a:pt x="12437" y="8958"/>
                    <a:pt x="4264" y="7348"/>
                    <a:pt x="1428" y="7348"/>
                  </a:cubicBezTo>
                  <a:cubicBezTo>
                    <a:pt x="889" y="7348"/>
                    <a:pt x="543" y="7406"/>
                    <a:pt x="467" y="7540"/>
                  </a:cubicBezTo>
                  <a:cubicBezTo>
                    <a:pt x="1" y="8368"/>
                    <a:pt x="5506" y="16280"/>
                    <a:pt x="7591" y="18730"/>
                  </a:cubicBezTo>
                  <a:cubicBezTo>
                    <a:pt x="7934" y="19134"/>
                    <a:pt x="8254" y="19503"/>
                    <a:pt x="7867" y="20117"/>
                  </a:cubicBezTo>
                  <a:cubicBezTo>
                    <a:pt x="6746" y="21888"/>
                    <a:pt x="111" y="33432"/>
                    <a:pt x="716" y="34106"/>
                  </a:cubicBezTo>
                  <a:cubicBezTo>
                    <a:pt x="754" y="34149"/>
                    <a:pt x="827" y="34169"/>
                    <a:pt x="931" y="34169"/>
                  </a:cubicBezTo>
                  <a:cubicBezTo>
                    <a:pt x="2495" y="34169"/>
                    <a:pt x="11026" y="29584"/>
                    <a:pt x="13536" y="27754"/>
                  </a:cubicBezTo>
                  <a:cubicBezTo>
                    <a:pt x="13738" y="27608"/>
                    <a:pt x="13904" y="27527"/>
                    <a:pt x="14051" y="27527"/>
                  </a:cubicBezTo>
                  <a:cubicBezTo>
                    <a:pt x="14249" y="27527"/>
                    <a:pt x="14413" y="27673"/>
                    <a:pt x="14586" y="28003"/>
                  </a:cubicBezTo>
                  <a:cubicBezTo>
                    <a:pt x="15601" y="29921"/>
                    <a:pt x="21098" y="38923"/>
                    <a:pt x="22135" y="38923"/>
                  </a:cubicBezTo>
                  <a:cubicBezTo>
                    <a:pt x="22146" y="38923"/>
                    <a:pt x="22157" y="38922"/>
                    <a:pt x="22168" y="38920"/>
                  </a:cubicBezTo>
                  <a:cubicBezTo>
                    <a:pt x="23120" y="38715"/>
                    <a:pt x="24881" y="24168"/>
                    <a:pt x="24961" y="21264"/>
                  </a:cubicBezTo>
                  <a:cubicBezTo>
                    <a:pt x="25007" y="19568"/>
                    <a:pt x="32039" y="14996"/>
                    <a:pt x="31866" y="14059"/>
                  </a:cubicBezTo>
                  <a:cubicBezTo>
                    <a:pt x="31704" y="13173"/>
                    <a:pt x="26990" y="12196"/>
                    <a:pt x="25344" y="11898"/>
                  </a:cubicBezTo>
                  <a:cubicBezTo>
                    <a:pt x="24754" y="11790"/>
                    <a:pt x="24441" y="11539"/>
                    <a:pt x="24374" y="10885"/>
                  </a:cubicBezTo>
                  <a:cubicBezTo>
                    <a:pt x="24203" y="9223"/>
                    <a:pt x="22703" y="117"/>
                    <a:pt x="22034" y="2"/>
                  </a:cubicBezTo>
                  <a:cubicBezTo>
                    <a:pt x="22028" y="1"/>
                    <a:pt x="22022" y="1"/>
                    <a:pt x="22016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0;p48">
              <a:extLst>
                <a:ext uri="{FF2B5EF4-FFF2-40B4-BE49-F238E27FC236}">
                  <a16:creationId xmlns:a16="http://schemas.microsoft.com/office/drawing/2014/main" id="{FBB87096-4FAF-D9F9-C978-02CE45B25302}"/>
                </a:ext>
              </a:extLst>
            </p:cNvPr>
            <p:cNvSpPr/>
            <p:nvPr/>
          </p:nvSpPr>
          <p:spPr>
            <a:xfrm>
              <a:off x="8068204" y="2278125"/>
              <a:ext cx="352937" cy="34280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8021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7" name="Google Shape;2267;p63"/>
          <p:cNvGrpSpPr/>
          <p:nvPr/>
        </p:nvGrpSpPr>
        <p:grpSpPr>
          <a:xfrm>
            <a:off x="2531874" y="535000"/>
            <a:ext cx="4080252" cy="2427469"/>
            <a:chOff x="2531874" y="535000"/>
            <a:chExt cx="4080252" cy="2427469"/>
          </a:xfrm>
        </p:grpSpPr>
        <p:sp>
          <p:nvSpPr>
            <p:cNvPr id="2268" name="Google Shape;2268;p63"/>
            <p:cNvSpPr/>
            <p:nvPr/>
          </p:nvSpPr>
          <p:spPr>
            <a:xfrm>
              <a:off x="2532168" y="535000"/>
              <a:ext cx="4076100" cy="10941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9" name="Google Shape;2269;p63"/>
            <p:cNvGrpSpPr/>
            <p:nvPr/>
          </p:nvGrpSpPr>
          <p:grpSpPr>
            <a:xfrm>
              <a:off x="2531874" y="1629250"/>
              <a:ext cx="4080252" cy="1333220"/>
              <a:chOff x="3310406" y="4009403"/>
              <a:chExt cx="5118870" cy="555300"/>
            </a:xfrm>
          </p:grpSpPr>
          <p:cxnSp>
            <p:nvCxnSpPr>
              <p:cNvPr id="2270" name="Google Shape;2270;p63"/>
              <p:cNvCxnSpPr/>
              <p:nvPr/>
            </p:nvCxnSpPr>
            <p:spPr>
              <a:xfrm>
                <a:off x="3315776" y="4562979"/>
                <a:ext cx="511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63"/>
              <p:cNvCxnSpPr/>
              <p:nvPr/>
            </p:nvCxnSpPr>
            <p:spPr>
              <a:xfrm>
                <a:off x="3310406" y="4009403"/>
                <a:ext cx="0" cy="55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72" name="Google Shape;2272;p63"/>
          <p:cNvSpPr txBox="1">
            <a:spLocks noGrp="1"/>
          </p:cNvSpPr>
          <p:nvPr>
            <p:ph type="ctrTitle"/>
          </p:nvPr>
        </p:nvSpPr>
        <p:spPr>
          <a:xfrm>
            <a:off x="2640450" y="535000"/>
            <a:ext cx="38631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HVALA!</a:t>
            </a:r>
            <a:endParaRPr dirty="0"/>
          </a:p>
        </p:txBody>
      </p:sp>
      <p:sp>
        <p:nvSpPr>
          <p:cNvPr id="2273" name="Google Shape;2273;p63"/>
          <p:cNvSpPr txBox="1">
            <a:spLocks noGrp="1"/>
          </p:cNvSpPr>
          <p:nvPr>
            <p:ph type="subTitle" idx="1"/>
          </p:nvPr>
        </p:nvSpPr>
        <p:spPr>
          <a:xfrm>
            <a:off x="2640450" y="1655775"/>
            <a:ext cx="386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2293" name="Google Shape;2293;p63"/>
          <p:cNvGrpSpPr/>
          <p:nvPr/>
        </p:nvGrpSpPr>
        <p:grpSpPr>
          <a:xfrm>
            <a:off x="715092" y="1905053"/>
            <a:ext cx="6750272" cy="2362101"/>
            <a:chOff x="715092" y="1905053"/>
            <a:chExt cx="6750272" cy="2362101"/>
          </a:xfrm>
        </p:grpSpPr>
        <p:sp>
          <p:nvSpPr>
            <p:cNvPr id="2294" name="Google Shape;2294;p63"/>
            <p:cNvSpPr/>
            <p:nvPr/>
          </p:nvSpPr>
          <p:spPr>
            <a:xfrm flipH="1">
              <a:off x="715092" y="2429648"/>
              <a:ext cx="573421" cy="556951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3"/>
            <p:cNvSpPr/>
            <p:nvPr/>
          </p:nvSpPr>
          <p:spPr>
            <a:xfrm rot="217934" flipH="1">
              <a:off x="6995959" y="1918938"/>
              <a:ext cx="454124" cy="496815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3"/>
            <p:cNvSpPr/>
            <p:nvPr/>
          </p:nvSpPr>
          <p:spPr>
            <a:xfrm flipH="1">
              <a:off x="6872302" y="3350820"/>
              <a:ext cx="352937" cy="34285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A5330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3"/>
            <p:cNvSpPr/>
            <p:nvPr/>
          </p:nvSpPr>
          <p:spPr>
            <a:xfrm flipH="1">
              <a:off x="1836494" y="2829226"/>
              <a:ext cx="329190" cy="319784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3"/>
            <p:cNvSpPr/>
            <p:nvPr/>
          </p:nvSpPr>
          <p:spPr>
            <a:xfrm rot="2700517">
              <a:off x="1126544" y="3763118"/>
              <a:ext cx="376368" cy="434595"/>
            </a:xfrm>
            <a:custGeom>
              <a:avLst/>
              <a:gdLst/>
              <a:ahLst/>
              <a:cxnLst/>
              <a:rect l="l" t="t" r="r" b="b"/>
              <a:pathLst>
                <a:path w="32040" h="38924" extrusionOk="0">
                  <a:moveTo>
                    <a:pt x="22016" y="1"/>
                  </a:moveTo>
                  <a:cubicBezTo>
                    <a:pt x="21306" y="1"/>
                    <a:pt x="17375" y="6587"/>
                    <a:pt x="16012" y="8884"/>
                  </a:cubicBezTo>
                  <a:cubicBezTo>
                    <a:pt x="15722" y="9375"/>
                    <a:pt x="15450" y="9628"/>
                    <a:pt x="15009" y="9628"/>
                  </a:cubicBezTo>
                  <a:cubicBezTo>
                    <a:pt x="14869" y="9628"/>
                    <a:pt x="14713" y="9603"/>
                    <a:pt x="14534" y="9552"/>
                  </a:cubicBezTo>
                  <a:cubicBezTo>
                    <a:pt x="12437" y="8958"/>
                    <a:pt x="4264" y="7348"/>
                    <a:pt x="1428" y="7348"/>
                  </a:cubicBezTo>
                  <a:cubicBezTo>
                    <a:pt x="889" y="7348"/>
                    <a:pt x="543" y="7406"/>
                    <a:pt x="467" y="7540"/>
                  </a:cubicBezTo>
                  <a:cubicBezTo>
                    <a:pt x="1" y="8368"/>
                    <a:pt x="5506" y="16280"/>
                    <a:pt x="7591" y="18730"/>
                  </a:cubicBezTo>
                  <a:cubicBezTo>
                    <a:pt x="7934" y="19134"/>
                    <a:pt x="8254" y="19503"/>
                    <a:pt x="7867" y="20117"/>
                  </a:cubicBezTo>
                  <a:cubicBezTo>
                    <a:pt x="6746" y="21888"/>
                    <a:pt x="111" y="33432"/>
                    <a:pt x="716" y="34106"/>
                  </a:cubicBezTo>
                  <a:cubicBezTo>
                    <a:pt x="754" y="34149"/>
                    <a:pt x="827" y="34169"/>
                    <a:pt x="931" y="34169"/>
                  </a:cubicBezTo>
                  <a:cubicBezTo>
                    <a:pt x="2495" y="34169"/>
                    <a:pt x="11026" y="29584"/>
                    <a:pt x="13536" y="27754"/>
                  </a:cubicBezTo>
                  <a:cubicBezTo>
                    <a:pt x="13738" y="27608"/>
                    <a:pt x="13904" y="27527"/>
                    <a:pt x="14051" y="27527"/>
                  </a:cubicBezTo>
                  <a:cubicBezTo>
                    <a:pt x="14249" y="27527"/>
                    <a:pt x="14413" y="27673"/>
                    <a:pt x="14586" y="28003"/>
                  </a:cubicBezTo>
                  <a:cubicBezTo>
                    <a:pt x="15601" y="29921"/>
                    <a:pt x="21098" y="38923"/>
                    <a:pt x="22135" y="38923"/>
                  </a:cubicBezTo>
                  <a:cubicBezTo>
                    <a:pt x="22146" y="38923"/>
                    <a:pt x="22157" y="38922"/>
                    <a:pt x="22168" y="38920"/>
                  </a:cubicBezTo>
                  <a:cubicBezTo>
                    <a:pt x="23120" y="38715"/>
                    <a:pt x="24881" y="24168"/>
                    <a:pt x="24961" y="21264"/>
                  </a:cubicBezTo>
                  <a:cubicBezTo>
                    <a:pt x="25007" y="19568"/>
                    <a:pt x="32039" y="14996"/>
                    <a:pt x="31866" y="14059"/>
                  </a:cubicBezTo>
                  <a:cubicBezTo>
                    <a:pt x="31704" y="13173"/>
                    <a:pt x="26990" y="12196"/>
                    <a:pt x="25344" y="11898"/>
                  </a:cubicBezTo>
                  <a:cubicBezTo>
                    <a:pt x="24754" y="11790"/>
                    <a:pt x="24441" y="11539"/>
                    <a:pt x="24374" y="10885"/>
                  </a:cubicBezTo>
                  <a:cubicBezTo>
                    <a:pt x="24203" y="9223"/>
                    <a:pt x="22703" y="117"/>
                    <a:pt x="22034" y="2"/>
                  </a:cubicBezTo>
                  <a:cubicBezTo>
                    <a:pt x="22028" y="1"/>
                    <a:pt x="22022" y="1"/>
                    <a:pt x="22016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9" name="Google Shape;1309;p40"/>
          <p:cNvGrpSpPr/>
          <p:nvPr/>
        </p:nvGrpSpPr>
        <p:grpSpPr>
          <a:xfrm>
            <a:off x="3038860" y="1609549"/>
            <a:ext cx="5423822" cy="2729369"/>
            <a:chOff x="3041695" y="1400000"/>
            <a:chExt cx="5118870" cy="2343475"/>
          </a:xfrm>
        </p:grpSpPr>
        <p:sp>
          <p:nvSpPr>
            <p:cNvPr id="1310" name="Google Shape;1310;p40"/>
            <p:cNvSpPr/>
            <p:nvPr/>
          </p:nvSpPr>
          <p:spPr>
            <a:xfrm>
              <a:off x="3041695" y="1400000"/>
              <a:ext cx="5113200" cy="1744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40"/>
            <p:cNvGrpSpPr/>
            <p:nvPr/>
          </p:nvGrpSpPr>
          <p:grpSpPr>
            <a:xfrm>
              <a:off x="3041695" y="3144375"/>
              <a:ext cx="5118870" cy="599100"/>
              <a:chOff x="3310400" y="4009400"/>
              <a:chExt cx="5118870" cy="599100"/>
            </a:xfrm>
          </p:grpSpPr>
          <p:cxnSp>
            <p:nvCxnSpPr>
              <p:cNvPr id="1312" name="Google Shape;1312;p40"/>
              <p:cNvCxnSpPr/>
              <p:nvPr/>
            </p:nvCxnSpPr>
            <p:spPr>
              <a:xfrm>
                <a:off x="3315770" y="4603225"/>
                <a:ext cx="511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40"/>
              <p:cNvCxnSpPr/>
              <p:nvPr/>
            </p:nvCxnSpPr>
            <p:spPr>
              <a:xfrm>
                <a:off x="3310400" y="4009400"/>
                <a:ext cx="0" cy="5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15" name="Google Shape;1315;p40"/>
          <p:cNvSpPr txBox="1">
            <a:spLocks noGrp="1"/>
          </p:cNvSpPr>
          <p:nvPr>
            <p:ph type="title"/>
          </p:nvPr>
        </p:nvSpPr>
        <p:spPr>
          <a:xfrm>
            <a:off x="3127604" y="1639067"/>
            <a:ext cx="4651800" cy="1906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4"/>
                </a:solidFill>
              </a:rPr>
              <a:t>Predstavitev in potrditev LDN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316" name="Google Shape;1316;p40"/>
          <p:cNvSpPr/>
          <p:nvPr/>
        </p:nvSpPr>
        <p:spPr>
          <a:xfrm>
            <a:off x="941950" y="1400000"/>
            <a:ext cx="1744200" cy="1744200"/>
          </a:xfrm>
          <a:prstGeom prst="ellipse">
            <a:avLst/>
          </a:pr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0"/>
          <p:cNvSpPr txBox="1">
            <a:spLocks noGrp="1"/>
          </p:cNvSpPr>
          <p:nvPr>
            <p:ph type="title" idx="2"/>
          </p:nvPr>
        </p:nvSpPr>
        <p:spPr>
          <a:xfrm>
            <a:off x="850150" y="1523663"/>
            <a:ext cx="19278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l-SI" dirty="0"/>
              <a:t>1</a:t>
            </a:r>
            <a:endParaRPr dirty="0"/>
          </a:p>
        </p:txBody>
      </p:sp>
      <p:grpSp>
        <p:nvGrpSpPr>
          <p:cNvPr id="1318" name="Google Shape;1318;p40"/>
          <p:cNvGrpSpPr/>
          <p:nvPr/>
        </p:nvGrpSpPr>
        <p:grpSpPr>
          <a:xfrm>
            <a:off x="2668945" y="535000"/>
            <a:ext cx="3859771" cy="4028655"/>
            <a:chOff x="2668945" y="535000"/>
            <a:chExt cx="3859771" cy="4028655"/>
          </a:xfrm>
        </p:grpSpPr>
        <p:sp>
          <p:nvSpPr>
            <p:cNvPr id="1319" name="Google Shape;1319;p40"/>
            <p:cNvSpPr/>
            <p:nvPr/>
          </p:nvSpPr>
          <p:spPr>
            <a:xfrm>
              <a:off x="6009998" y="4110300"/>
              <a:ext cx="466710" cy="453355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 flipH="1">
              <a:off x="6175779" y="535000"/>
              <a:ext cx="352937" cy="342800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22AA61">
                <a:alpha val="83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 rot="-1641228">
              <a:off x="2740966" y="715772"/>
              <a:ext cx="322678" cy="392007"/>
            </a:xfrm>
            <a:custGeom>
              <a:avLst/>
              <a:gdLst/>
              <a:ahLst/>
              <a:cxnLst/>
              <a:rect l="l" t="t" r="r" b="b"/>
              <a:pathLst>
                <a:path w="32040" h="38924" extrusionOk="0">
                  <a:moveTo>
                    <a:pt x="22016" y="1"/>
                  </a:moveTo>
                  <a:cubicBezTo>
                    <a:pt x="21306" y="1"/>
                    <a:pt x="17375" y="6587"/>
                    <a:pt x="16012" y="8884"/>
                  </a:cubicBezTo>
                  <a:cubicBezTo>
                    <a:pt x="15722" y="9375"/>
                    <a:pt x="15450" y="9628"/>
                    <a:pt x="15009" y="9628"/>
                  </a:cubicBezTo>
                  <a:cubicBezTo>
                    <a:pt x="14869" y="9628"/>
                    <a:pt x="14713" y="9603"/>
                    <a:pt x="14534" y="9552"/>
                  </a:cubicBezTo>
                  <a:cubicBezTo>
                    <a:pt x="12437" y="8958"/>
                    <a:pt x="4264" y="7348"/>
                    <a:pt x="1428" y="7348"/>
                  </a:cubicBezTo>
                  <a:cubicBezTo>
                    <a:pt x="889" y="7348"/>
                    <a:pt x="543" y="7406"/>
                    <a:pt x="467" y="7540"/>
                  </a:cubicBezTo>
                  <a:cubicBezTo>
                    <a:pt x="1" y="8368"/>
                    <a:pt x="5506" y="16280"/>
                    <a:pt x="7591" y="18730"/>
                  </a:cubicBezTo>
                  <a:cubicBezTo>
                    <a:pt x="7934" y="19134"/>
                    <a:pt x="8254" y="19503"/>
                    <a:pt x="7867" y="20117"/>
                  </a:cubicBezTo>
                  <a:cubicBezTo>
                    <a:pt x="6746" y="21888"/>
                    <a:pt x="111" y="33432"/>
                    <a:pt x="716" y="34106"/>
                  </a:cubicBezTo>
                  <a:cubicBezTo>
                    <a:pt x="754" y="34149"/>
                    <a:pt x="827" y="34169"/>
                    <a:pt x="931" y="34169"/>
                  </a:cubicBezTo>
                  <a:cubicBezTo>
                    <a:pt x="2495" y="34169"/>
                    <a:pt x="11026" y="29584"/>
                    <a:pt x="13536" y="27754"/>
                  </a:cubicBezTo>
                  <a:cubicBezTo>
                    <a:pt x="13738" y="27608"/>
                    <a:pt x="13904" y="27527"/>
                    <a:pt x="14051" y="27527"/>
                  </a:cubicBezTo>
                  <a:cubicBezTo>
                    <a:pt x="14249" y="27527"/>
                    <a:pt x="14413" y="27673"/>
                    <a:pt x="14586" y="28003"/>
                  </a:cubicBezTo>
                  <a:cubicBezTo>
                    <a:pt x="15601" y="29921"/>
                    <a:pt x="21098" y="38923"/>
                    <a:pt x="22135" y="38923"/>
                  </a:cubicBezTo>
                  <a:cubicBezTo>
                    <a:pt x="22146" y="38923"/>
                    <a:pt x="22157" y="38922"/>
                    <a:pt x="22168" y="38920"/>
                  </a:cubicBezTo>
                  <a:cubicBezTo>
                    <a:pt x="23120" y="38715"/>
                    <a:pt x="24881" y="24168"/>
                    <a:pt x="24961" y="21264"/>
                  </a:cubicBezTo>
                  <a:cubicBezTo>
                    <a:pt x="25007" y="19568"/>
                    <a:pt x="32039" y="14996"/>
                    <a:pt x="31866" y="14059"/>
                  </a:cubicBezTo>
                  <a:cubicBezTo>
                    <a:pt x="31704" y="13173"/>
                    <a:pt x="26990" y="12196"/>
                    <a:pt x="25344" y="11898"/>
                  </a:cubicBezTo>
                  <a:cubicBezTo>
                    <a:pt x="24754" y="11790"/>
                    <a:pt x="24441" y="11539"/>
                    <a:pt x="24374" y="10885"/>
                  </a:cubicBezTo>
                  <a:cubicBezTo>
                    <a:pt x="24203" y="9223"/>
                    <a:pt x="22703" y="117"/>
                    <a:pt x="22034" y="2"/>
                  </a:cubicBezTo>
                  <a:cubicBezTo>
                    <a:pt x="22028" y="1"/>
                    <a:pt x="22022" y="1"/>
                    <a:pt x="22016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 rot="670774" flipH="1">
              <a:off x="3203214" y="4150995"/>
              <a:ext cx="352930" cy="342793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327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2"/>
          <p:cNvSpPr txBox="1">
            <a:spLocks noGrp="1"/>
          </p:cNvSpPr>
          <p:nvPr>
            <p:ph type="title"/>
          </p:nvPr>
        </p:nvSpPr>
        <p:spPr>
          <a:xfrm>
            <a:off x="2244211" y="672000"/>
            <a:ext cx="4809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RAZPOREDITEV UR POUKA</a:t>
            </a:r>
            <a:endParaRPr dirty="0"/>
          </a:p>
        </p:txBody>
      </p:sp>
      <p:grpSp>
        <p:nvGrpSpPr>
          <p:cNvPr id="1377" name="Google Shape;1377;p42"/>
          <p:cNvGrpSpPr/>
          <p:nvPr/>
        </p:nvGrpSpPr>
        <p:grpSpPr>
          <a:xfrm>
            <a:off x="909228" y="1174800"/>
            <a:ext cx="7099653" cy="2719935"/>
            <a:chOff x="909228" y="1174800"/>
            <a:chExt cx="7099653" cy="2719935"/>
          </a:xfrm>
        </p:grpSpPr>
        <p:sp>
          <p:nvSpPr>
            <p:cNvPr id="1378" name="Google Shape;1378;p42"/>
            <p:cNvSpPr/>
            <p:nvPr/>
          </p:nvSpPr>
          <p:spPr>
            <a:xfrm rot="1476230">
              <a:off x="7556541" y="2583720"/>
              <a:ext cx="382579" cy="418616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 rot="3029589">
              <a:off x="1007946" y="3368201"/>
              <a:ext cx="411109" cy="449756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1164950" y="1174800"/>
              <a:ext cx="339886" cy="330124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C352982-22D8-184D-AC92-40476AB00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22369"/>
              </p:ext>
            </p:extLst>
          </p:nvPr>
        </p:nvGraphicFramePr>
        <p:xfrm>
          <a:off x="2257148" y="1174800"/>
          <a:ext cx="4876800" cy="3089361"/>
        </p:xfrm>
        <a:graphic>
          <a:graphicData uri="http://schemas.openxmlformats.org/drawingml/2006/table">
            <a:tbl>
              <a:tblPr/>
              <a:tblGrid>
                <a:gridCol w="1625767">
                  <a:extLst>
                    <a:ext uri="{9D8B030D-6E8A-4147-A177-3AD203B41FA5}">
                      <a16:colId xmlns:a16="http://schemas.microsoft.com/office/drawing/2014/main" val="1710013048"/>
                    </a:ext>
                  </a:extLst>
                </a:gridCol>
                <a:gridCol w="3251033">
                  <a:extLst>
                    <a:ext uri="{9D8B030D-6E8A-4147-A177-3AD203B41FA5}">
                      <a16:colId xmlns:a16="http://schemas.microsoft.com/office/drawing/2014/main" val="914929475"/>
                    </a:ext>
                  </a:extLst>
                </a:gridCol>
              </a:tblGrid>
              <a:tr h="307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chemeClr val="accent5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Predura</a:t>
                      </a:r>
                      <a:endParaRPr lang="sl-SI" sz="1000" kern="100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07.30–08.15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67092"/>
                  </a:ext>
                </a:extLst>
              </a:tr>
              <a:tr h="307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ura	</a:t>
                      </a:r>
                      <a:endParaRPr lang="sl-SI" sz="1000" kern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08.20–09.05</a:t>
                      </a:r>
                      <a:endParaRPr lang="sl-SI" sz="1000" kern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519964"/>
                  </a:ext>
                </a:extLst>
              </a:tr>
              <a:tr h="307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ura	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09.10–09.55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92677"/>
                  </a:ext>
                </a:extLst>
              </a:tr>
              <a:tr h="307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kern="1000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kern="1000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09.55–10.15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53074"/>
                  </a:ext>
                </a:extLst>
              </a:tr>
              <a:tr h="307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ura	</a:t>
                      </a:r>
                      <a:endParaRPr lang="sl-SI" sz="1000" kern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10.15–11.00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772662"/>
                  </a:ext>
                </a:extLst>
              </a:tr>
              <a:tr h="307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ura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11.05–11.50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84571"/>
                  </a:ext>
                </a:extLst>
              </a:tr>
              <a:tr h="318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ura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11.55–12.40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28542"/>
                  </a:ext>
                </a:extLst>
              </a:tr>
              <a:tr h="307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ura	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12.45–13.30</a:t>
                      </a:r>
                      <a:endParaRPr lang="sl-SI" sz="1000" kern="10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48742"/>
                  </a:ext>
                </a:extLst>
              </a:tr>
              <a:tr h="307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ura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13.35–14.20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63667"/>
                  </a:ext>
                </a:extLst>
              </a:tr>
              <a:tr h="307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ura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14.25–15.10</a:t>
                      </a:r>
                      <a:endParaRPr lang="sl-SI" sz="10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027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2"/>
          <p:cNvSpPr txBox="1">
            <a:spLocks noGrp="1"/>
          </p:cNvSpPr>
          <p:nvPr>
            <p:ph type="title"/>
          </p:nvPr>
        </p:nvSpPr>
        <p:spPr>
          <a:xfrm>
            <a:off x="2215643" y="626824"/>
            <a:ext cx="4809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URNIK</a:t>
            </a:r>
            <a:endParaRPr dirty="0"/>
          </a:p>
        </p:txBody>
      </p:sp>
      <p:grpSp>
        <p:nvGrpSpPr>
          <p:cNvPr id="1377" name="Google Shape;1377;p42"/>
          <p:cNvGrpSpPr/>
          <p:nvPr/>
        </p:nvGrpSpPr>
        <p:grpSpPr>
          <a:xfrm>
            <a:off x="909228" y="1174800"/>
            <a:ext cx="7099653" cy="2719935"/>
            <a:chOff x="909228" y="1174800"/>
            <a:chExt cx="7099653" cy="2719935"/>
          </a:xfrm>
        </p:grpSpPr>
        <p:sp>
          <p:nvSpPr>
            <p:cNvPr id="1378" name="Google Shape;1378;p42"/>
            <p:cNvSpPr/>
            <p:nvPr/>
          </p:nvSpPr>
          <p:spPr>
            <a:xfrm rot="1476230">
              <a:off x="7556541" y="2583720"/>
              <a:ext cx="382579" cy="418616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FF7700">
                <a:alpha val="83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 rot="3029589">
              <a:off x="1007946" y="3368201"/>
              <a:ext cx="411109" cy="449756"/>
            </a:xfrm>
            <a:custGeom>
              <a:avLst/>
              <a:gdLst/>
              <a:ahLst/>
              <a:cxnLst/>
              <a:rect l="l" t="t" r="r" b="b"/>
              <a:pathLst>
                <a:path w="28987" h="31712" extrusionOk="0">
                  <a:moveTo>
                    <a:pt x="13252" y="1"/>
                  </a:moveTo>
                  <a:cubicBezTo>
                    <a:pt x="13232" y="1"/>
                    <a:pt x="13213" y="3"/>
                    <a:pt x="13195" y="7"/>
                  </a:cubicBezTo>
                  <a:cubicBezTo>
                    <a:pt x="12344" y="195"/>
                    <a:pt x="11430" y="7253"/>
                    <a:pt x="11422" y="9124"/>
                  </a:cubicBezTo>
                  <a:cubicBezTo>
                    <a:pt x="11415" y="10721"/>
                    <a:pt x="11411" y="10706"/>
                    <a:pt x="9894" y="11330"/>
                  </a:cubicBezTo>
                  <a:cubicBezTo>
                    <a:pt x="7468" y="12328"/>
                    <a:pt x="1" y="14755"/>
                    <a:pt x="74" y="15883"/>
                  </a:cubicBezTo>
                  <a:cubicBezTo>
                    <a:pt x="150" y="17058"/>
                    <a:pt x="7654" y="19426"/>
                    <a:pt x="9438" y="19698"/>
                  </a:cubicBezTo>
                  <a:cubicBezTo>
                    <a:pt x="10248" y="19821"/>
                    <a:pt x="10454" y="20126"/>
                    <a:pt x="10246" y="20938"/>
                  </a:cubicBezTo>
                  <a:lnTo>
                    <a:pt x="10246" y="20936"/>
                  </a:lnTo>
                  <a:cubicBezTo>
                    <a:pt x="9425" y="24160"/>
                    <a:pt x="9427" y="31402"/>
                    <a:pt x="10214" y="31700"/>
                  </a:cubicBezTo>
                  <a:cubicBezTo>
                    <a:pt x="10234" y="31708"/>
                    <a:pt x="10257" y="31711"/>
                    <a:pt x="10282" y="31711"/>
                  </a:cubicBezTo>
                  <a:cubicBezTo>
                    <a:pt x="11298" y="31711"/>
                    <a:pt x="16067" y="25411"/>
                    <a:pt x="17205" y="22896"/>
                  </a:cubicBezTo>
                  <a:cubicBezTo>
                    <a:pt x="17448" y="22360"/>
                    <a:pt x="17613" y="22114"/>
                    <a:pt x="17855" y="22114"/>
                  </a:cubicBezTo>
                  <a:cubicBezTo>
                    <a:pt x="18056" y="22114"/>
                    <a:pt x="18311" y="22285"/>
                    <a:pt x="18707" y="22604"/>
                  </a:cubicBezTo>
                  <a:cubicBezTo>
                    <a:pt x="20507" y="24051"/>
                    <a:pt x="26091" y="25694"/>
                    <a:pt x="27917" y="25694"/>
                  </a:cubicBezTo>
                  <a:cubicBezTo>
                    <a:pt x="28204" y="25694"/>
                    <a:pt x="28398" y="25654"/>
                    <a:pt x="28470" y="25566"/>
                  </a:cubicBezTo>
                  <a:cubicBezTo>
                    <a:pt x="28974" y="24955"/>
                    <a:pt x="24810" y="18732"/>
                    <a:pt x="23287" y="16125"/>
                  </a:cubicBezTo>
                  <a:cubicBezTo>
                    <a:pt x="22907" y="15476"/>
                    <a:pt x="22935" y="15003"/>
                    <a:pt x="23419" y="14366"/>
                  </a:cubicBezTo>
                  <a:cubicBezTo>
                    <a:pt x="24789" y="12564"/>
                    <a:pt x="28987" y="6929"/>
                    <a:pt x="28511" y="6473"/>
                  </a:cubicBezTo>
                  <a:cubicBezTo>
                    <a:pt x="28376" y="6343"/>
                    <a:pt x="27759" y="6281"/>
                    <a:pt x="26910" y="6281"/>
                  </a:cubicBezTo>
                  <a:cubicBezTo>
                    <a:pt x="24988" y="6281"/>
                    <a:pt x="21872" y="6599"/>
                    <a:pt x="20431" y="7160"/>
                  </a:cubicBezTo>
                  <a:cubicBezTo>
                    <a:pt x="19641" y="7468"/>
                    <a:pt x="19221" y="7649"/>
                    <a:pt x="18956" y="7649"/>
                  </a:cubicBezTo>
                  <a:cubicBezTo>
                    <a:pt x="18543" y="7649"/>
                    <a:pt x="18501" y="7211"/>
                    <a:pt x="18018" y="6123"/>
                  </a:cubicBezTo>
                  <a:cubicBezTo>
                    <a:pt x="17235" y="4363"/>
                    <a:pt x="14194" y="1"/>
                    <a:pt x="13252" y="1"/>
                  </a:cubicBezTo>
                  <a:close/>
                </a:path>
              </a:pathLst>
            </a:custGeom>
            <a:solidFill>
              <a:srgbClr val="FFD008">
                <a:alpha val="82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1164950" y="1174800"/>
              <a:ext cx="339886" cy="330124"/>
            </a:xfrm>
            <a:custGeom>
              <a:avLst/>
              <a:gdLst/>
              <a:ahLst/>
              <a:cxnLst/>
              <a:rect l="l" t="t" r="r" b="b"/>
              <a:pathLst>
                <a:path w="20472" h="19884" extrusionOk="0">
                  <a:moveTo>
                    <a:pt x="12642" y="1"/>
                  </a:moveTo>
                  <a:cubicBezTo>
                    <a:pt x="12023" y="1"/>
                    <a:pt x="9596" y="3986"/>
                    <a:pt x="9087" y="5117"/>
                  </a:cubicBezTo>
                  <a:cubicBezTo>
                    <a:pt x="8718" y="5940"/>
                    <a:pt x="8660" y="6062"/>
                    <a:pt x="7992" y="6062"/>
                  </a:cubicBezTo>
                  <a:cubicBezTo>
                    <a:pt x="7867" y="6062"/>
                    <a:pt x="7721" y="6057"/>
                    <a:pt x="7547" y="6053"/>
                  </a:cubicBezTo>
                  <a:cubicBezTo>
                    <a:pt x="6465" y="6022"/>
                    <a:pt x="4070" y="5803"/>
                    <a:pt x="2321" y="5803"/>
                  </a:cubicBezTo>
                  <a:cubicBezTo>
                    <a:pt x="1220" y="5803"/>
                    <a:pt x="376" y="5890"/>
                    <a:pt x="275" y="6165"/>
                  </a:cubicBezTo>
                  <a:cubicBezTo>
                    <a:pt x="0" y="6908"/>
                    <a:pt x="3960" y="10410"/>
                    <a:pt x="4980" y="11065"/>
                  </a:cubicBezTo>
                  <a:cubicBezTo>
                    <a:pt x="5445" y="11363"/>
                    <a:pt x="5488" y="11605"/>
                    <a:pt x="5138" y="12048"/>
                  </a:cubicBezTo>
                  <a:cubicBezTo>
                    <a:pt x="3753" y="13800"/>
                    <a:pt x="1776" y="18249"/>
                    <a:pt x="2178" y="18646"/>
                  </a:cubicBezTo>
                  <a:cubicBezTo>
                    <a:pt x="2210" y="18678"/>
                    <a:pt x="2265" y="18693"/>
                    <a:pt x="2342" y="18693"/>
                  </a:cubicBezTo>
                  <a:cubicBezTo>
                    <a:pt x="3303" y="18693"/>
                    <a:pt x="7560" y="16322"/>
                    <a:pt x="8876" y="15151"/>
                  </a:cubicBezTo>
                  <a:cubicBezTo>
                    <a:pt x="9114" y="14939"/>
                    <a:pt x="9270" y="14829"/>
                    <a:pt x="9399" y="14829"/>
                  </a:cubicBezTo>
                  <a:cubicBezTo>
                    <a:pt x="9564" y="14829"/>
                    <a:pt x="9686" y="15008"/>
                    <a:pt x="9878" y="15382"/>
                  </a:cubicBezTo>
                  <a:cubicBezTo>
                    <a:pt x="10668" y="16918"/>
                    <a:pt x="14267" y="19883"/>
                    <a:pt x="14991" y="19883"/>
                  </a:cubicBezTo>
                  <a:cubicBezTo>
                    <a:pt x="15020" y="19883"/>
                    <a:pt x="15044" y="19879"/>
                    <a:pt x="15063" y="19869"/>
                  </a:cubicBezTo>
                  <a:cubicBezTo>
                    <a:pt x="15539" y="19632"/>
                    <a:pt x="14683" y="14673"/>
                    <a:pt x="14458" y="12655"/>
                  </a:cubicBezTo>
                  <a:cubicBezTo>
                    <a:pt x="14404" y="12154"/>
                    <a:pt x="14549" y="11871"/>
                    <a:pt x="15022" y="11612"/>
                  </a:cubicBezTo>
                  <a:cubicBezTo>
                    <a:pt x="16353" y="10879"/>
                    <a:pt x="20471" y="8568"/>
                    <a:pt x="20305" y="8157"/>
                  </a:cubicBezTo>
                  <a:cubicBezTo>
                    <a:pt x="20149" y="7775"/>
                    <a:pt x="16654" y="6442"/>
                    <a:pt x="15156" y="6370"/>
                  </a:cubicBezTo>
                  <a:cubicBezTo>
                    <a:pt x="13702" y="6301"/>
                    <a:pt x="13957" y="6390"/>
                    <a:pt x="13957" y="5076"/>
                  </a:cubicBezTo>
                  <a:cubicBezTo>
                    <a:pt x="13957" y="3752"/>
                    <a:pt x="13253" y="122"/>
                    <a:pt x="12667" y="3"/>
                  </a:cubicBezTo>
                  <a:cubicBezTo>
                    <a:pt x="12659" y="2"/>
                    <a:pt x="12651" y="1"/>
                    <a:pt x="12642" y="1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1DC5FE2-CEF8-44DE-947D-2E697417C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3934"/>
              </p:ext>
            </p:extLst>
          </p:nvPr>
        </p:nvGraphicFramePr>
        <p:xfrm>
          <a:off x="1504836" y="1396800"/>
          <a:ext cx="5970700" cy="2728033"/>
        </p:xfrm>
        <a:graphic>
          <a:graphicData uri="http://schemas.openxmlformats.org/drawingml/2006/table">
            <a:tbl>
              <a:tblPr firstRow="1" firstCol="1" bandRow="1">
                <a:tableStyleId>{7896DD23-A9A7-4B4A-9AAB-63FDD89D4B96}</a:tableStyleId>
              </a:tblPr>
              <a:tblGrid>
                <a:gridCol w="533413">
                  <a:extLst>
                    <a:ext uri="{9D8B030D-6E8A-4147-A177-3AD203B41FA5}">
                      <a16:colId xmlns:a16="http://schemas.microsoft.com/office/drawing/2014/main" val="1251010206"/>
                    </a:ext>
                  </a:extLst>
                </a:gridCol>
                <a:gridCol w="1143863">
                  <a:extLst>
                    <a:ext uri="{9D8B030D-6E8A-4147-A177-3AD203B41FA5}">
                      <a16:colId xmlns:a16="http://schemas.microsoft.com/office/drawing/2014/main" val="1433245185"/>
                    </a:ext>
                  </a:extLst>
                </a:gridCol>
                <a:gridCol w="988483">
                  <a:extLst>
                    <a:ext uri="{9D8B030D-6E8A-4147-A177-3AD203B41FA5}">
                      <a16:colId xmlns:a16="http://schemas.microsoft.com/office/drawing/2014/main" val="2783787204"/>
                    </a:ext>
                  </a:extLst>
                </a:gridCol>
                <a:gridCol w="1065520">
                  <a:extLst>
                    <a:ext uri="{9D8B030D-6E8A-4147-A177-3AD203B41FA5}">
                      <a16:colId xmlns:a16="http://schemas.microsoft.com/office/drawing/2014/main" val="2698521244"/>
                    </a:ext>
                  </a:extLst>
                </a:gridCol>
                <a:gridCol w="1066826">
                  <a:extLst>
                    <a:ext uri="{9D8B030D-6E8A-4147-A177-3AD203B41FA5}">
                      <a16:colId xmlns:a16="http://schemas.microsoft.com/office/drawing/2014/main" val="4121191571"/>
                    </a:ext>
                  </a:extLst>
                </a:gridCol>
                <a:gridCol w="1172595">
                  <a:extLst>
                    <a:ext uri="{9D8B030D-6E8A-4147-A177-3AD203B41FA5}">
                      <a16:colId xmlns:a16="http://schemas.microsoft.com/office/drawing/2014/main" val="1456222420"/>
                    </a:ext>
                  </a:extLst>
                </a:gridCol>
              </a:tblGrid>
              <a:tr h="571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PONEDELJEK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TOREK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SREDA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ČETRTEK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PETEK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245610"/>
                  </a:ext>
                </a:extLst>
              </a:tr>
              <a:tr h="269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NRA 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 MAT/SLJ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585769"/>
                  </a:ext>
                </a:extLst>
              </a:tr>
              <a:tr h="269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SLJ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716347"/>
                  </a:ext>
                </a:extLst>
              </a:tr>
              <a:tr h="269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SLJ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SLJ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148797"/>
                  </a:ext>
                </a:extLst>
              </a:tr>
              <a:tr h="269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OS/GUM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SLJ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248510"/>
                  </a:ext>
                </a:extLst>
              </a:tr>
              <a:tr h="269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91018"/>
                  </a:ext>
                </a:extLst>
              </a:tr>
              <a:tr h="269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N2N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2122313"/>
                  </a:ext>
                </a:extLst>
              </a:tr>
              <a:tr h="269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NTE 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OPZ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endParaRPr lang="sl-SI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581835"/>
                  </a:ext>
                </a:extLst>
              </a:tr>
              <a:tr h="269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endParaRPr lang="sl-SI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r>
                        <a:rPr lang="sl-SI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739640" algn="l"/>
                        </a:tabLst>
                      </a:pPr>
                      <a:endParaRPr lang="sl-SI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69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7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PREDMETNIK</a:t>
            </a:r>
          </a:p>
        </p:txBody>
      </p:sp>
      <p:sp>
        <p:nvSpPr>
          <p:cNvPr id="1527" name="Google Shape;1527;p47"/>
          <p:cNvSpPr txBox="1">
            <a:spLocks noGrp="1"/>
          </p:cNvSpPr>
          <p:nvPr>
            <p:ph type="subTitle" idx="1"/>
          </p:nvPr>
        </p:nvSpPr>
        <p:spPr>
          <a:xfrm>
            <a:off x="39363" y="2424792"/>
            <a:ext cx="2018657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5 ur tedensko (175 ur)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Danijela Jeršič</a:t>
            </a:r>
            <a:endParaRPr dirty="0"/>
          </a:p>
        </p:txBody>
      </p:sp>
      <p:sp>
        <p:nvSpPr>
          <p:cNvPr id="1533" name="Google Shape;1533;p47"/>
          <p:cNvSpPr txBox="1">
            <a:spLocks noGrp="1"/>
          </p:cNvSpPr>
          <p:nvPr>
            <p:ph type="subTitle" idx="7"/>
          </p:nvPr>
        </p:nvSpPr>
        <p:spPr>
          <a:xfrm>
            <a:off x="1500" y="2111068"/>
            <a:ext cx="1988791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Bahnschrift SemiLight" panose="020B0502040204020203" pitchFamily="34" charset="0"/>
              </a:rPr>
              <a:t>SLOVENŠČINA</a:t>
            </a:r>
          </a:p>
        </p:txBody>
      </p:sp>
      <p:sp>
        <p:nvSpPr>
          <p:cNvPr id="1543" name="Google Shape;1543;p47"/>
          <p:cNvSpPr/>
          <p:nvPr/>
        </p:nvSpPr>
        <p:spPr>
          <a:xfrm>
            <a:off x="4998881" y="1397623"/>
            <a:ext cx="634800" cy="634800"/>
          </a:xfrm>
          <a:prstGeom prst="ellipse">
            <a:avLst/>
          </a:pr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47"/>
          <p:cNvSpPr/>
          <p:nvPr/>
        </p:nvSpPr>
        <p:spPr>
          <a:xfrm>
            <a:off x="4406525" y="1547550"/>
            <a:ext cx="328508" cy="307941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549" name="Google Shape;1549;p47"/>
          <p:cNvGrpSpPr/>
          <p:nvPr/>
        </p:nvGrpSpPr>
        <p:grpSpPr>
          <a:xfrm>
            <a:off x="5157600" y="1557026"/>
            <a:ext cx="317362" cy="288988"/>
            <a:chOff x="-40378075" y="3267450"/>
            <a:chExt cx="317425" cy="289075"/>
          </a:xfrm>
        </p:grpSpPr>
        <p:sp>
          <p:nvSpPr>
            <p:cNvPr id="1550" name="Google Shape;1550;p4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89ED6C2-198A-3B02-8F8F-9B1F43C5D0DC}"/>
              </a:ext>
            </a:extLst>
          </p:cNvPr>
          <p:cNvGrpSpPr/>
          <p:nvPr/>
        </p:nvGrpSpPr>
        <p:grpSpPr>
          <a:xfrm>
            <a:off x="7550567" y="3154327"/>
            <a:ext cx="634800" cy="634800"/>
            <a:chOff x="4253379" y="3078200"/>
            <a:chExt cx="634800" cy="634800"/>
          </a:xfrm>
        </p:grpSpPr>
        <p:sp>
          <p:nvSpPr>
            <p:cNvPr id="1542" name="Google Shape;1542;p47"/>
            <p:cNvSpPr/>
            <p:nvPr/>
          </p:nvSpPr>
          <p:spPr>
            <a:xfrm>
              <a:off x="4253379" y="3078200"/>
              <a:ext cx="634800" cy="634800"/>
            </a:xfrm>
            <a:prstGeom prst="ellipse">
              <a:avLst/>
            </a:prstGeom>
            <a:solidFill>
              <a:srgbClr val="8067C2">
                <a:alpha val="88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4" name="Google Shape;1554;p47"/>
            <p:cNvGrpSpPr/>
            <p:nvPr/>
          </p:nvGrpSpPr>
          <p:grpSpPr>
            <a:xfrm>
              <a:off x="4444642" y="3217874"/>
              <a:ext cx="252278" cy="355451"/>
              <a:chOff x="-9039300" y="3614000"/>
              <a:chExt cx="250475" cy="352875"/>
            </a:xfrm>
          </p:grpSpPr>
          <p:sp>
            <p:nvSpPr>
              <p:cNvPr id="1555" name="Google Shape;1555;p47"/>
              <p:cNvSpPr/>
              <p:nvPr/>
            </p:nvSpPr>
            <p:spPr>
              <a:xfrm>
                <a:off x="-8944000" y="3614000"/>
                <a:ext cx="6302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21" extrusionOk="0">
                    <a:moveTo>
                      <a:pt x="1260" y="0"/>
                    </a:moveTo>
                    <a:cubicBezTo>
                      <a:pt x="567" y="0"/>
                      <a:pt x="0" y="567"/>
                      <a:pt x="0" y="1261"/>
                    </a:cubicBezTo>
                    <a:cubicBezTo>
                      <a:pt x="0" y="1954"/>
                      <a:pt x="567" y="2521"/>
                      <a:pt x="1260" y="2521"/>
                    </a:cubicBezTo>
                    <a:cubicBezTo>
                      <a:pt x="1985" y="2521"/>
                      <a:pt x="2521" y="1954"/>
                      <a:pt x="2521" y="1261"/>
                    </a:cubicBezTo>
                    <a:cubicBezTo>
                      <a:pt x="2521" y="567"/>
                      <a:pt x="1985" y="0"/>
                      <a:pt x="1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7"/>
              <p:cNvSpPr/>
              <p:nvPr/>
            </p:nvSpPr>
            <p:spPr>
              <a:xfrm>
                <a:off x="-9039300" y="3696700"/>
                <a:ext cx="250475" cy="270175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10807" extrusionOk="0">
                    <a:moveTo>
                      <a:pt x="914" y="0"/>
                    </a:moveTo>
                    <a:cubicBezTo>
                      <a:pt x="473" y="32"/>
                      <a:pt x="126" y="410"/>
                      <a:pt x="126" y="883"/>
                    </a:cubicBezTo>
                    <a:cubicBezTo>
                      <a:pt x="126" y="1355"/>
                      <a:pt x="473" y="1702"/>
                      <a:pt x="945" y="1702"/>
                    </a:cubicBezTo>
                    <a:lnTo>
                      <a:pt x="4253" y="1702"/>
                    </a:lnTo>
                    <a:lnTo>
                      <a:pt x="4253" y="4033"/>
                    </a:lnTo>
                    <a:lnTo>
                      <a:pt x="441" y="6868"/>
                    </a:lnTo>
                    <a:cubicBezTo>
                      <a:pt x="95" y="7120"/>
                      <a:pt x="0" y="7656"/>
                      <a:pt x="284" y="8003"/>
                    </a:cubicBezTo>
                    <a:cubicBezTo>
                      <a:pt x="453" y="8210"/>
                      <a:pt x="713" y="8327"/>
                      <a:pt x="962" y="8327"/>
                    </a:cubicBezTo>
                    <a:cubicBezTo>
                      <a:pt x="1129" y="8327"/>
                      <a:pt x="1291" y="8274"/>
                      <a:pt x="1418" y="8160"/>
                    </a:cubicBezTo>
                    <a:lnTo>
                      <a:pt x="4222" y="6018"/>
                    </a:lnTo>
                    <a:lnTo>
                      <a:pt x="4222" y="9956"/>
                    </a:lnTo>
                    <a:cubicBezTo>
                      <a:pt x="4222" y="10428"/>
                      <a:pt x="4568" y="10807"/>
                      <a:pt x="5041" y="10807"/>
                    </a:cubicBezTo>
                    <a:cubicBezTo>
                      <a:pt x="5513" y="10807"/>
                      <a:pt x="5860" y="10460"/>
                      <a:pt x="5860" y="9956"/>
                    </a:cubicBezTo>
                    <a:lnTo>
                      <a:pt x="5860" y="1670"/>
                    </a:lnTo>
                    <a:lnTo>
                      <a:pt x="9168" y="1670"/>
                    </a:lnTo>
                    <a:cubicBezTo>
                      <a:pt x="9641" y="1670"/>
                      <a:pt x="10019" y="1292"/>
                      <a:pt x="10019" y="820"/>
                    </a:cubicBezTo>
                    <a:cubicBezTo>
                      <a:pt x="10019" y="347"/>
                      <a:pt x="9641" y="0"/>
                      <a:pt x="9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3F86DCA1-866E-614B-F19D-74D9ACC614E9}"/>
              </a:ext>
            </a:extLst>
          </p:cNvPr>
          <p:cNvGrpSpPr/>
          <p:nvPr/>
        </p:nvGrpSpPr>
        <p:grpSpPr>
          <a:xfrm>
            <a:off x="5211604" y="3109597"/>
            <a:ext cx="634800" cy="634800"/>
            <a:chOff x="1565900" y="3085889"/>
            <a:chExt cx="634800" cy="634800"/>
          </a:xfrm>
        </p:grpSpPr>
        <p:sp>
          <p:nvSpPr>
            <p:cNvPr id="1540" name="Google Shape;1540;p47"/>
            <p:cNvSpPr/>
            <p:nvPr/>
          </p:nvSpPr>
          <p:spPr>
            <a:xfrm>
              <a:off x="1565900" y="3085889"/>
              <a:ext cx="634800" cy="634800"/>
            </a:xfrm>
            <a:prstGeom prst="ellipse">
              <a:avLst/>
            </a:pr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722724" y="3237138"/>
              <a:ext cx="328508" cy="316932"/>
            </a:xfrm>
            <a:custGeom>
              <a:avLst/>
              <a:gdLst/>
              <a:ahLst/>
              <a:cxnLst/>
              <a:rect l="l" t="t" r="r" b="b"/>
              <a:pathLst>
                <a:path w="13139" h="12676" extrusionOk="0">
                  <a:moveTo>
                    <a:pt x="7184" y="1702"/>
                  </a:moveTo>
                  <a:cubicBezTo>
                    <a:pt x="7909" y="1702"/>
                    <a:pt x="8444" y="2237"/>
                    <a:pt x="8444" y="2962"/>
                  </a:cubicBezTo>
                  <a:cubicBezTo>
                    <a:pt x="8444" y="3623"/>
                    <a:pt x="7877" y="4222"/>
                    <a:pt x="7184" y="4222"/>
                  </a:cubicBezTo>
                  <a:cubicBezTo>
                    <a:pt x="6491" y="4222"/>
                    <a:pt x="5955" y="3655"/>
                    <a:pt x="5955" y="2962"/>
                  </a:cubicBezTo>
                  <a:cubicBezTo>
                    <a:pt x="5955" y="2237"/>
                    <a:pt x="6491" y="1702"/>
                    <a:pt x="7184" y="1702"/>
                  </a:cubicBezTo>
                  <a:close/>
                  <a:moveTo>
                    <a:pt x="3813" y="2521"/>
                  </a:moveTo>
                  <a:cubicBezTo>
                    <a:pt x="4506" y="2521"/>
                    <a:pt x="5073" y="3056"/>
                    <a:pt x="5073" y="3781"/>
                  </a:cubicBezTo>
                  <a:cubicBezTo>
                    <a:pt x="5073" y="4474"/>
                    <a:pt x="4506" y="5041"/>
                    <a:pt x="3813" y="5041"/>
                  </a:cubicBezTo>
                  <a:cubicBezTo>
                    <a:pt x="3088" y="5041"/>
                    <a:pt x="2553" y="4474"/>
                    <a:pt x="2553" y="3781"/>
                  </a:cubicBezTo>
                  <a:cubicBezTo>
                    <a:pt x="2521" y="3056"/>
                    <a:pt x="3088" y="2521"/>
                    <a:pt x="3813" y="2521"/>
                  </a:cubicBezTo>
                  <a:close/>
                  <a:moveTo>
                    <a:pt x="2931" y="5892"/>
                  </a:moveTo>
                  <a:cubicBezTo>
                    <a:pt x="3656" y="5892"/>
                    <a:pt x="4191" y="6459"/>
                    <a:pt x="4191" y="7152"/>
                  </a:cubicBezTo>
                  <a:cubicBezTo>
                    <a:pt x="4191" y="7877"/>
                    <a:pt x="3656" y="8412"/>
                    <a:pt x="2931" y="8412"/>
                  </a:cubicBezTo>
                  <a:cubicBezTo>
                    <a:pt x="2238" y="8412"/>
                    <a:pt x="1671" y="7877"/>
                    <a:pt x="1671" y="7152"/>
                  </a:cubicBezTo>
                  <a:cubicBezTo>
                    <a:pt x="1671" y="6459"/>
                    <a:pt x="2238" y="5892"/>
                    <a:pt x="2931" y="5892"/>
                  </a:cubicBezTo>
                  <a:close/>
                  <a:moveTo>
                    <a:pt x="5514" y="8475"/>
                  </a:moveTo>
                  <a:cubicBezTo>
                    <a:pt x="6207" y="8475"/>
                    <a:pt x="6775" y="9011"/>
                    <a:pt x="6775" y="9735"/>
                  </a:cubicBezTo>
                  <a:cubicBezTo>
                    <a:pt x="6775" y="10397"/>
                    <a:pt x="6176" y="10996"/>
                    <a:pt x="5514" y="10996"/>
                  </a:cubicBezTo>
                  <a:cubicBezTo>
                    <a:pt x="4790" y="10996"/>
                    <a:pt x="4254" y="10429"/>
                    <a:pt x="4254" y="9735"/>
                  </a:cubicBezTo>
                  <a:cubicBezTo>
                    <a:pt x="4254" y="9011"/>
                    <a:pt x="4790" y="8475"/>
                    <a:pt x="5514" y="8475"/>
                  </a:cubicBezTo>
                  <a:close/>
                  <a:moveTo>
                    <a:pt x="6333" y="0"/>
                  </a:moveTo>
                  <a:cubicBezTo>
                    <a:pt x="2836" y="0"/>
                    <a:pt x="1" y="2836"/>
                    <a:pt x="1" y="6333"/>
                  </a:cubicBezTo>
                  <a:cubicBezTo>
                    <a:pt x="1" y="9420"/>
                    <a:pt x="2143" y="11878"/>
                    <a:pt x="4916" y="12508"/>
                  </a:cubicBezTo>
                  <a:cubicBezTo>
                    <a:pt x="5408" y="12621"/>
                    <a:pt x="5838" y="12675"/>
                    <a:pt x="6211" y="12675"/>
                  </a:cubicBezTo>
                  <a:cubicBezTo>
                    <a:pt x="7914" y="12675"/>
                    <a:pt x="8444" y="11545"/>
                    <a:pt x="8444" y="9735"/>
                  </a:cubicBezTo>
                  <a:cubicBezTo>
                    <a:pt x="8444" y="9011"/>
                    <a:pt x="9011" y="8475"/>
                    <a:pt x="9705" y="8475"/>
                  </a:cubicBezTo>
                  <a:cubicBezTo>
                    <a:pt x="11878" y="8475"/>
                    <a:pt x="13139" y="7719"/>
                    <a:pt x="12508" y="4915"/>
                  </a:cubicBezTo>
                  <a:cubicBezTo>
                    <a:pt x="11878" y="2206"/>
                    <a:pt x="9452" y="0"/>
                    <a:pt x="6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47"/>
          <p:cNvGrpSpPr/>
          <p:nvPr/>
        </p:nvGrpSpPr>
        <p:grpSpPr>
          <a:xfrm>
            <a:off x="3051500" y="4694539"/>
            <a:ext cx="3255379" cy="373523"/>
            <a:chOff x="3035890" y="2975462"/>
            <a:chExt cx="3255379" cy="373523"/>
          </a:xfrm>
        </p:grpSpPr>
        <p:sp>
          <p:nvSpPr>
            <p:cNvPr id="1560" name="Google Shape;1560;p47"/>
            <p:cNvSpPr/>
            <p:nvPr/>
          </p:nvSpPr>
          <p:spPr>
            <a:xfrm flipH="1">
              <a:off x="5907765" y="29754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3035890" y="29754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0DD1DB55-6EBE-DAD1-96B1-07DAD0E7F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9" y="1278608"/>
            <a:ext cx="747982" cy="7836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6E8575B-95FA-89FD-6E4A-F36D8B20DC5E}"/>
              </a:ext>
            </a:extLst>
          </p:cNvPr>
          <p:cNvSpPr txBox="1"/>
          <p:nvPr/>
        </p:nvSpPr>
        <p:spPr>
          <a:xfrm>
            <a:off x="2308034" y="2067556"/>
            <a:ext cx="20186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ebas Neue"/>
              <a:buNone/>
              <a:tabLst/>
              <a:defRPr/>
            </a:pPr>
            <a:r>
              <a:rPr lang="sl-SI" sz="2100" dirty="0">
                <a:latin typeface="Bahnschrift SemiLight" panose="020B0502040204020203" pitchFamily="34" charset="0"/>
                <a:ea typeface="Black Han Sans"/>
                <a:sym typeface="Black Han Sans"/>
              </a:rPr>
              <a:t>MATEMATIKA</a:t>
            </a:r>
            <a:endParaRPr kumimoji="0" lang="sl-SI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Light" panose="020B0502040204020203" pitchFamily="34" charset="0"/>
              <a:ea typeface="Black Han Sans"/>
              <a:sym typeface="Black Han Sans"/>
            </a:endParaRPr>
          </a:p>
        </p:txBody>
      </p:sp>
      <p:sp>
        <p:nvSpPr>
          <p:cNvPr id="11" name="Google Shape;1527;p47">
            <a:extLst>
              <a:ext uri="{FF2B5EF4-FFF2-40B4-BE49-F238E27FC236}">
                <a16:creationId xmlns:a16="http://schemas.microsoft.com/office/drawing/2014/main" id="{A1D8CA36-0A36-AF1B-82DF-9BF0D45E2E86}"/>
              </a:ext>
            </a:extLst>
          </p:cNvPr>
          <p:cNvSpPr txBox="1">
            <a:spLocks/>
          </p:cNvSpPr>
          <p:nvPr/>
        </p:nvSpPr>
        <p:spPr>
          <a:xfrm>
            <a:off x="2147882" y="2411179"/>
            <a:ext cx="23364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v-SE" dirty="0"/>
              <a:t>5 ur tedensko (175 ur)</a:t>
            </a:r>
            <a:endParaRPr lang="sl-SI" dirty="0"/>
          </a:p>
          <a:p>
            <a:pPr marL="0" indent="0"/>
            <a:r>
              <a:rPr lang="sl-SI" dirty="0"/>
              <a:t>Danijela Jeršič</a:t>
            </a:r>
            <a:endParaRPr lang="sv-SE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26E3632-0924-5B68-3143-1E3753719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317" y="1327773"/>
            <a:ext cx="704650" cy="704650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96C0CD6-A4CE-8785-B521-CBEFB808D5AA}"/>
              </a:ext>
            </a:extLst>
          </p:cNvPr>
          <p:cNvSpPr txBox="1"/>
          <p:nvPr/>
        </p:nvSpPr>
        <p:spPr>
          <a:xfrm>
            <a:off x="4412418" y="2067556"/>
            <a:ext cx="20186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ebas Neue"/>
              <a:buNone/>
              <a:tabLst/>
              <a:defRPr/>
            </a:pPr>
            <a:r>
              <a:rPr lang="sl-SI" sz="2100" dirty="0">
                <a:latin typeface="Bahnschrift SemiLight" panose="020B0502040204020203" pitchFamily="34" charset="0"/>
                <a:ea typeface="Black Han Sans"/>
                <a:sym typeface="Black Han Sans"/>
              </a:rPr>
              <a:t>ANGLEŠČINA</a:t>
            </a:r>
            <a:endParaRPr kumimoji="0" lang="sl-SI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Light" panose="020B0502040204020203" pitchFamily="34" charset="0"/>
              <a:ea typeface="Black Han Sans"/>
              <a:sym typeface="Black Han Sans"/>
            </a:endParaRPr>
          </a:p>
        </p:txBody>
      </p:sp>
      <p:sp>
        <p:nvSpPr>
          <p:cNvPr id="16" name="Google Shape;1527;p47">
            <a:extLst>
              <a:ext uri="{FF2B5EF4-FFF2-40B4-BE49-F238E27FC236}">
                <a16:creationId xmlns:a16="http://schemas.microsoft.com/office/drawing/2014/main" id="{401E1D6C-1FED-5B5E-82D2-B3D5AE386ECE}"/>
              </a:ext>
            </a:extLst>
          </p:cNvPr>
          <p:cNvSpPr txBox="1">
            <a:spLocks/>
          </p:cNvSpPr>
          <p:nvPr/>
        </p:nvSpPr>
        <p:spPr>
          <a:xfrm>
            <a:off x="4261610" y="2397369"/>
            <a:ext cx="23364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dirty="0"/>
              <a:t>2</a:t>
            </a:r>
            <a:r>
              <a:rPr lang="sv-SE" dirty="0"/>
              <a:t> ur</a:t>
            </a:r>
            <a:r>
              <a:rPr lang="sl-SI" dirty="0"/>
              <a:t>i</a:t>
            </a:r>
            <a:r>
              <a:rPr lang="sv-SE" dirty="0"/>
              <a:t> tedensko (</a:t>
            </a:r>
            <a:r>
              <a:rPr lang="sl-SI" dirty="0"/>
              <a:t>70</a:t>
            </a:r>
            <a:r>
              <a:rPr lang="sv-SE" dirty="0"/>
              <a:t> ur)</a:t>
            </a:r>
            <a:endParaRPr lang="sl-SI" dirty="0"/>
          </a:p>
          <a:p>
            <a:pPr marL="0" indent="0"/>
            <a:r>
              <a:rPr lang="sl-SI" dirty="0"/>
              <a:t>Lavra Končnik Perpar</a:t>
            </a:r>
            <a:endParaRPr lang="sv-SE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C64F2D6E-0DD5-37B6-47C3-6451E3585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825" y="1340186"/>
            <a:ext cx="750377" cy="750377"/>
          </a:xfrm>
          <a:prstGeom prst="rect">
            <a:avLst/>
          </a:prstGeom>
        </p:spPr>
      </p:pic>
      <p:sp>
        <p:nvSpPr>
          <p:cNvPr id="20" name="Google Shape;1533;p47">
            <a:extLst>
              <a:ext uri="{FF2B5EF4-FFF2-40B4-BE49-F238E27FC236}">
                <a16:creationId xmlns:a16="http://schemas.microsoft.com/office/drawing/2014/main" id="{3D778F7D-5925-0DE1-66D3-4B5BCB6CC062}"/>
              </a:ext>
            </a:extLst>
          </p:cNvPr>
          <p:cNvSpPr txBox="1">
            <a:spLocks/>
          </p:cNvSpPr>
          <p:nvPr/>
        </p:nvSpPr>
        <p:spPr>
          <a:xfrm>
            <a:off x="6291269" y="2120554"/>
            <a:ext cx="2666779" cy="68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Light" panose="020B0502040204020203" pitchFamily="34" charset="0"/>
              </a:rPr>
              <a:t>NARAVOSLOVJE IN TEHNIKA</a:t>
            </a:r>
          </a:p>
        </p:txBody>
      </p:sp>
      <p:sp>
        <p:nvSpPr>
          <p:cNvPr id="21" name="Google Shape;1527;p47">
            <a:extLst>
              <a:ext uri="{FF2B5EF4-FFF2-40B4-BE49-F238E27FC236}">
                <a16:creationId xmlns:a16="http://schemas.microsoft.com/office/drawing/2014/main" id="{7E62767B-48E1-B017-6DA4-EDCDAF4D6609}"/>
              </a:ext>
            </a:extLst>
          </p:cNvPr>
          <p:cNvSpPr txBox="1">
            <a:spLocks/>
          </p:cNvSpPr>
          <p:nvPr/>
        </p:nvSpPr>
        <p:spPr>
          <a:xfrm>
            <a:off x="6598011" y="2595143"/>
            <a:ext cx="2189364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dirty="0"/>
              <a:t>3</a:t>
            </a:r>
            <a:r>
              <a:rPr lang="sv-SE" dirty="0"/>
              <a:t> ur</a:t>
            </a:r>
            <a:r>
              <a:rPr lang="sl-SI" dirty="0"/>
              <a:t>e</a:t>
            </a:r>
            <a:r>
              <a:rPr lang="sv-SE" dirty="0"/>
              <a:t> tedensko (1</a:t>
            </a:r>
            <a:r>
              <a:rPr lang="sl-SI" dirty="0"/>
              <a:t>0</a:t>
            </a:r>
            <a:r>
              <a:rPr lang="sv-SE" dirty="0"/>
              <a:t>5 ur)</a:t>
            </a:r>
          </a:p>
          <a:p>
            <a:pPr marL="0" indent="0"/>
            <a:r>
              <a:rPr lang="sl-SI" dirty="0"/>
              <a:t>Danijela Jeršič</a:t>
            </a:r>
            <a:endParaRPr lang="sv-SE" dirty="0"/>
          </a:p>
        </p:txBody>
      </p:sp>
      <p:sp>
        <p:nvSpPr>
          <p:cNvPr id="36" name="Google Shape;1533;p47">
            <a:extLst>
              <a:ext uri="{FF2B5EF4-FFF2-40B4-BE49-F238E27FC236}">
                <a16:creationId xmlns:a16="http://schemas.microsoft.com/office/drawing/2014/main" id="{30C27A88-082A-F11F-70AF-F917FC3A4D49}"/>
              </a:ext>
            </a:extLst>
          </p:cNvPr>
          <p:cNvSpPr txBox="1">
            <a:spLocks/>
          </p:cNvSpPr>
          <p:nvPr/>
        </p:nvSpPr>
        <p:spPr>
          <a:xfrm>
            <a:off x="6749016" y="3806002"/>
            <a:ext cx="2201944" cy="3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Light" panose="020B0502040204020203" pitchFamily="34" charset="0"/>
              </a:rPr>
              <a:t>ŠPORT</a:t>
            </a:r>
          </a:p>
        </p:txBody>
      </p:sp>
      <p:sp>
        <p:nvSpPr>
          <p:cNvPr id="37" name="Google Shape;1527;p47">
            <a:extLst>
              <a:ext uri="{FF2B5EF4-FFF2-40B4-BE49-F238E27FC236}">
                <a16:creationId xmlns:a16="http://schemas.microsoft.com/office/drawing/2014/main" id="{D1248E48-6D9C-5D02-EA54-E2E00F93D301}"/>
              </a:ext>
            </a:extLst>
          </p:cNvPr>
          <p:cNvSpPr txBox="1">
            <a:spLocks/>
          </p:cNvSpPr>
          <p:nvPr/>
        </p:nvSpPr>
        <p:spPr>
          <a:xfrm>
            <a:off x="6755306" y="4005499"/>
            <a:ext cx="2189364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dirty="0"/>
              <a:t>3</a:t>
            </a:r>
            <a:r>
              <a:rPr lang="sv-SE" dirty="0"/>
              <a:t> ur</a:t>
            </a:r>
            <a:r>
              <a:rPr lang="sl-SI" dirty="0"/>
              <a:t>e</a:t>
            </a:r>
            <a:r>
              <a:rPr lang="sv-SE" dirty="0"/>
              <a:t> tedensko (1</a:t>
            </a:r>
            <a:r>
              <a:rPr lang="sl-SI" dirty="0"/>
              <a:t>0</a:t>
            </a:r>
            <a:r>
              <a:rPr lang="sv-SE" dirty="0"/>
              <a:t>5 ur)</a:t>
            </a:r>
            <a:endParaRPr lang="sl-SI" dirty="0"/>
          </a:p>
          <a:p>
            <a:pPr marL="0" indent="0"/>
            <a:r>
              <a:rPr lang="sl-SI" dirty="0"/>
              <a:t>Danijela Jeršič</a:t>
            </a:r>
            <a:endParaRPr lang="sv-SE" dirty="0"/>
          </a:p>
        </p:txBody>
      </p:sp>
      <p:sp>
        <p:nvSpPr>
          <p:cNvPr id="38" name="Google Shape;1533;p47">
            <a:extLst>
              <a:ext uri="{FF2B5EF4-FFF2-40B4-BE49-F238E27FC236}">
                <a16:creationId xmlns:a16="http://schemas.microsoft.com/office/drawing/2014/main" id="{81A37546-5ED0-58CC-E8F7-1EFEAEFB95C4}"/>
              </a:ext>
            </a:extLst>
          </p:cNvPr>
          <p:cNvSpPr txBox="1">
            <a:spLocks/>
          </p:cNvSpPr>
          <p:nvPr/>
        </p:nvSpPr>
        <p:spPr>
          <a:xfrm>
            <a:off x="4402099" y="3756257"/>
            <a:ext cx="2425219" cy="45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Light" panose="020B0502040204020203" pitchFamily="34" charset="0"/>
              </a:rPr>
              <a:t>LIKOVNA UM.</a:t>
            </a:r>
          </a:p>
        </p:txBody>
      </p:sp>
      <p:sp>
        <p:nvSpPr>
          <p:cNvPr id="39" name="Google Shape;1527;p47">
            <a:extLst>
              <a:ext uri="{FF2B5EF4-FFF2-40B4-BE49-F238E27FC236}">
                <a16:creationId xmlns:a16="http://schemas.microsoft.com/office/drawing/2014/main" id="{C6C493B5-EB22-261C-152B-5B28AA629A9C}"/>
              </a:ext>
            </a:extLst>
          </p:cNvPr>
          <p:cNvSpPr txBox="1">
            <a:spLocks/>
          </p:cNvSpPr>
          <p:nvPr/>
        </p:nvSpPr>
        <p:spPr>
          <a:xfrm>
            <a:off x="4365861" y="4017764"/>
            <a:ext cx="23364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dirty="0"/>
              <a:t>2</a:t>
            </a:r>
            <a:r>
              <a:rPr lang="sv-SE" dirty="0"/>
              <a:t> ur</a:t>
            </a:r>
            <a:r>
              <a:rPr lang="sl-SI" dirty="0"/>
              <a:t>i</a:t>
            </a:r>
            <a:r>
              <a:rPr lang="sv-SE" dirty="0"/>
              <a:t> tedensko (</a:t>
            </a:r>
            <a:r>
              <a:rPr lang="sl-SI" dirty="0"/>
              <a:t>70</a:t>
            </a:r>
            <a:r>
              <a:rPr lang="sv-SE" dirty="0"/>
              <a:t> ur)</a:t>
            </a:r>
            <a:endParaRPr lang="sl-SI" dirty="0"/>
          </a:p>
          <a:p>
            <a:pPr marL="0" indent="0"/>
            <a:r>
              <a:rPr lang="sl-SI" dirty="0"/>
              <a:t>Danijela Jeršič</a:t>
            </a:r>
            <a:endParaRPr lang="sv-SE" dirty="0"/>
          </a:p>
        </p:txBody>
      </p:sp>
      <p:pic>
        <p:nvPicPr>
          <p:cNvPr id="1028" name="Picture 4" descr="Logo Human behavior Illustration Thumb, Gym T-shirt Design, text, hand,  logo png | PNGWing">
            <a:extLst>
              <a:ext uri="{FF2B5EF4-FFF2-40B4-BE49-F238E27FC236}">
                <a16:creationId xmlns:a16="http://schemas.microsoft.com/office/drawing/2014/main" id="{1251AC9E-40D6-7619-F47A-9A7AF5839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r="18623"/>
          <a:stretch/>
        </p:blipFill>
        <p:spPr bwMode="auto">
          <a:xfrm>
            <a:off x="493432" y="3048401"/>
            <a:ext cx="687170" cy="7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Google Shape;1533;p47">
            <a:extLst>
              <a:ext uri="{FF2B5EF4-FFF2-40B4-BE49-F238E27FC236}">
                <a16:creationId xmlns:a16="http://schemas.microsoft.com/office/drawing/2014/main" id="{F8E13237-471E-5AD8-7301-CCDEAC393DAB}"/>
              </a:ext>
            </a:extLst>
          </p:cNvPr>
          <p:cNvSpPr txBox="1">
            <a:spLocks/>
          </p:cNvSpPr>
          <p:nvPr/>
        </p:nvSpPr>
        <p:spPr>
          <a:xfrm>
            <a:off x="0" y="3732950"/>
            <a:ext cx="1674035" cy="45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Light" panose="020B0502040204020203" pitchFamily="34" charset="0"/>
              </a:rPr>
              <a:t>DRUŽBA</a:t>
            </a:r>
          </a:p>
        </p:txBody>
      </p:sp>
      <p:sp>
        <p:nvSpPr>
          <p:cNvPr id="41" name="Google Shape;1527;p47">
            <a:extLst>
              <a:ext uri="{FF2B5EF4-FFF2-40B4-BE49-F238E27FC236}">
                <a16:creationId xmlns:a16="http://schemas.microsoft.com/office/drawing/2014/main" id="{892D5C32-A3AA-8F49-EF54-8295F114726B}"/>
              </a:ext>
            </a:extLst>
          </p:cNvPr>
          <p:cNvSpPr txBox="1">
            <a:spLocks/>
          </p:cNvSpPr>
          <p:nvPr/>
        </p:nvSpPr>
        <p:spPr>
          <a:xfrm>
            <a:off x="-188518" y="4053067"/>
            <a:ext cx="23364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dirty="0"/>
              <a:t>2</a:t>
            </a:r>
            <a:r>
              <a:rPr lang="sv-SE" dirty="0"/>
              <a:t> ur</a:t>
            </a:r>
            <a:r>
              <a:rPr lang="sl-SI" dirty="0"/>
              <a:t>i</a:t>
            </a:r>
            <a:r>
              <a:rPr lang="sv-SE" dirty="0"/>
              <a:t> tedensko (</a:t>
            </a:r>
            <a:r>
              <a:rPr lang="sl-SI" dirty="0"/>
              <a:t>70</a:t>
            </a:r>
            <a:r>
              <a:rPr lang="sv-SE" dirty="0"/>
              <a:t> ur)</a:t>
            </a:r>
            <a:endParaRPr lang="sl-SI" dirty="0"/>
          </a:p>
          <a:p>
            <a:pPr marL="0" indent="0"/>
            <a:r>
              <a:rPr lang="sl-SI" dirty="0"/>
              <a:t>Danijela Jeršič</a:t>
            </a:r>
            <a:endParaRPr lang="sv-SE" dirty="0"/>
          </a:p>
        </p:txBody>
      </p:sp>
      <p:sp>
        <p:nvSpPr>
          <p:cNvPr id="43" name="Google Shape;1527;p47">
            <a:extLst>
              <a:ext uri="{FF2B5EF4-FFF2-40B4-BE49-F238E27FC236}">
                <a16:creationId xmlns:a16="http://schemas.microsoft.com/office/drawing/2014/main" id="{D455EC77-2F2F-0169-58B4-AD1715B14270}"/>
              </a:ext>
            </a:extLst>
          </p:cNvPr>
          <p:cNvSpPr txBox="1">
            <a:spLocks/>
          </p:cNvSpPr>
          <p:nvPr/>
        </p:nvSpPr>
        <p:spPr>
          <a:xfrm>
            <a:off x="2029461" y="4053067"/>
            <a:ext cx="23364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dirty="0"/>
              <a:t>2</a:t>
            </a:r>
            <a:r>
              <a:rPr lang="sv-SE" dirty="0"/>
              <a:t> ur</a:t>
            </a:r>
            <a:r>
              <a:rPr lang="sl-SI" dirty="0"/>
              <a:t>i</a:t>
            </a:r>
            <a:r>
              <a:rPr lang="sv-SE" dirty="0"/>
              <a:t> tedensko (</a:t>
            </a:r>
            <a:r>
              <a:rPr lang="sl-SI" dirty="0"/>
              <a:t>52,5</a:t>
            </a:r>
            <a:r>
              <a:rPr lang="sv-SE" dirty="0"/>
              <a:t>ur)</a:t>
            </a:r>
            <a:endParaRPr lang="sl-SI" dirty="0"/>
          </a:p>
          <a:p>
            <a:pPr marL="0" indent="0"/>
            <a:r>
              <a:rPr lang="sl-SI" dirty="0"/>
              <a:t>Danijela Jeršič</a:t>
            </a:r>
            <a:endParaRPr lang="sv-SE" dirty="0"/>
          </a:p>
        </p:txBody>
      </p:sp>
      <p:sp>
        <p:nvSpPr>
          <p:cNvPr id="44" name="Google Shape;1533;p47">
            <a:extLst>
              <a:ext uri="{FF2B5EF4-FFF2-40B4-BE49-F238E27FC236}">
                <a16:creationId xmlns:a16="http://schemas.microsoft.com/office/drawing/2014/main" id="{31F234F8-B4C2-6F47-A40A-84B4ADD4329C}"/>
              </a:ext>
            </a:extLst>
          </p:cNvPr>
          <p:cNvSpPr txBox="1">
            <a:spLocks/>
          </p:cNvSpPr>
          <p:nvPr/>
        </p:nvSpPr>
        <p:spPr>
          <a:xfrm>
            <a:off x="2003513" y="3826863"/>
            <a:ext cx="2284046" cy="45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Light" panose="020B0502040204020203" pitchFamily="34" charset="0"/>
              </a:rPr>
              <a:t>GLASBENA UM.</a:t>
            </a:r>
          </a:p>
        </p:txBody>
      </p:sp>
      <p:pic>
        <p:nvPicPr>
          <p:cNvPr id="45" name="Slika 44">
            <a:extLst>
              <a:ext uri="{FF2B5EF4-FFF2-40B4-BE49-F238E27FC236}">
                <a16:creationId xmlns:a16="http://schemas.microsoft.com/office/drawing/2014/main" id="{69D5ED70-48F4-9921-7CF3-38FF68C94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493" y="3135006"/>
            <a:ext cx="735026" cy="7350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7"/>
          <p:cNvSpPr txBox="1">
            <a:spLocks noGrp="1"/>
          </p:cNvSpPr>
          <p:nvPr>
            <p:ph type="title"/>
          </p:nvPr>
        </p:nvSpPr>
        <p:spPr>
          <a:xfrm>
            <a:off x="720000" y="280267"/>
            <a:ext cx="7704000" cy="1085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PREDMETNIK NEOBVEZNIH </a:t>
            </a:r>
            <a:br>
              <a:rPr lang="sl-SI" dirty="0"/>
            </a:br>
            <a:r>
              <a:rPr lang="sl-SI" dirty="0"/>
              <a:t>IZBIRNIH PREDMETOV (RAP)</a:t>
            </a:r>
          </a:p>
        </p:txBody>
      </p:sp>
      <p:sp>
        <p:nvSpPr>
          <p:cNvPr id="1543" name="Google Shape;1543;p47"/>
          <p:cNvSpPr/>
          <p:nvPr/>
        </p:nvSpPr>
        <p:spPr>
          <a:xfrm>
            <a:off x="4064944" y="1397974"/>
            <a:ext cx="634800" cy="634800"/>
          </a:xfrm>
          <a:prstGeom prst="ellipse">
            <a:avLst/>
          </a:prstGeom>
          <a:solidFill>
            <a:srgbClr val="EA5330">
              <a:alpha val="88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47"/>
          <p:cNvSpPr/>
          <p:nvPr/>
        </p:nvSpPr>
        <p:spPr>
          <a:xfrm>
            <a:off x="4406525" y="1547550"/>
            <a:ext cx="328508" cy="307941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549" name="Google Shape;1549;p47"/>
          <p:cNvGrpSpPr/>
          <p:nvPr/>
        </p:nvGrpSpPr>
        <p:grpSpPr>
          <a:xfrm>
            <a:off x="4077054" y="1577335"/>
            <a:ext cx="317362" cy="288988"/>
            <a:chOff x="-40378075" y="3267450"/>
            <a:chExt cx="317425" cy="289075"/>
          </a:xfrm>
        </p:grpSpPr>
        <p:sp>
          <p:nvSpPr>
            <p:cNvPr id="1550" name="Google Shape;1550;p4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47"/>
          <p:cNvGrpSpPr/>
          <p:nvPr/>
        </p:nvGrpSpPr>
        <p:grpSpPr>
          <a:xfrm>
            <a:off x="3051500" y="4694539"/>
            <a:ext cx="3255379" cy="373523"/>
            <a:chOff x="3035890" y="2975462"/>
            <a:chExt cx="3255379" cy="373523"/>
          </a:xfrm>
        </p:grpSpPr>
        <p:sp>
          <p:nvSpPr>
            <p:cNvPr id="1560" name="Google Shape;1560;p47"/>
            <p:cNvSpPr/>
            <p:nvPr/>
          </p:nvSpPr>
          <p:spPr>
            <a:xfrm flipH="1">
              <a:off x="5907765" y="29754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3035890" y="29754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96C0CD6-A4CE-8785-B521-CBEFB808D5AA}"/>
              </a:ext>
            </a:extLst>
          </p:cNvPr>
          <p:cNvSpPr txBox="1"/>
          <p:nvPr/>
        </p:nvSpPr>
        <p:spPr>
          <a:xfrm>
            <a:off x="3458366" y="2048837"/>
            <a:ext cx="20186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ebas Neue"/>
              <a:buNone/>
              <a:tabLst/>
              <a:defRPr/>
            </a:pPr>
            <a:r>
              <a:rPr lang="sl-SI" sz="2100" dirty="0">
                <a:latin typeface="Bahnschrift SemiLight" panose="020B0502040204020203" pitchFamily="34" charset="0"/>
                <a:ea typeface="Black Han Sans"/>
                <a:sym typeface="Black Han Sans"/>
              </a:rPr>
              <a:t>NEMŠČINA</a:t>
            </a:r>
            <a:endParaRPr kumimoji="0" lang="sl-SI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Light" panose="020B0502040204020203" pitchFamily="34" charset="0"/>
              <a:ea typeface="Black Han Sans"/>
              <a:sym typeface="Black Han Sans"/>
            </a:endParaRPr>
          </a:p>
        </p:txBody>
      </p:sp>
      <p:sp>
        <p:nvSpPr>
          <p:cNvPr id="16" name="Google Shape;1527;p47">
            <a:extLst>
              <a:ext uri="{FF2B5EF4-FFF2-40B4-BE49-F238E27FC236}">
                <a16:creationId xmlns:a16="http://schemas.microsoft.com/office/drawing/2014/main" id="{401E1D6C-1FED-5B5E-82D2-B3D5AE386ECE}"/>
              </a:ext>
            </a:extLst>
          </p:cNvPr>
          <p:cNvSpPr txBox="1">
            <a:spLocks/>
          </p:cNvSpPr>
          <p:nvPr/>
        </p:nvSpPr>
        <p:spPr>
          <a:xfrm>
            <a:off x="3262711" y="2362752"/>
            <a:ext cx="23364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dirty="0"/>
              <a:t>2</a:t>
            </a:r>
            <a:r>
              <a:rPr lang="sv-SE" dirty="0"/>
              <a:t> ur</a:t>
            </a:r>
            <a:r>
              <a:rPr lang="sl-SI" dirty="0"/>
              <a:t>i</a:t>
            </a:r>
            <a:r>
              <a:rPr lang="sv-SE" dirty="0"/>
              <a:t> tedensko (</a:t>
            </a:r>
            <a:r>
              <a:rPr lang="sl-SI" dirty="0"/>
              <a:t>70</a:t>
            </a:r>
            <a:r>
              <a:rPr lang="sv-SE" dirty="0"/>
              <a:t> ur)</a:t>
            </a:r>
            <a:endParaRPr lang="sl-SI" dirty="0"/>
          </a:p>
          <a:p>
            <a:pPr marL="0" indent="0"/>
            <a:r>
              <a:rPr lang="sl-SI" dirty="0"/>
              <a:t>Martina Zupan </a:t>
            </a:r>
            <a:r>
              <a:rPr lang="sl-SI" dirty="0" err="1"/>
              <a:t>Kuserbanj</a:t>
            </a:r>
            <a:endParaRPr lang="sv-SE" dirty="0"/>
          </a:p>
        </p:txBody>
      </p:sp>
      <p:sp>
        <p:nvSpPr>
          <p:cNvPr id="37" name="Google Shape;1527;p47">
            <a:extLst>
              <a:ext uri="{FF2B5EF4-FFF2-40B4-BE49-F238E27FC236}">
                <a16:creationId xmlns:a16="http://schemas.microsoft.com/office/drawing/2014/main" id="{D1248E48-6D9C-5D02-EA54-E2E00F93D301}"/>
              </a:ext>
            </a:extLst>
          </p:cNvPr>
          <p:cNvSpPr txBox="1">
            <a:spLocks/>
          </p:cNvSpPr>
          <p:nvPr/>
        </p:nvSpPr>
        <p:spPr>
          <a:xfrm>
            <a:off x="6315124" y="2433111"/>
            <a:ext cx="2189364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endParaRPr lang="sv-SE" dirty="0"/>
          </a:p>
        </p:txBody>
      </p:sp>
      <p:sp>
        <p:nvSpPr>
          <p:cNvPr id="38" name="Google Shape;1533;p47">
            <a:extLst>
              <a:ext uri="{FF2B5EF4-FFF2-40B4-BE49-F238E27FC236}">
                <a16:creationId xmlns:a16="http://schemas.microsoft.com/office/drawing/2014/main" id="{81A37546-5ED0-58CC-E8F7-1EFEAEFB95C4}"/>
              </a:ext>
            </a:extLst>
          </p:cNvPr>
          <p:cNvSpPr txBox="1">
            <a:spLocks/>
          </p:cNvSpPr>
          <p:nvPr/>
        </p:nvSpPr>
        <p:spPr>
          <a:xfrm>
            <a:off x="5843227" y="2067899"/>
            <a:ext cx="2425219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Light" panose="020B0502040204020203" pitchFamily="34" charset="0"/>
              </a:rPr>
              <a:t>RAČUNALNIŠTVO</a:t>
            </a:r>
          </a:p>
        </p:txBody>
      </p:sp>
      <p:sp>
        <p:nvSpPr>
          <p:cNvPr id="40" name="Google Shape;1533;p47">
            <a:extLst>
              <a:ext uri="{FF2B5EF4-FFF2-40B4-BE49-F238E27FC236}">
                <a16:creationId xmlns:a16="http://schemas.microsoft.com/office/drawing/2014/main" id="{F8E13237-471E-5AD8-7301-CCDEAC393DAB}"/>
              </a:ext>
            </a:extLst>
          </p:cNvPr>
          <p:cNvSpPr txBox="1">
            <a:spLocks/>
          </p:cNvSpPr>
          <p:nvPr/>
        </p:nvSpPr>
        <p:spPr>
          <a:xfrm>
            <a:off x="699052" y="2087272"/>
            <a:ext cx="1674035" cy="45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l-SI" dirty="0">
                <a:latin typeface="Bahnschrift SemiLight" panose="020B0502040204020203" pitchFamily="34" charset="0"/>
              </a:rPr>
              <a:t>TEHNIKA</a:t>
            </a:r>
          </a:p>
        </p:txBody>
      </p:sp>
      <p:sp>
        <p:nvSpPr>
          <p:cNvPr id="43" name="Google Shape;1527;p47">
            <a:extLst>
              <a:ext uri="{FF2B5EF4-FFF2-40B4-BE49-F238E27FC236}">
                <a16:creationId xmlns:a16="http://schemas.microsoft.com/office/drawing/2014/main" id="{D455EC77-2F2F-0169-58B4-AD1715B14270}"/>
              </a:ext>
            </a:extLst>
          </p:cNvPr>
          <p:cNvSpPr txBox="1">
            <a:spLocks/>
          </p:cNvSpPr>
          <p:nvPr/>
        </p:nvSpPr>
        <p:spPr>
          <a:xfrm>
            <a:off x="2131294" y="4076233"/>
            <a:ext cx="2336400" cy="85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275402E-30C4-093F-F0CE-0949F42E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555" y="1437205"/>
            <a:ext cx="659997" cy="659997"/>
          </a:xfrm>
          <a:prstGeom prst="rect">
            <a:avLst/>
          </a:prstGeom>
        </p:spPr>
      </p:pic>
      <p:sp>
        <p:nvSpPr>
          <p:cNvPr id="9" name="Google Shape;1527;p47">
            <a:extLst>
              <a:ext uri="{FF2B5EF4-FFF2-40B4-BE49-F238E27FC236}">
                <a16:creationId xmlns:a16="http://schemas.microsoft.com/office/drawing/2014/main" id="{5B632C15-6DA7-FE03-02DD-583E9AD64B69}"/>
              </a:ext>
            </a:extLst>
          </p:cNvPr>
          <p:cNvSpPr txBox="1">
            <a:spLocks/>
          </p:cNvSpPr>
          <p:nvPr/>
        </p:nvSpPr>
        <p:spPr>
          <a:xfrm>
            <a:off x="493432" y="2340871"/>
            <a:ext cx="2189364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dirty="0"/>
              <a:t>1</a:t>
            </a:r>
            <a:r>
              <a:rPr lang="sv-SE" dirty="0"/>
              <a:t> ur</a:t>
            </a:r>
            <a:r>
              <a:rPr lang="sl-SI" dirty="0"/>
              <a:t>a</a:t>
            </a:r>
            <a:r>
              <a:rPr lang="sv-SE" dirty="0"/>
              <a:t> tedensko (</a:t>
            </a:r>
            <a:r>
              <a:rPr lang="sl-SI" dirty="0"/>
              <a:t>3</a:t>
            </a:r>
            <a:r>
              <a:rPr lang="sv-SE" dirty="0"/>
              <a:t>5 ur)</a:t>
            </a:r>
          </a:p>
          <a:p>
            <a:pPr marL="0" indent="0"/>
            <a:r>
              <a:rPr lang="sl-SI" dirty="0"/>
              <a:t>Jože Toplak</a:t>
            </a:r>
          </a:p>
          <a:p>
            <a:pPr marL="0" indent="0"/>
            <a:r>
              <a:rPr lang="sl-SI" dirty="0"/>
              <a:t>Izvaja se v 2. polletju</a:t>
            </a:r>
            <a:endParaRPr lang="sv-SE" dirty="0"/>
          </a:p>
        </p:txBody>
      </p:sp>
      <p:sp>
        <p:nvSpPr>
          <p:cNvPr id="10" name="Google Shape;1527;p47">
            <a:extLst>
              <a:ext uri="{FF2B5EF4-FFF2-40B4-BE49-F238E27FC236}">
                <a16:creationId xmlns:a16="http://schemas.microsoft.com/office/drawing/2014/main" id="{1A71B7E1-C9DD-227E-3D2D-FAD470B2DEEC}"/>
              </a:ext>
            </a:extLst>
          </p:cNvPr>
          <p:cNvSpPr txBox="1">
            <a:spLocks/>
          </p:cNvSpPr>
          <p:nvPr/>
        </p:nvSpPr>
        <p:spPr>
          <a:xfrm>
            <a:off x="5923375" y="2418225"/>
            <a:ext cx="2189364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dirty="0"/>
              <a:t>1</a:t>
            </a:r>
            <a:r>
              <a:rPr lang="sv-SE" dirty="0"/>
              <a:t> ur</a:t>
            </a:r>
            <a:r>
              <a:rPr lang="sl-SI" dirty="0"/>
              <a:t>a</a:t>
            </a:r>
            <a:r>
              <a:rPr lang="sv-SE" dirty="0"/>
              <a:t> tedensko (</a:t>
            </a:r>
            <a:r>
              <a:rPr lang="sl-SI" dirty="0"/>
              <a:t>3</a:t>
            </a:r>
            <a:r>
              <a:rPr lang="sv-SE" dirty="0"/>
              <a:t>5 ur)</a:t>
            </a:r>
          </a:p>
          <a:p>
            <a:pPr marL="0" indent="0"/>
            <a:r>
              <a:rPr lang="sl-SI" dirty="0"/>
              <a:t>Jože Toplak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EBC129BD-AA53-4974-9FB9-0438A8980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762" y="1485516"/>
            <a:ext cx="707091" cy="7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1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7"/>
          <p:cNvSpPr txBox="1">
            <a:spLocks noGrp="1"/>
          </p:cNvSpPr>
          <p:nvPr>
            <p:ph type="title"/>
          </p:nvPr>
        </p:nvSpPr>
        <p:spPr>
          <a:xfrm>
            <a:off x="720000" y="280267"/>
            <a:ext cx="7704000" cy="692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Bahnschrift SemiBold SemiConden" panose="020B0502040204020203" pitchFamily="34" charset="0"/>
              </a:rPr>
              <a:t>ODDELEK RAZŠIRJENEGA PROGRAMA</a:t>
            </a:r>
          </a:p>
        </p:txBody>
      </p:sp>
      <p:sp>
        <p:nvSpPr>
          <p:cNvPr id="1548" name="Google Shape;1548;p47"/>
          <p:cNvSpPr/>
          <p:nvPr/>
        </p:nvSpPr>
        <p:spPr>
          <a:xfrm>
            <a:off x="4406525" y="1547550"/>
            <a:ext cx="328508" cy="307941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549" name="Google Shape;1549;p47"/>
          <p:cNvGrpSpPr/>
          <p:nvPr/>
        </p:nvGrpSpPr>
        <p:grpSpPr>
          <a:xfrm>
            <a:off x="4077054" y="1577335"/>
            <a:ext cx="317362" cy="288988"/>
            <a:chOff x="-40378075" y="3267450"/>
            <a:chExt cx="317425" cy="289075"/>
          </a:xfrm>
        </p:grpSpPr>
        <p:sp>
          <p:nvSpPr>
            <p:cNvPr id="1550" name="Google Shape;1550;p4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47"/>
          <p:cNvGrpSpPr/>
          <p:nvPr/>
        </p:nvGrpSpPr>
        <p:grpSpPr>
          <a:xfrm>
            <a:off x="3051500" y="4694539"/>
            <a:ext cx="3255379" cy="373523"/>
            <a:chOff x="3035890" y="2975462"/>
            <a:chExt cx="3255379" cy="373523"/>
          </a:xfrm>
        </p:grpSpPr>
        <p:sp>
          <p:nvSpPr>
            <p:cNvPr id="1560" name="Google Shape;1560;p47"/>
            <p:cNvSpPr/>
            <p:nvPr/>
          </p:nvSpPr>
          <p:spPr>
            <a:xfrm flipH="1">
              <a:off x="5907765" y="29754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EC6299">
                <a:alpha val="87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3035890" y="2975462"/>
              <a:ext cx="383504" cy="373523"/>
            </a:xfrm>
            <a:custGeom>
              <a:avLst/>
              <a:gdLst/>
              <a:ahLst/>
              <a:cxnLst/>
              <a:rect l="l" t="t" r="r" b="b"/>
              <a:pathLst>
                <a:path w="23363" h="22755" extrusionOk="0">
                  <a:moveTo>
                    <a:pt x="12566" y="0"/>
                  </a:moveTo>
                  <a:cubicBezTo>
                    <a:pt x="12558" y="0"/>
                    <a:pt x="12550" y="1"/>
                    <a:pt x="12542" y="2"/>
                  </a:cubicBezTo>
                  <a:cubicBezTo>
                    <a:pt x="11819" y="79"/>
                    <a:pt x="10944" y="4016"/>
                    <a:pt x="10410" y="5340"/>
                  </a:cubicBezTo>
                  <a:cubicBezTo>
                    <a:pt x="9768" y="7846"/>
                    <a:pt x="3896" y="8214"/>
                    <a:pt x="1573" y="8601"/>
                  </a:cubicBezTo>
                  <a:cubicBezTo>
                    <a:pt x="458" y="8786"/>
                    <a:pt x="0" y="8864"/>
                    <a:pt x="547" y="9774"/>
                  </a:cubicBezTo>
                  <a:cubicBezTo>
                    <a:pt x="837" y="10255"/>
                    <a:pt x="4747" y="12111"/>
                    <a:pt x="6156" y="12954"/>
                  </a:cubicBezTo>
                  <a:cubicBezTo>
                    <a:pt x="6692" y="13276"/>
                    <a:pt x="6897" y="13611"/>
                    <a:pt x="6655" y="14235"/>
                  </a:cubicBezTo>
                  <a:cubicBezTo>
                    <a:pt x="5955" y="16044"/>
                    <a:pt x="4637" y="22370"/>
                    <a:pt x="5207" y="22730"/>
                  </a:cubicBezTo>
                  <a:cubicBezTo>
                    <a:pt x="5233" y="22747"/>
                    <a:pt x="5264" y="22754"/>
                    <a:pt x="5302" y="22754"/>
                  </a:cubicBezTo>
                  <a:cubicBezTo>
                    <a:pt x="6206" y="22754"/>
                    <a:pt x="10483" y="18198"/>
                    <a:pt x="11780" y="16649"/>
                  </a:cubicBezTo>
                  <a:cubicBezTo>
                    <a:pt x="12017" y="16366"/>
                    <a:pt x="12223" y="16228"/>
                    <a:pt x="12419" y="16228"/>
                  </a:cubicBezTo>
                  <a:cubicBezTo>
                    <a:pt x="12619" y="16228"/>
                    <a:pt x="12809" y="16370"/>
                    <a:pt x="13011" y="16644"/>
                  </a:cubicBezTo>
                  <a:cubicBezTo>
                    <a:pt x="14021" y="18013"/>
                    <a:pt x="19062" y="22215"/>
                    <a:pt x="20222" y="22215"/>
                  </a:cubicBezTo>
                  <a:cubicBezTo>
                    <a:pt x="20281" y="22215"/>
                    <a:pt x="20330" y="22204"/>
                    <a:pt x="20368" y="22182"/>
                  </a:cubicBezTo>
                  <a:cubicBezTo>
                    <a:pt x="21193" y="21685"/>
                    <a:pt x="18672" y="14689"/>
                    <a:pt x="17987" y="12881"/>
                  </a:cubicBezTo>
                  <a:cubicBezTo>
                    <a:pt x="17723" y="12187"/>
                    <a:pt x="17898" y="11720"/>
                    <a:pt x="18432" y="11247"/>
                  </a:cubicBezTo>
                  <a:cubicBezTo>
                    <a:pt x="19735" y="10096"/>
                    <a:pt x="23362" y="7263"/>
                    <a:pt x="23354" y="6762"/>
                  </a:cubicBezTo>
                  <a:cubicBezTo>
                    <a:pt x="23322" y="5918"/>
                    <a:pt x="19280" y="5862"/>
                    <a:pt x="17333" y="5862"/>
                  </a:cubicBezTo>
                  <a:cubicBezTo>
                    <a:pt x="17153" y="5862"/>
                    <a:pt x="16990" y="5863"/>
                    <a:pt x="16850" y="5863"/>
                  </a:cubicBezTo>
                  <a:cubicBezTo>
                    <a:pt x="16844" y="5863"/>
                    <a:pt x="16837" y="5863"/>
                    <a:pt x="16830" y="5863"/>
                  </a:cubicBezTo>
                  <a:cubicBezTo>
                    <a:pt x="15801" y="5863"/>
                    <a:pt x="15362" y="5533"/>
                    <a:pt x="15131" y="4623"/>
                  </a:cubicBezTo>
                  <a:cubicBezTo>
                    <a:pt x="14821" y="3396"/>
                    <a:pt x="13287" y="0"/>
                    <a:pt x="12566" y="0"/>
                  </a:cubicBezTo>
                  <a:close/>
                </a:path>
              </a:pathLst>
            </a:custGeom>
            <a:solidFill>
              <a:srgbClr val="4FB6E8">
                <a:alpha val="89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1527;p47">
            <a:extLst>
              <a:ext uri="{FF2B5EF4-FFF2-40B4-BE49-F238E27FC236}">
                <a16:creationId xmlns:a16="http://schemas.microsoft.com/office/drawing/2014/main" id="{D455EC77-2F2F-0169-58B4-AD1715B14270}"/>
              </a:ext>
            </a:extLst>
          </p:cNvPr>
          <p:cNvSpPr txBox="1">
            <a:spLocks/>
          </p:cNvSpPr>
          <p:nvPr/>
        </p:nvSpPr>
        <p:spPr>
          <a:xfrm>
            <a:off x="1449324" y="1612239"/>
            <a:ext cx="3266130" cy="85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sl-SI" sz="2000" dirty="0"/>
              <a:t>Klavdija Kropec</a:t>
            </a:r>
            <a:endParaRPr lang="sv-SE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9EC8F1D-1E24-1D97-300C-FFD5513FA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81" y="1512724"/>
            <a:ext cx="725487" cy="707197"/>
          </a:xfrm>
          <a:prstGeom prst="rect">
            <a:avLst/>
          </a:prstGeom>
        </p:spPr>
      </p:pic>
      <p:sp>
        <p:nvSpPr>
          <p:cNvPr id="3" name="Google Shape;1527;p47">
            <a:extLst>
              <a:ext uri="{FF2B5EF4-FFF2-40B4-BE49-F238E27FC236}">
                <a16:creationId xmlns:a16="http://schemas.microsoft.com/office/drawing/2014/main" id="{1637AD13-5D62-8617-FDCA-80368B448316}"/>
              </a:ext>
            </a:extLst>
          </p:cNvPr>
          <p:cNvSpPr txBox="1">
            <a:spLocks/>
          </p:cNvSpPr>
          <p:nvPr/>
        </p:nvSpPr>
        <p:spPr>
          <a:xfrm>
            <a:off x="720000" y="2219921"/>
            <a:ext cx="7704000" cy="70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sl-SI" sz="2000" dirty="0"/>
              <a:t>Ob spremembi časa odhoda, se v beležko otroka zapiše sporočilo učitelju.</a:t>
            </a:r>
            <a:endParaRPr lang="sv-SE" sz="2000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62C45B39-1E95-4F45-90BF-24312A4895DA}"/>
              </a:ext>
            </a:extLst>
          </p:cNvPr>
          <p:cNvSpPr txBox="1"/>
          <p:nvPr/>
        </p:nvSpPr>
        <p:spPr>
          <a:xfrm>
            <a:off x="1086580" y="3862507"/>
            <a:ext cx="7021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/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Namenjeno vozačem. </a:t>
            </a:r>
            <a:r>
              <a:rPr lang="sl-SI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Vranšani</a:t>
            </a:r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prihajajo 15 minut pred začetkom pouka.</a:t>
            </a:r>
            <a:endParaRPr lang="sv-S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Google Shape;1526;p47">
            <a:extLst>
              <a:ext uri="{FF2B5EF4-FFF2-40B4-BE49-F238E27FC236}">
                <a16:creationId xmlns:a16="http://schemas.microsoft.com/office/drawing/2014/main" id="{2B14FA3A-9C91-49AF-BD77-A8C9672807F9}"/>
              </a:ext>
            </a:extLst>
          </p:cNvPr>
          <p:cNvSpPr txBox="1">
            <a:spLocks/>
          </p:cNvSpPr>
          <p:nvPr/>
        </p:nvSpPr>
        <p:spPr>
          <a:xfrm>
            <a:off x="720000" y="3023758"/>
            <a:ext cx="7704000" cy="692211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lack Han Sans"/>
              <a:buNone/>
              <a:defRPr sz="3100" b="0" i="0" u="none" strike="noStrike" cap="none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l-SI" dirty="0">
                <a:latin typeface="Bahnschrift SemiBold SemiConden" panose="020B0502040204020203" pitchFamily="34" charset="0"/>
              </a:rPr>
              <a:t>VARSTVO VOZAČEV</a:t>
            </a:r>
          </a:p>
        </p:txBody>
      </p:sp>
    </p:spTree>
    <p:extLst>
      <p:ext uri="{BB962C8B-B14F-4D97-AF65-F5344CB8AC3E}">
        <p14:creationId xmlns:p14="http://schemas.microsoft.com/office/powerpoint/2010/main" val="3676840681"/>
      </p:ext>
    </p:extLst>
  </p:cSld>
  <p:clrMapOvr>
    <a:masterClrMapping/>
  </p:clrMapOvr>
</p:sld>
</file>

<file path=ppt/theme/theme1.xml><?xml version="1.0" encoding="utf-8"?>
<a:theme xmlns:a="http://schemas.openxmlformats.org/drawingml/2006/main" name="Reggio Emilia School Center by Slidesgo">
  <a:themeElements>
    <a:clrScheme name="Simple Light">
      <a:dk1>
        <a:srgbClr val="FFFFFF"/>
      </a:dk1>
      <a:lt1>
        <a:srgbClr val="FFD008"/>
      </a:lt1>
      <a:dk2>
        <a:srgbClr val="FF7700"/>
      </a:dk2>
      <a:lt2>
        <a:srgbClr val="EA5330"/>
      </a:lt2>
      <a:accent1>
        <a:srgbClr val="EC6299"/>
      </a:accent1>
      <a:accent2>
        <a:srgbClr val="8067C2"/>
      </a:accent2>
      <a:accent3>
        <a:srgbClr val="4FB6E8"/>
      </a:accent3>
      <a:accent4>
        <a:srgbClr val="22AA61"/>
      </a:accent4>
      <a:accent5>
        <a:srgbClr val="0000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1206</Words>
  <Application>Microsoft Office PowerPoint</Application>
  <PresentationFormat>Diaprojekcija na zaslonu (16:9)</PresentationFormat>
  <Paragraphs>275</Paragraphs>
  <Slides>31</Slides>
  <Notes>24</Notes>
  <HiddenSlides>0</HiddenSlides>
  <MMClips>0</MMClips>
  <ScaleCrop>false</ScaleCrop>
  <HeadingPairs>
    <vt:vector size="6" baseType="variant">
      <vt:variant>
        <vt:lpstr>Uporabljene pisave</vt:lpstr>
      </vt:variant>
      <vt:variant>
        <vt:i4>13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45" baseType="lpstr">
      <vt:lpstr>Open Sans</vt:lpstr>
      <vt:lpstr>Comic Sans MS</vt:lpstr>
      <vt:lpstr>Bahnschrift SemiCondensed</vt:lpstr>
      <vt:lpstr>Bahnschrift SemiBold</vt:lpstr>
      <vt:lpstr>Bahnschrift SemiLight SemiConde</vt:lpstr>
      <vt:lpstr>Black Han Sans</vt:lpstr>
      <vt:lpstr>Bebas Neue</vt:lpstr>
      <vt:lpstr>Bahnschrift</vt:lpstr>
      <vt:lpstr>Bahnschrift SemiLight</vt:lpstr>
      <vt:lpstr>Arial</vt:lpstr>
      <vt:lpstr>Times New Roman</vt:lpstr>
      <vt:lpstr>Bahnschrift SemiLight Condensed</vt:lpstr>
      <vt:lpstr>Bahnschrift SemiBold SemiConden</vt:lpstr>
      <vt:lpstr>Reggio Emilia School Center by Slidesgo</vt:lpstr>
      <vt:lpstr>PowerPointova predstavitev</vt:lpstr>
      <vt:lpstr>1. Roditeljski                sestanek</vt:lpstr>
      <vt:lpstr>Dnevni red</vt:lpstr>
      <vt:lpstr>Predstavitev in potrditev LDN</vt:lpstr>
      <vt:lpstr>RAZPOREDITEV UR POUKA</vt:lpstr>
      <vt:lpstr>URNIK</vt:lpstr>
      <vt:lpstr>PREDMETNIK</vt:lpstr>
      <vt:lpstr>PREDMETNIK NEOBVEZNIH  IZBIRNIH PREDMETOV (RAP)</vt:lpstr>
      <vt:lpstr>ODDELEK RAZŠIRJENEGA PROGRAMA</vt:lpstr>
      <vt:lpstr>GOVORILNE URE</vt:lpstr>
      <vt:lpstr>OCENJEVALNI OBDOBJI</vt:lpstr>
      <vt:lpstr>ŠOLSKE POČITNICE</vt:lpstr>
      <vt:lpstr>OCENJEVANJE ZNANJA</vt:lpstr>
      <vt:lpstr>TEMELJNA ZNANJA</vt:lpstr>
      <vt:lpstr>TEMELJNA ZNANJA</vt:lpstr>
      <vt:lpstr>OCENJEVANJE</vt:lpstr>
      <vt:lpstr>OCENJEVANJE</vt:lpstr>
      <vt:lpstr>OCENJEVANJE</vt:lpstr>
      <vt:lpstr>DNEVI DEJAVNOSTI</vt:lpstr>
      <vt:lpstr>DNEVI DEJAVNOSTI</vt:lpstr>
      <vt:lpstr>POSEBNI DNEVI</vt:lpstr>
      <vt:lpstr>NADSTANDARDNE DEJAVNOSTI</vt:lpstr>
      <vt:lpstr>PROJEKTI</vt:lpstr>
      <vt:lpstr>PREDNOSTNA NALOGA</vt:lpstr>
      <vt:lpstr>PowerPointova predstavitev</vt:lpstr>
      <vt:lpstr>POTRDITEV LDN</vt:lpstr>
      <vt:lpstr>Izvolitev predstavnika v svet staršev</vt:lpstr>
      <vt:lpstr>PowerPointova predstavitev</vt:lpstr>
      <vt:lpstr>PowerPointova predstavitev</vt:lpstr>
      <vt:lpstr>PowerPointova predstavitev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Roditeljski                sestanek</dc:title>
  <dc:creator>Igor &amp; Polona</dc:creator>
  <cp:lastModifiedBy>Danijela Jeršič</cp:lastModifiedBy>
  <cp:revision>44</cp:revision>
  <dcterms:modified xsi:type="dcterms:W3CDTF">2024-09-12T17:15:57Z</dcterms:modified>
</cp:coreProperties>
</file>