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69" r:id="rId4"/>
    <p:sldId id="273" r:id="rId5"/>
    <p:sldId id="283" r:id="rId6"/>
    <p:sldId id="277" r:id="rId7"/>
    <p:sldId id="257" r:id="rId8"/>
    <p:sldId id="281" r:id="rId9"/>
    <p:sldId id="268" r:id="rId10"/>
    <p:sldId id="265" r:id="rId1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F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rednji slo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FDE600-3B33-4FEE-95DA-7BDE88FF36C5}"/>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B8BD6DAC-73C1-4B4B-BA9C-C762D340D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E28C1FB8-EC30-43F6-BAC8-12161B6DAE0B}"/>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5" name="Označba mesta noge 4">
            <a:extLst>
              <a:ext uri="{FF2B5EF4-FFF2-40B4-BE49-F238E27FC236}">
                <a16:creationId xmlns:a16="http://schemas.microsoft.com/office/drawing/2014/main" id="{F0A5AAB8-85AE-44C9-AFE3-FEB1B77CBC6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46A223E-6BF8-4B9E-814B-A218DB4F8385}"/>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2630361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0C10F2-5905-4B8B-992A-A3EAC40C92B0}"/>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923BD876-4D8D-4BAA-A646-31559036EA8B}"/>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A05DFF8-C18B-4EE6-A3CF-54D7D57548D9}"/>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5" name="Označba mesta noge 4">
            <a:extLst>
              <a:ext uri="{FF2B5EF4-FFF2-40B4-BE49-F238E27FC236}">
                <a16:creationId xmlns:a16="http://schemas.microsoft.com/office/drawing/2014/main" id="{3B04F08F-7663-4CD8-8738-88BF6F52C8B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F169D87-4814-41F3-895A-7D3896AEB831}"/>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3571196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B59524F-A50C-4892-804F-A37FBE316D93}"/>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F2C82E6-FA23-4942-BEE3-CFAC49C07CAF}"/>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C42A8C5A-A257-4F3A-A851-419D6D43CA2B}"/>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5" name="Označba mesta noge 4">
            <a:extLst>
              <a:ext uri="{FF2B5EF4-FFF2-40B4-BE49-F238E27FC236}">
                <a16:creationId xmlns:a16="http://schemas.microsoft.com/office/drawing/2014/main" id="{DF0112F6-E34C-4309-9B56-A1B267797AC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2635B9B-B6AE-402E-A8E8-DB6F595AB488}"/>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1015613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7450B6A-2722-422F-9D02-7D849F4FB08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183D84D8-BB42-431B-8779-A766D75D9848}"/>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ED396046-8071-4DA5-89D9-1668C179C073}"/>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5" name="Označba mesta noge 4">
            <a:extLst>
              <a:ext uri="{FF2B5EF4-FFF2-40B4-BE49-F238E27FC236}">
                <a16:creationId xmlns:a16="http://schemas.microsoft.com/office/drawing/2014/main" id="{4E305913-6E09-4128-A55B-69E31D9E860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D5E959A-F812-4B3A-94D5-DE975A657DF3}"/>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256710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9B1C72-692B-4E27-8595-C222412844D5}"/>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2A84EBE7-A3C1-43F8-890B-25447181C7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7F9136DF-130D-4F68-A32D-4644E0C357F8}"/>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5" name="Označba mesta noge 4">
            <a:extLst>
              <a:ext uri="{FF2B5EF4-FFF2-40B4-BE49-F238E27FC236}">
                <a16:creationId xmlns:a16="http://schemas.microsoft.com/office/drawing/2014/main" id="{C9E18A89-7200-44C3-9113-F186D9A9D93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4B139D45-385D-42BA-9C57-F92C69713727}"/>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86524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07E0AF-6631-4D7D-950F-C25865C4A5E4}"/>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6CC1B758-B353-46E3-9C8D-4B1B34E8BF37}"/>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F3DCC843-539B-4041-96F2-9EBD4676A9CC}"/>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26928ACF-3B00-408C-8906-30386129854F}"/>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6" name="Označba mesta noge 5">
            <a:extLst>
              <a:ext uri="{FF2B5EF4-FFF2-40B4-BE49-F238E27FC236}">
                <a16:creationId xmlns:a16="http://schemas.microsoft.com/office/drawing/2014/main" id="{7FC90A49-A8BF-46EC-890D-BFD0C7B00E6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A0255F61-8FE2-49E6-B7DB-705C251D7BB6}"/>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1120500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D399587-D6D1-4F7D-A7B7-470359B01C28}"/>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20D04700-B646-418A-B75B-88312B2D3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90F4A8BA-33C3-40E9-AF4A-DE59B0B89141}"/>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65E3A0AD-C144-4516-83F4-3214476E84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7C5BBE23-5FCB-412C-8865-9E7C6D244AA6}"/>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EDDE1C85-E2D7-4FE5-8548-50D55F24E4EE}"/>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8" name="Označba mesta noge 7">
            <a:extLst>
              <a:ext uri="{FF2B5EF4-FFF2-40B4-BE49-F238E27FC236}">
                <a16:creationId xmlns:a16="http://schemas.microsoft.com/office/drawing/2014/main" id="{DBE9DF8D-A3A5-4928-9242-5137C36D298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0C4A2ED9-F709-4D5B-A839-A7304BE15A20}"/>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122598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6B1C00-ECFD-4D51-838B-A27E30E06759}"/>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A9A007D2-740D-499F-94A6-D875FA47F5EB}"/>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4" name="Označba mesta noge 3">
            <a:extLst>
              <a:ext uri="{FF2B5EF4-FFF2-40B4-BE49-F238E27FC236}">
                <a16:creationId xmlns:a16="http://schemas.microsoft.com/office/drawing/2014/main" id="{BF953AFB-6DCD-4D10-AD69-BEC1776AE240}"/>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EA3FEF65-7ECF-4EDA-89F3-8F90CA8887FB}"/>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3326295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CF7C5985-8DFA-49B9-9978-AD912C2688E4}"/>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3" name="Označba mesta noge 2">
            <a:extLst>
              <a:ext uri="{FF2B5EF4-FFF2-40B4-BE49-F238E27FC236}">
                <a16:creationId xmlns:a16="http://schemas.microsoft.com/office/drawing/2014/main" id="{6C85C3A7-A6BB-464B-841B-2550458F826F}"/>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E9B2EF70-02F1-424A-8C80-1CCDB52C8CE4}"/>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145185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824F0A-6504-4061-A4BC-194BEC96F7F3}"/>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13DEBBB2-2D01-4926-907E-62CA26DE6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2AA99F41-15AD-4498-A427-33C967A34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4A3D5EFD-3804-4948-834E-F7570B22642D}"/>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6" name="Označba mesta noge 5">
            <a:extLst>
              <a:ext uri="{FF2B5EF4-FFF2-40B4-BE49-F238E27FC236}">
                <a16:creationId xmlns:a16="http://schemas.microsoft.com/office/drawing/2014/main" id="{8EE292D9-EF1F-40BD-BF54-369A41184AE6}"/>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941B9557-8D3F-44FB-B9D2-DE3E452BE949}"/>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2057733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492818-AC16-4440-805B-EED620D22D87}"/>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E8219AFD-652D-44D7-BC85-50A880DC2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8ECD4CFE-7DA1-4563-883B-5A622C9ED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8DF8869D-7DE4-4566-BECC-C936AE24A080}"/>
              </a:ext>
            </a:extLst>
          </p:cNvPr>
          <p:cNvSpPr>
            <a:spLocks noGrp="1"/>
          </p:cNvSpPr>
          <p:nvPr>
            <p:ph type="dt" sz="half" idx="10"/>
          </p:nvPr>
        </p:nvSpPr>
        <p:spPr/>
        <p:txBody>
          <a:bodyPr/>
          <a:lstStyle/>
          <a:p>
            <a:fld id="{CF643C1D-9D47-4BA3-A9F0-C493FDC1C942}" type="datetimeFigureOut">
              <a:rPr lang="sl-SI" smtClean="0"/>
              <a:t>12. 12. 2020</a:t>
            </a:fld>
            <a:endParaRPr lang="sl-SI"/>
          </a:p>
        </p:txBody>
      </p:sp>
      <p:sp>
        <p:nvSpPr>
          <p:cNvPr id="6" name="Označba mesta noge 5">
            <a:extLst>
              <a:ext uri="{FF2B5EF4-FFF2-40B4-BE49-F238E27FC236}">
                <a16:creationId xmlns:a16="http://schemas.microsoft.com/office/drawing/2014/main" id="{9CDDA29F-DCD8-4FB4-B6B4-B1E0267BD3C2}"/>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51B4567-711B-4937-B26C-BFBAD2E9AFB4}"/>
              </a:ext>
            </a:extLst>
          </p:cNvPr>
          <p:cNvSpPr>
            <a:spLocks noGrp="1"/>
          </p:cNvSpPr>
          <p:nvPr>
            <p:ph type="sldNum" sz="quarter" idx="12"/>
          </p:nvPr>
        </p:nvSpPr>
        <p:spPr/>
        <p:txBody>
          <a:bodyPr/>
          <a:lstStyle/>
          <a:p>
            <a:fld id="{95D6E2B6-E189-481D-8D4F-4E9611CEAE50}" type="slidenum">
              <a:rPr lang="sl-SI" smtClean="0"/>
              <a:t>‹#›</a:t>
            </a:fld>
            <a:endParaRPr lang="sl-SI"/>
          </a:p>
        </p:txBody>
      </p:sp>
    </p:spTree>
    <p:extLst>
      <p:ext uri="{BB962C8B-B14F-4D97-AF65-F5344CB8AC3E}">
        <p14:creationId xmlns:p14="http://schemas.microsoft.com/office/powerpoint/2010/main" val="3678346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E7116A39-4B11-46F7-9E61-C6E3418AA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94378834-FD7E-4CA8-B971-D6AF56702B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287F506-62D1-48CE-BB1C-CB0482A473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43C1D-9D47-4BA3-A9F0-C493FDC1C942}" type="datetimeFigureOut">
              <a:rPr lang="sl-SI" smtClean="0"/>
              <a:t>12. 12. 2020</a:t>
            </a:fld>
            <a:endParaRPr lang="sl-SI"/>
          </a:p>
        </p:txBody>
      </p:sp>
      <p:sp>
        <p:nvSpPr>
          <p:cNvPr id="5" name="Označba mesta noge 4">
            <a:extLst>
              <a:ext uri="{FF2B5EF4-FFF2-40B4-BE49-F238E27FC236}">
                <a16:creationId xmlns:a16="http://schemas.microsoft.com/office/drawing/2014/main" id="{24DF54FB-7EA1-4487-B026-348208D7BE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CC5D76CF-D507-40E9-866B-549175DB1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6E2B6-E189-481D-8D4F-4E9611CEAE50}" type="slidenum">
              <a:rPr lang="sl-SI" smtClean="0"/>
              <a:t>‹#›</a:t>
            </a:fld>
            <a:endParaRPr lang="sl-SI"/>
          </a:p>
        </p:txBody>
      </p:sp>
    </p:spTree>
    <p:extLst>
      <p:ext uri="{BB962C8B-B14F-4D97-AF65-F5344CB8AC3E}">
        <p14:creationId xmlns:p14="http://schemas.microsoft.com/office/powerpoint/2010/main" val="75861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3.gi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3" Type="http://schemas.openxmlformats.org/officeDocument/2006/relationships/audio" Target="../media/media9.m4a"/><Relationship Id="rId7" Type="http://schemas.openxmlformats.org/officeDocument/2006/relationships/image" Target="../media/image10.png"/><Relationship Id="rId12" Type="http://schemas.openxmlformats.org/officeDocument/2006/relationships/image" Target="../media/image14.png"/><Relationship Id="rId2" Type="http://schemas.microsoft.com/office/2007/relationships/media" Target="../media/media9.m4a"/><Relationship Id="rId1" Type="http://schemas.openxmlformats.org/officeDocument/2006/relationships/tags" Target="../tags/tag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2.png"/><Relationship Id="rId1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52431A-B1FC-4516-9099-7C8D9964198B}"/>
              </a:ext>
            </a:extLst>
          </p:cNvPr>
          <p:cNvSpPr>
            <a:spLocks noGrp="1"/>
          </p:cNvSpPr>
          <p:nvPr>
            <p:ph type="ctrTitle"/>
          </p:nvPr>
        </p:nvSpPr>
        <p:spPr>
          <a:xfrm>
            <a:off x="2485695" y="256733"/>
            <a:ext cx="9144000" cy="2387600"/>
          </a:xfrm>
        </p:spPr>
        <p:txBody>
          <a:bodyPr>
            <a:normAutofit/>
          </a:bodyPr>
          <a:lstStyle/>
          <a:p>
            <a:r>
              <a:rPr lang="sl-SI" sz="5400" b="1" dirty="0">
                <a:solidFill>
                  <a:srgbClr val="FFC000"/>
                </a:solidFill>
                <a:effectLst>
                  <a:innerShdw blurRad="114300">
                    <a:prstClr val="black"/>
                  </a:innerShdw>
                </a:effectLst>
                <a:latin typeface="Berlin Sans FB" panose="020E0602020502020306" pitchFamily="34" charset="0"/>
              </a:rPr>
              <a:t>POŠTEVANKA ŠTEVILA 2</a:t>
            </a:r>
          </a:p>
        </p:txBody>
      </p:sp>
      <p:sp>
        <p:nvSpPr>
          <p:cNvPr id="3" name="Podnaslov 2">
            <a:extLst>
              <a:ext uri="{FF2B5EF4-FFF2-40B4-BE49-F238E27FC236}">
                <a16:creationId xmlns:a16="http://schemas.microsoft.com/office/drawing/2014/main" id="{0BA1895E-D021-4B2D-B63C-45EAD45A6D24}"/>
              </a:ext>
            </a:extLst>
          </p:cNvPr>
          <p:cNvSpPr>
            <a:spLocks noGrp="1"/>
          </p:cNvSpPr>
          <p:nvPr>
            <p:ph type="subTitle" idx="1"/>
          </p:nvPr>
        </p:nvSpPr>
        <p:spPr>
          <a:xfrm>
            <a:off x="1524000" y="5918518"/>
            <a:ext cx="9144000" cy="1655762"/>
          </a:xfrm>
        </p:spPr>
        <p:txBody>
          <a:bodyPr/>
          <a:lstStyle/>
          <a:p>
            <a:endParaRPr lang="sl-SI" dirty="0">
              <a:solidFill>
                <a:schemeClr val="bg1">
                  <a:lumMod val="65000"/>
                </a:schemeClr>
              </a:solidFill>
            </a:endParaRPr>
          </a:p>
        </p:txBody>
      </p:sp>
      <p:pic>
        <p:nvPicPr>
          <p:cNvPr id="10" name="Zvok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pic>
        <p:nvPicPr>
          <p:cNvPr id="1026" name="Picture 2" descr="Clientmoji">
            <a:extLst>
              <a:ext uri="{FF2B5EF4-FFF2-40B4-BE49-F238E27FC236}">
                <a16:creationId xmlns:a16="http://schemas.microsoft.com/office/drawing/2014/main" id="{AFAA8028-607D-4B76-807B-832AD7D50F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640" y="2494536"/>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7120504"/>
      </p:ext>
    </p:extLst>
  </p:cSld>
  <p:clrMapOvr>
    <a:masterClrMapping/>
  </p:clrMapOvr>
  <mc:AlternateContent xmlns:mc="http://schemas.openxmlformats.org/markup-compatibility/2006" xmlns:p14="http://schemas.microsoft.com/office/powerpoint/2010/main">
    <mc:Choice Requires="p14">
      <p:transition spd="slow" p14:dur="2000" advTm="48448"/>
    </mc:Choice>
    <mc:Fallback xmlns="">
      <p:transition spd="slow" advTm="4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13"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1FAEEFD8-EB14-4AD8-B4FB-4B384238BDE6}"/>
              </a:ext>
            </a:extLst>
          </p:cNvPr>
          <p:cNvGrpSpPr/>
          <p:nvPr/>
        </p:nvGrpSpPr>
        <p:grpSpPr>
          <a:xfrm>
            <a:off x="341901" y="603335"/>
            <a:ext cx="2095547" cy="5684804"/>
            <a:chOff x="9005054" y="296367"/>
            <a:chExt cx="2047306" cy="6349851"/>
          </a:xfrm>
        </p:grpSpPr>
        <p:sp>
          <p:nvSpPr>
            <p:cNvPr id="125" name="PoljeZBesedilom 124">
              <a:extLst>
                <a:ext uri="{FF2B5EF4-FFF2-40B4-BE49-F238E27FC236}">
                  <a16:creationId xmlns:a16="http://schemas.microsoft.com/office/drawing/2014/main" id="{D31888C6-026F-4970-B2CF-541EEBDAAA5A}"/>
                </a:ext>
              </a:extLst>
            </p:cNvPr>
            <p:cNvSpPr txBox="1"/>
            <p:nvPr/>
          </p:nvSpPr>
          <p:spPr>
            <a:xfrm>
              <a:off x="9154160" y="296367"/>
              <a:ext cx="1889760" cy="584775"/>
            </a:xfrm>
            <a:prstGeom prst="rect">
              <a:avLst/>
            </a:prstGeom>
            <a:noFill/>
          </p:spPr>
          <p:txBody>
            <a:bodyPr wrap="square" rtlCol="0">
              <a:spAutoFit/>
            </a:bodyPr>
            <a:lstStyle/>
            <a:p>
              <a:r>
                <a:rPr lang="sl-SI" sz="2800" dirty="0"/>
                <a:t>1 ∙ 2 = </a:t>
              </a:r>
              <a:r>
                <a:rPr lang="sl-SI" sz="2800" dirty="0">
                  <a:solidFill>
                    <a:srgbClr val="FF0000"/>
                  </a:solidFill>
                </a:rPr>
                <a:t>2</a:t>
              </a:r>
            </a:p>
          </p:txBody>
        </p:sp>
        <p:sp>
          <p:nvSpPr>
            <p:cNvPr id="126" name="PoljeZBesedilom 125">
              <a:extLst>
                <a:ext uri="{FF2B5EF4-FFF2-40B4-BE49-F238E27FC236}">
                  <a16:creationId xmlns:a16="http://schemas.microsoft.com/office/drawing/2014/main" id="{D712BB9F-0843-4EFC-82E7-FEAFDB6D551B}"/>
                </a:ext>
              </a:extLst>
            </p:cNvPr>
            <p:cNvSpPr txBox="1"/>
            <p:nvPr/>
          </p:nvSpPr>
          <p:spPr>
            <a:xfrm>
              <a:off x="9154160" y="896879"/>
              <a:ext cx="1889760" cy="584775"/>
            </a:xfrm>
            <a:prstGeom prst="rect">
              <a:avLst/>
            </a:prstGeom>
            <a:noFill/>
          </p:spPr>
          <p:txBody>
            <a:bodyPr wrap="square" rtlCol="0">
              <a:spAutoFit/>
            </a:bodyPr>
            <a:lstStyle/>
            <a:p>
              <a:r>
                <a:rPr lang="sl-SI" sz="2800" dirty="0"/>
                <a:t>2 ∙ 2 = </a:t>
              </a:r>
              <a:r>
                <a:rPr lang="sl-SI" sz="2800" dirty="0">
                  <a:solidFill>
                    <a:srgbClr val="FF0000"/>
                  </a:solidFill>
                </a:rPr>
                <a:t>4</a:t>
              </a:r>
            </a:p>
          </p:txBody>
        </p:sp>
        <p:sp>
          <p:nvSpPr>
            <p:cNvPr id="127" name="PoljeZBesedilom 126">
              <a:extLst>
                <a:ext uri="{FF2B5EF4-FFF2-40B4-BE49-F238E27FC236}">
                  <a16:creationId xmlns:a16="http://schemas.microsoft.com/office/drawing/2014/main" id="{BAC4DAB9-4F70-43A8-9138-46C0F404BB9C}"/>
                </a:ext>
              </a:extLst>
            </p:cNvPr>
            <p:cNvSpPr txBox="1"/>
            <p:nvPr/>
          </p:nvSpPr>
          <p:spPr>
            <a:xfrm>
              <a:off x="9154160" y="1551599"/>
              <a:ext cx="1889760" cy="584775"/>
            </a:xfrm>
            <a:prstGeom prst="rect">
              <a:avLst/>
            </a:prstGeom>
            <a:noFill/>
          </p:spPr>
          <p:txBody>
            <a:bodyPr wrap="square" rtlCol="0">
              <a:spAutoFit/>
            </a:bodyPr>
            <a:lstStyle/>
            <a:p>
              <a:r>
                <a:rPr lang="sl-SI" sz="2800" dirty="0"/>
                <a:t>3 ∙ 2 = </a:t>
              </a:r>
              <a:r>
                <a:rPr lang="sl-SI" sz="2800" dirty="0">
                  <a:solidFill>
                    <a:srgbClr val="FF0000"/>
                  </a:solidFill>
                </a:rPr>
                <a:t>6</a:t>
              </a:r>
            </a:p>
          </p:txBody>
        </p:sp>
        <p:sp>
          <p:nvSpPr>
            <p:cNvPr id="1024" name="PoljeZBesedilom 1023">
              <a:extLst>
                <a:ext uri="{FF2B5EF4-FFF2-40B4-BE49-F238E27FC236}">
                  <a16:creationId xmlns:a16="http://schemas.microsoft.com/office/drawing/2014/main" id="{FDB4A677-1ACF-4062-AB70-534F52F5BF8B}"/>
                </a:ext>
              </a:extLst>
            </p:cNvPr>
            <p:cNvSpPr txBox="1"/>
            <p:nvPr/>
          </p:nvSpPr>
          <p:spPr>
            <a:xfrm>
              <a:off x="9154160" y="2189505"/>
              <a:ext cx="1889760" cy="584775"/>
            </a:xfrm>
            <a:prstGeom prst="rect">
              <a:avLst/>
            </a:prstGeom>
            <a:noFill/>
          </p:spPr>
          <p:txBody>
            <a:bodyPr wrap="square" rtlCol="0">
              <a:spAutoFit/>
            </a:bodyPr>
            <a:lstStyle/>
            <a:p>
              <a:r>
                <a:rPr lang="sl-SI" sz="2800" dirty="0"/>
                <a:t>4 ∙ 2 = </a:t>
              </a:r>
              <a:r>
                <a:rPr lang="sl-SI" sz="2800" dirty="0">
                  <a:solidFill>
                    <a:srgbClr val="FF0000"/>
                  </a:solidFill>
                </a:rPr>
                <a:t>8</a:t>
              </a:r>
            </a:p>
          </p:txBody>
        </p:sp>
        <p:sp>
          <p:nvSpPr>
            <p:cNvPr id="1025" name="PoljeZBesedilom 1024">
              <a:extLst>
                <a:ext uri="{FF2B5EF4-FFF2-40B4-BE49-F238E27FC236}">
                  <a16:creationId xmlns:a16="http://schemas.microsoft.com/office/drawing/2014/main" id="{8C66E196-BB80-4D1E-9D14-7FA9EB368451}"/>
                </a:ext>
              </a:extLst>
            </p:cNvPr>
            <p:cNvSpPr txBox="1"/>
            <p:nvPr/>
          </p:nvSpPr>
          <p:spPr>
            <a:xfrm>
              <a:off x="9154160" y="2844225"/>
              <a:ext cx="1889760" cy="584775"/>
            </a:xfrm>
            <a:prstGeom prst="rect">
              <a:avLst/>
            </a:prstGeom>
            <a:noFill/>
          </p:spPr>
          <p:txBody>
            <a:bodyPr wrap="square" rtlCol="0">
              <a:spAutoFit/>
            </a:bodyPr>
            <a:lstStyle/>
            <a:p>
              <a:r>
                <a:rPr lang="sl-SI" sz="2800" dirty="0"/>
                <a:t>5 ∙ 2 = </a:t>
              </a:r>
              <a:r>
                <a:rPr lang="sl-SI" sz="2800" dirty="0">
                  <a:solidFill>
                    <a:srgbClr val="FF0000"/>
                  </a:solidFill>
                </a:rPr>
                <a:t>10</a:t>
              </a:r>
            </a:p>
          </p:txBody>
        </p:sp>
        <p:sp>
          <p:nvSpPr>
            <p:cNvPr id="1027" name="PoljeZBesedilom 1026">
              <a:extLst>
                <a:ext uri="{FF2B5EF4-FFF2-40B4-BE49-F238E27FC236}">
                  <a16:creationId xmlns:a16="http://schemas.microsoft.com/office/drawing/2014/main" id="{5CAC8A75-91BC-4A7D-B105-A745E6AD7209}"/>
                </a:ext>
              </a:extLst>
            </p:cNvPr>
            <p:cNvSpPr txBox="1"/>
            <p:nvPr/>
          </p:nvSpPr>
          <p:spPr>
            <a:xfrm>
              <a:off x="9162600" y="3507191"/>
              <a:ext cx="1889760" cy="584775"/>
            </a:xfrm>
            <a:prstGeom prst="rect">
              <a:avLst/>
            </a:prstGeom>
            <a:noFill/>
          </p:spPr>
          <p:txBody>
            <a:bodyPr wrap="square" rtlCol="0">
              <a:spAutoFit/>
            </a:bodyPr>
            <a:lstStyle/>
            <a:p>
              <a:r>
                <a:rPr lang="sl-SI" sz="2800" dirty="0"/>
                <a:t>6 ∙ 2 = </a:t>
              </a:r>
              <a:r>
                <a:rPr lang="sl-SI" sz="2800" dirty="0">
                  <a:solidFill>
                    <a:srgbClr val="FF0000"/>
                  </a:solidFill>
                </a:rPr>
                <a:t>12</a:t>
              </a:r>
            </a:p>
          </p:txBody>
        </p:sp>
        <p:sp>
          <p:nvSpPr>
            <p:cNvPr id="1029" name="PoljeZBesedilom 1028">
              <a:extLst>
                <a:ext uri="{FF2B5EF4-FFF2-40B4-BE49-F238E27FC236}">
                  <a16:creationId xmlns:a16="http://schemas.microsoft.com/office/drawing/2014/main" id="{FB9F7D08-C98C-4217-9963-CD6C5267DF99}"/>
                </a:ext>
              </a:extLst>
            </p:cNvPr>
            <p:cNvSpPr txBox="1"/>
            <p:nvPr/>
          </p:nvSpPr>
          <p:spPr>
            <a:xfrm>
              <a:off x="9162600" y="4170158"/>
              <a:ext cx="1889760" cy="584775"/>
            </a:xfrm>
            <a:prstGeom prst="rect">
              <a:avLst/>
            </a:prstGeom>
            <a:noFill/>
          </p:spPr>
          <p:txBody>
            <a:bodyPr wrap="square" rtlCol="0">
              <a:spAutoFit/>
            </a:bodyPr>
            <a:lstStyle/>
            <a:p>
              <a:r>
                <a:rPr lang="sl-SI" sz="2800" dirty="0"/>
                <a:t>7 ∙ 2 = </a:t>
              </a:r>
              <a:r>
                <a:rPr lang="sl-SI" sz="2800" dirty="0">
                  <a:solidFill>
                    <a:srgbClr val="FF0000"/>
                  </a:solidFill>
                </a:rPr>
                <a:t>14</a:t>
              </a:r>
            </a:p>
          </p:txBody>
        </p:sp>
        <p:sp>
          <p:nvSpPr>
            <p:cNvPr id="1030" name="PoljeZBesedilom 1029">
              <a:extLst>
                <a:ext uri="{FF2B5EF4-FFF2-40B4-BE49-F238E27FC236}">
                  <a16:creationId xmlns:a16="http://schemas.microsoft.com/office/drawing/2014/main" id="{4FD4B5AA-0AC1-40B7-AC87-A1D55C3AAB64}"/>
                </a:ext>
              </a:extLst>
            </p:cNvPr>
            <p:cNvSpPr txBox="1"/>
            <p:nvPr/>
          </p:nvSpPr>
          <p:spPr>
            <a:xfrm>
              <a:off x="9154160" y="4800929"/>
              <a:ext cx="1889760" cy="584775"/>
            </a:xfrm>
            <a:prstGeom prst="rect">
              <a:avLst/>
            </a:prstGeom>
            <a:noFill/>
          </p:spPr>
          <p:txBody>
            <a:bodyPr wrap="square" rtlCol="0">
              <a:spAutoFit/>
            </a:bodyPr>
            <a:lstStyle/>
            <a:p>
              <a:r>
                <a:rPr lang="sl-SI" sz="2800" dirty="0"/>
                <a:t>8 ∙ 2 = </a:t>
              </a:r>
              <a:r>
                <a:rPr lang="sl-SI" sz="2800" dirty="0">
                  <a:solidFill>
                    <a:srgbClr val="FF0000"/>
                  </a:solidFill>
                </a:rPr>
                <a:t>16</a:t>
              </a:r>
            </a:p>
          </p:txBody>
        </p:sp>
        <p:sp>
          <p:nvSpPr>
            <p:cNvPr id="1031" name="PoljeZBesedilom 1030">
              <a:extLst>
                <a:ext uri="{FF2B5EF4-FFF2-40B4-BE49-F238E27FC236}">
                  <a16:creationId xmlns:a16="http://schemas.microsoft.com/office/drawing/2014/main" id="{660EC246-7303-47D6-AC3F-48D2AA0A4840}"/>
                </a:ext>
              </a:extLst>
            </p:cNvPr>
            <p:cNvSpPr txBox="1"/>
            <p:nvPr/>
          </p:nvSpPr>
          <p:spPr>
            <a:xfrm>
              <a:off x="9162600" y="5465705"/>
              <a:ext cx="1889760" cy="584775"/>
            </a:xfrm>
            <a:prstGeom prst="rect">
              <a:avLst/>
            </a:prstGeom>
            <a:noFill/>
          </p:spPr>
          <p:txBody>
            <a:bodyPr wrap="square" rtlCol="0">
              <a:spAutoFit/>
            </a:bodyPr>
            <a:lstStyle/>
            <a:p>
              <a:r>
                <a:rPr lang="sl-SI" sz="2800" dirty="0"/>
                <a:t>9 ∙ 2 = </a:t>
              </a:r>
              <a:r>
                <a:rPr lang="sl-SI" sz="2800" dirty="0">
                  <a:solidFill>
                    <a:srgbClr val="FF0000"/>
                  </a:solidFill>
                </a:rPr>
                <a:t>18</a:t>
              </a:r>
            </a:p>
          </p:txBody>
        </p:sp>
        <p:sp>
          <p:nvSpPr>
            <p:cNvPr id="1032" name="PoljeZBesedilom 1031">
              <a:extLst>
                <a:ext uri="{FF2B5EF4-FFF2-40B4-BE49-F238E27FC236}">
                  <a16:creationId xmlns:a16="http://schemas.microsoft.com/office/drawing/2014/main" id="{7D1E7436-D9A6-4379-A7C1-EC41A645B9DC}"/>
                </a:ext>
              </a:extLst>
            </p:cNvPr>
            <p:cNvSpPr txBox="1"/>
            <p:nvPr/>
          </p:nvSpPr>
          <p:spPr>
            <a:xfrm>
              <a:off x="9005054" y="6061443"/>
              <a:ext cx="1889760" cy="584775"/>
            </a:xfrm>
            <a:prstGeom prst="rect">
              <a:avLst/>
            </a:prstGeom>
            <a:noFill/>
          </p:spPr>
          <p:txBody>
            <a:bodyPr wrap="square" rtlCol="0">
              <a:spAutoFit/>
            </a:bodyPr>
            <a:lstStyle/>
            <a:p>
              <a:r>
                <a:rPr lang="sl-SI" sz="2800" dirty="0"/>
                <a:t>10 ∙ 2 = </a:t>
              </a:r>
              <a:r>
                <a:rPr lang="sl-SI" sz="2800" dirty="0">
                  <a:solidFill>
                    <a:srgbClr val="FF0000"/>
                  </a:solidFill>
                </a:rPr>
                <a:t>20</a:t>
              </a:r>
            </a:p>
          </p:txBody>
        </p:sp>
      </p:grpSp>
      <p:sp>
        <p:nvSpPr>
          <p:cNvPr id="3" name="PoljeZBesedilom 2">
            <a:extLst>
              <a:ext uri="{FF2B5EF4-FFF2-40B4-BE49-F238E27FC236}">
                <a16:creationId xmlns:a16="http://schemas.microsoft.com/office/drawing/2014/main" id="{E4590189-5716-4808-AAB3-B0F1E321B538}"/>
              </a:ext>
            </a:extLst>
          </p:cNvPr>
          <p:cNvSpPr txBox="1"/>
          <p:nvPr/>
        </p:nvSpPr>
        <p:spPr>
          <a:xfrm>
            <a:off x="3701681" y="47018"/>
            <a:ext cx="3737499" cy="523220"/>
          </a:xfrm>
          <a:prstGeom prst="rect">
            <a:avLst/>
          </a:prstGeom>
          <a:noFill/>
        </p:spPr>
        <p:txBody>
          <a:bodyPr wrap="square" rtlCol="0">
            <a:spAutoFit/>
          </a:bodyPr>
          <a:lstStyle/>
          <a:p>
            <a:pPr algn="ctr"/>
            <a:r>
              <a:rPr lang="sl-SI" sz="2800" b="1" dirty="0">
                <a:solidFill>
                  <a:srgbClr val="FF0000"/>
                </a:solidFill>
              </a:rPr>
              <a:t>POŠTEVANKA ŠTEVILA 2</a:t>
            </a:r>
          </a:p>
        </p:txBody>
      </p:sp>
      <p:sp>
        <p:nvSpPr>
          <p:cNvPr id="87" name="PoljeZBesedilom 86">
            <a:extLst>
              <a:ext uri="{FF2B5EF4-FFF2-40B4-BE49-F238E27FC236}">
                <a16:creationId xmlns:a16="http://schemas.microsoft.com/office/drawing/2014/main" id="{6D7DA626-3A8A-42DD-8EFF-2231546ED8B5}"/>
              </a:ext>
            </a:extLst>
          </p:cNvPr>
          <p:cNvSpPr txBox="1"/>
          <p:nvPr/>
        </p:nvSpPr>
        <p:spPr>
          <a:xfrm>
            <a:off x="6314653" y="3240410"/>
            <a:ext cx="5382827" cy="830997"/>
          </a:xfrm>
          <a:prstGeom prst="rect">
            <a:avLst/>
          </a:prstGeom>
          <a:noFill/>
        </p:spPr>
        <p:txBody>
          <a:bodyPr wrap="square">
            <a:spAutoFit/>
          </a:bodyPr>
          <a:lstStyle/>
          <a:p>
            <a:pPr algn="ctr"/>
            <a:r>
              <a:rPr lang="sl-SI" sz="2400" dirty="0">
                <a:solidFill>
                  <a:schemeClr val="tx1"/>
                </a:solidFill>
              </a:rPr>
              <a:t>Števila </a:t>
            </a:r>
            <a:r>
              <a:rPr lang="sl-SI" sz="2400" dirty="0">
                <a:solidFill>
                  <a:srgbClr val="FF0000"/>
                </a:solidFill>
              </a:rPr>
              <a:t>2, 4, 6, 8, 10, 12, 14, 16, 18, 20</a:t>
            </a:r>
          </a:p>
          <a:p>
            <a:pPr algn="ctr"/>
            <a:r>
              <a:rPr lang="sl-SI" sz="2400" dirty="0"/>
              <a:t>s</a:t>
            </a:r>
            <a:r>
              <a:rPr lang="sl-SI" sz="2400" dirty="0">
                <a:solidFill>
                  <a:schemeClr val="tx1"/>
                </a:solidFill>
              </a:rPr>
              <a:t>o  </a:t>
            </a:r>
            <a:r>
              <a:rPr lang="sl-SI" sz="2400" dirty="0">
                <a:solidFill>
                  <a:srgbClr val="FF0000"/>
                </a:solidFill>
              </a:rPr>
              <a:t>VEČKRATNIKI ŠTEVILA 2</a:t>
            </a:r>
            <a:r>
              <a:rPr lang="sl-SI" sz="2400" dirty="0">
                <a:solidFill>
                  <a:schemeClr val="tx1"/>
                </a:solidFill>
              </a:rPr>
              <a:t>.</a:t>
            </a:r>
          </a:p>
        </p:txBody>
      </p:sp>
      <p:sp>
        <p:nvSpPr>
          <p:cNvPr id="5" name="PoljeZBesedilom 4">
            <a:extLst>
              <a:ext uri="{FF2B5EF4-FFF2-40B4-BE49-F238E27FC236}">
                <a16:creationId xmlns:a16="http://schemas.microsoft.com/office/drawing/2014/main" id="{303909F5-CA1F-44E1-BEAD-C6F8F4A3EDBE}"/>
              </a:ext>
            </a:extLst>
          </p:cNvPr>
          <p:cNvSpPr txBox="1"/>
          <p:nvPr/>
        </p:nvSpPr>
        <p:spPr>
          <a:xfrm>
            <a:off x="9168897" y="227847"/>
            <a:ext cx="2237175" cy="461665"/>
          </a:xfrm>
          <a:prstGeom prst="rect">
            <a:avLst/>
          </a:prstGeom>
          <a:solidFill>
            <a:schemeClr val="accent1">
              <a:lumMod val="40000"/>
              <a:lumOff val="60000"/>
            </a:schemeClr>
          </a:solidFill>
          <a:ln>
            <a:solidFill>
              <a:schemeClr val="tx1"/>
            </a:solidFill>
          </a:ln>
        </p:spPr>
        <p:txBody>
          <a:bodyPr wrap="square">
            <a:spAutoFit/>
          </a:bodyPr>
          <a:lstStyle/>
          <a:p>
            <a:pPr algn="ctr"/>
            <a:r>
              <a:rPr lang="sl-SI" sz="2400" dirty="0">
                <a:solidFill>
                  <a:schemeClr val="tx1"/>
                </a:solidFill>
              </a:rPr>
              <a:t>ZAPIS V ZVEZEK</a:t>
            </a:r>
          </a:p>
        </p:txBody>
      </p:sp>
      <p:pic>
        <p:nvPicPr>
          <p:cNvPr id="83" name="Picture 4">
            <a:extLst>
              <a:ext uri="{FF2B5EF4-FFF2-40B4-BE49-F238E27FC236}">
                <a16:creationId xmlns:a16="http://schemas.microsoft.com/office/drawing/2014/main" id="{FF711194-A493-4572-B07B-439366E19E9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54766" y="678545"/>
            <a:ext cx="384333" cy="461665"/>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Skupina 83">
            <a:extLst>
              <a:ext uri="{FF2B5EF4-FFF2-40B4-BE49-F238E27FC236}">
                <a16:creationId xmlns:a16="http://schemas.microsoft.com/office/drawing/2014/main" id="{4D675ADD-5761-47D2-86C6-9789B8155A6D}"/>
              </a:ext>
            </a:extLst>
          </p:cNvPr>
          <p:cNvGrpSpPr/>
          <p:nvPr/>
        </p:nvGrpSpPr>
        <p:grpSpPr>
          <a:xfrm>
            <a:off x="2128806" y="1219409"/>
            <a:ext cx="876958" cy="407818"/>
            <a:chOff x="629919" y="1770829"/>
            <a:chExt cx="969328" cy="594942"/>
          </a:xfrm>
        </p:grpSpPr>
        <p:pic>
          <p:nvPicPr>
            <p:cNvPr id="85" name="Picture 4">
              <a:extLst>
                <a:ext uri="{FF2B5EF4-FFF2-40B4-BE49-F238E27FC236}">
                  <a16:creationId xmlns:a16="http://schemas.microsoft.com/office/drawing/2014/main" id="{5F4CBCC8-4BBE-4452-AF3D-7ECE7EC0C60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9919" y="1770829"/>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a:extLst>
                <a:ext uri="{FF2B5EF4-FFF2-40B4-BE49-F238E27FC236}">
                  <a16:creationId xmlns:a16="http://schemas.microsoft.com/office/drawing/2014/main" id="{7193C397-5FB9-4418-8893-7C61F47560E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74432" y="1770829"/>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Skupina 87">
            <a:extLst>
              <a:ext uri="{FF2B5EF4-FFF2-40B4-BE49-F238E27FC236}">
                <a16:creationId xmlns:a16="http://schemas.microsoft.com/office/drawing/2014/main" id="{ABD8CE73-A75D-46B4-8EB2-1EA9D028AB66}"/>
              </a:ext>
            </a:extLst>
          </p:cNvPr>
          <p:cNvGrpSpPr/>
          <p:nvPr/>
        </p:nvGrpSpPr>
        <p:grpSpPr>
          <a:xfrm>
            <a:off x="2121538" y="1760202"/>
            <a:ext cx="1373314" cy="407818"/>
            <a:chOff x="625792" y="2365771"/>
            <a:chExt cx="1517968" cy="594942"/>
          </a:xfrm>
        </p:grpSpPr>
        <p:pic>
          <p:nvPicPr>
            <p:cNvPr id="89" name="Picture 4">
              <a:extLst>
                <a:ext uri="{FF2B5EF4-FFF2-40B4-BE49-F238E27FC236}">
                  <a16:creationId xmlns:a16="http://schemas.microsoft.com/office/drawing/2014/main" id="{646BB704-6DC5-4833-9CFE-6B8794CFCF2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5792" y="2365771"/>
              <a:ext cx="424815" cy="594942"/>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Skupina 89">
              <a:extLst>
                <a:ext uri="{FF2B5EF4-FFF2-40B4-BE49-F238E27FC236}">
                  <a16:creationId xmlns:a16="http://schemas.microsoft.com/office/drawing/2014/main" id="{4DA300A8-5EDD-4A74-9F16-CB80CBC3A1E8}"/>
                </a:ext>
              </a:extLst>
            </p:cNvPr>
            <p:cNvGrpSpPr/>
            <p:nvPr/>
          </p:nvGrpSpPr>
          <p:grpSpPr>
            <a:xfrm>
              <a:off x="1174432" y="2365771"/>
              <a:ext cx="969328" cy="594942"/>
              <a:chOff x="1174432" y="2365771"/>
              <a:chExt cx="969328" cy="594942"/>
            </a:xfrm>
          </p:grpSpPr>
          <p:pic>
            <p:nvPicPr>
              <p:cNvPr id="91" name="Picture 4">
                <a:extLst>
                  <a:ext uri="{FF2B5EF4-FFF2-40B4-BE49-F238E27FC236}">
                    <a16:creationId xmlns:a16="http://schemas.microsoft.com/office/drawing/2014/main" id="{41F5E8AD-220C-41BB-9D4D-1A84C1B4B24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74432" y="236577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a:extLst>
                  <a:ext uri="{FF2B5EF4-FFF2-40B4-BE49-F238E27FC236}">
                    <a16:creationId xmlns:a16="http://schemas.microsoft.com/office/drawing/2014/main" id="{17EA3936-0E3D-4C46-B12C-889DB5341CF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718945" y="2365771"/>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3" name="Skupina 92">
            <a:extLst>
              <a:ext uri="{FF2B5EF4-FFF2-40B4-BE49-F238E27FC236}">
                <a16:creationId xmlns:a16="http://schemas.microsoft.com/office/drawing/2014/main" id="{9EBAAAE8-295E-41BB-9E9B-E7C1C13430C4}"/>
              </a:ext>
            </a:extLst>
          </p:cNvPr>
          <p:cNvGrpSpPr/>
          <p:nvPr/>
        </p:nvGrpSpPr>
        <p:grpSpPr>
          <a:xfrm>
            <a:off x="2116652" y="2306204"/>
            <a:ext cx="1771152" cy="407818"/>
            <a:chOff x="629919" y="2960713"/>
            <a:chExt cx="1957707" cy="594942"/>
          </a:xfrm>
        </p:grpSpPr>
        <p:grpSp>
          <p:nvGrpSpPr>
            <p:cNvPr id="94" name="Skupina 93">
              <a:extLst>
                <a:ext uri="{FF2B5EF4-FFF2-40B4-BE49-F238E27FC236}">
                  <a16:creationId xmlns:a16="http://schemas.microsoft.com/office/drawing/2014/main" id="{C494582B-A2BE-45D3-B897-FD04774AD549}"/>
                </a:ext>
              </a:extLst>
            </p:cNvPr>
            <p:cNvGrpSpPr/>
            <p:nvPr/>
          </p:nvGrpSpPr>
          <p:grpSpPr>
            <a:xfrm>
              <a:off x="629919" y="2960713"/>
              <a:ext cx="1474154" cy="594942"/>
              <a:chOff x="629919" y="2960713"/>
              <a:chExt cx="1474154" cy="594942"/>
            </a:xfrm>
          </p:grpSpPr>
          <p:pic>
            <p:nvPicPr>
              <p:cNvPr id="96" name="Picture 4">
                <a:extLst>
                  <a:ext uri="{FF2B5EF4-FFF2-40B4-BE49-F238E27FC236}">
                    <a16:creationId xmlns:a16="http://schemas.microsoft.com/office/drawing/2014/main" id="{69D2BF5D-32AC-4D95-BF3B-1B8B71CDF79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9919" y="2960713"/>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a:extLst>
                  <a:ext uri="{FF2B5EF4-FFF2-40B4-BE49-F238E27FC236}">
                    <a16:creationId xmlns:a16="http://schemas.microsoft.com/office/drawing/2014/main" id="{3128F92D-D91D-4A7E-B174-8AC701607F4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34745" y="2960713"/>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a:extLst>
                  <a:ext uri="{FF2B5EF4-FFF2-40B4-BE49-F238E27FC236}">
                    <a16:creationId xmlns:a16="http://schemas.microsoft.com/office/drawing/2014/main" id="{6F390B0B-CF4B-447E-96C1-C909E8A3F85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79258" y="2960713"/>
                <a:ext cx="424815" cy="594942"/>
              </a:xfrm>
              <a:prstGeom prst="rect">
                <a:avLst/>
              </a:prstGeom>
              <a:noFill/>
              <a:extLst>
                <a:ext uri="{909E8E84-426E-40DD-AFC4-6F175D3DCCD1}">
                  <a14:hiddenFill xmlns:a14="http://schemas.microsoft.com/office/drawing/2010/main">
                    <a:solidFill>
                      <a:srgbClr val="FFFFFF"/>
                    </a:solidFill>
                  </a14:hiddenFill>
                </a:ext>
              </a:extLst>
            </p:spPr>
          </p:pic>
        </p:grpSp>
        <p:pic>
          <p:nvPicPr>
            <p:cNvPr id="95" name="Picture 4">
              <a:extLst>
                <a:ext uri="{FF2B5EF4-FFF2-40B4-BE49-F238E27FC236}">
                  <a16:creationId xmlns:a16="http://schemas.microsoft.com/office/drawing/2014/main" id="{5EAA1F5D-B0EE-49B7-9DE3-963709D7704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162811" y="2960713"/>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Skupina 98">
            <a:extLst>
              <a:ext uri="{FF2B5EF4-FFF2-40B4-BE49-F238E27FC236}">
                <a16:creationId xmlns:a16="http://schemas.microsoft.com/office/drawing/2014/main" id="{B7D0B397-7AEA-4BEC-AEF7-C7E23D8722E7}"/>
              </a:ext>
            </a:extLst>
          </p:cNvPr>
          <p:cNvGrpSpPr/>
          <p:nvPr/>
        </p:nvGrpSpPr>
        <p:grpSpPr>
          <a:xfrm>
            <a:off x="2089891" y="2908662"/>
            <a:ext cx="2255438" cy="413350"/>
            <a:chOff x="634046" y="3599817"/>
            <a:chExt cx="2493006" cy="603011"/>
          </a:xfrm>
        </p:grpSpPr>
        <p:pic>
          <p:nvPicPr>
            <p:cNvPr id="100" name="Picture 4">
              <a:extLst>
                <a:ext uri="{FF2B5EF4-FFF2-40B4-BE49-F238E27FC236}">
                  <a16:creationId xmlns:a16="http://schemas.microsoft.com/office/drawing/2014/main" id="{C2FB63F0-3075-4C13-800E-0D56302D141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34046" y="3599817"/>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a:extLst>
                <a:ext uri="{FF2B5EF4-FFF2-40B4-BE49-F238E27FC236}">
                  <a16:creationId xmlns:a16="http://schemas.microsoft.com/office/drawing/2014/main" id="{9870E89C-2284-4D21-A301-26DBAE585C6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74432" y="3599817"/>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a:extLst>
                <a:ext uri="{FF2B5EF4-FFF2-40B4-BE49-F238E27FC236}">
                  <a16:creationId xmlns:a16="http://schemas.microsoft.com/office/drawing/2014/main" id="{80428FF9-3160-4035-A176-C162369A75B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79258" y="3607886"/>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a:extLst>
                <a:ext uri="{FF2B5EF4-FFF2-40B4-BE49-F238E27FC236}">
                  <a16:creationId xmlns:a16="http://schemas.microsoft.com/office/drawing/2014/main" id="{31D04E2D-5E13-4DED-B707-33224C91751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191064" y="3607886"/>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a16="http://schemas.microsoft.com/office/drawing/2014/main" id="{9B66D9AF-E2B8-4CEA-9610-F5802CD4DE4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702237" y="3599817"/>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Skupina 104">
            <a:extLst>
              <a:ext uri="{FF2B5EF4-FFF2-40B4-BE49-F238E27FC236}">
                <a16:creationId xmlns:a16="http://schemas.microsoft.com/office/drawing/2014/main" id="{BA404664-8EDB-4EA4-897C-7FB6D25F51FC}"/>
              </a:ext>
            </a:extLst>
          </p:cNvPr>
          <p:cNvGrpSpPr/>
          <p:nvPr/>
        </p:nvGrpSpPr>
        <p:grpSpPr>
          <a:xfrm>
            <a:off x="2057887" y="3530230"/>
            <a:ext cx="2647240" cy="413350"/>
            <a:chOff x="625792" y="4194759"/>
            <a:chExt cx="2926075" cy="603011"/>
          </a:xfrm>
        </p:grpSpPr>
        <p:pic>
          <p:nvPicPr>
            <p:cNvPr id="106" name="Picture 4">
              <a:extLst>
                <a:ext uri="{FF2B5EF4-FFF2-40B4-BE49-F238E27FC236}">
                  <a16:creationId xmlns:a16="http://schemas.microsoft.com/office/drawing/2014/main" id="{BA866604-BCF7-4046-B4F0-29C5F84BE8B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5792" y="420282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4">
              <a:extLst>
                <a:ext uri="{FF2B5EF4-FFF2-40B4-BE49-F238E27FC236}">
                  <a16:creationId xmlns:a16="http://schemas.microsoft.com/office/drawing/2014/main" id="{8A5F9D9A-30D1-4AA1-A652-B90C5F0321A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45219" y="4194759"/>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a:extLst>
                <a:ext uri="{FF2B5EF4-FFF2-40B4-BE49-F238E27FC236}">
                  <a16:creationId xmlns:a16="http://schemas.microsoft.com/office/drawing/2014/main" id="{A7A8FAE8-000E-469D-BEFD-04CD4D0B08C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79257" y="4194759"/>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a:extLst>
                <a:ext uri="{FF2B5EF4-FFF2-40B4-BE49-F238E27FC236}">
                  <a16:creationId xmlns:a16="http://schemas.microsoft.com/office/drawing/2014/main" id="{C1927070-EE89-473A-9F2C-4CE0B11C534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178049" y="420282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
              <a:extLst>
                <a:ext uri="{FF2B5EF4-FFF2-40B4-BE49-F238E27FC236}">
                  <a16:creationId xmlns:a16="http://schemas.microsoft.com/office/drawing/2014/main" id="{8B7A964C-77E0-4616-B978-9AEEBC6B078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73024" y="4194759"/>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a:extLst>
                <a:ext uri="{FF2B5EF4-FFF2-40B4-BE49-F238E27FC236}">
                  <a16:creationId xmlns:a16="http://schemas.microsoft.com/office/drawing/2014/main" id="{83E229D8-3BD3-47C0-BAAE-CE043B02608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27052" y="4202828"/>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Skupina 111">
            <a:extLst>
              <a:ext uri="{FF2B5EF4-FFF2-40B4-BE49-F238E27FC236}">
                <a16:creationId xmlns:a16="http://schemas.microsoft.com/office/drawing/2014/main" id="{40BD7C65-ADED-44FA-BE92-2C6AF7811A6A}"/>
              </a:ext>
            </a:extLst>
          </p:cNvPr>
          <p:cNvGrpSpPr/>
          <p:nvPr/>
        </p:nvGrpSpPr>
        <p:grpSpPr>
          <a:xfrm>
            <a:off x="2057887" y="4132689"/>
            <a:ext cx="3103186" cy="409526"/>
            <a:chOff x="636267" y="4850001"/>
            <a:chExt cx="3430047" cy="597429"/>
          </a:xfrm>
        </p:grpSpPr>
        <p:pic>
          <p:nvPicPr>
            <p:cNvPr id="113" name="Picture 4">
              <a:extLst>
                <a:ext uri="{FF2B5EF4-FFF2-40B4-BE49-F238E27FC236}">
                  <a16:creationId xmlns:a16="http://schemas.microsoft.com/office/drawing/2014/main" id="{F6DB7ACF-FFC5-4601-8C5A-AC10189D7BF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36267"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a:extLst>
                <a:ext uri="{FF2B5EF4-FFF2-40B4-BE49-F238E27FC236}">
                  <a16:creationId xmlns:a16="http://schemas.microsoft.com/office/drawing/2014/main" id="{8AFA6ED3-F696-4411-9E90-E401C205B2B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34744"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a:extLst>
                <a:ext uri="{FF2B5EF4-FFF2-40B4-BE49-F238E27FC236}">
                  <a16:creationId xmlns:a16="http://schemas.microsoft.com/office/drawing/2014/main" id="{958123B8-7B0B-49FA-B02B-3E8277B7D1B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3221"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a:extLst>
                <a:ext uri="{FF2B5EF4-FFF2-40B4-BE49-F238E27FC236}">
                  <a16:creationId xmlns:a16="http://schemas.microsoft.com/office/drawing/2014/main" id="{5ACD88D9-2122-44E8-8BFC-8CEF49D5585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143760"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a:extLst>
                <a:ext uri="{FF2B5EF4-FFF2-40B4-BE49-F238E27FC236}">
                  <a16:creationId xmlns:a16="http://schemas.microsoft.com/office/drawing/2014/main" id="{6E21D317-07F8-4B91-A2A0-EC583713240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54299"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a:extLst>
                <a:ext uri="{FF2B5EF4-FFF2-40B4-BE49-F238E27FC236}">
                  <a16:creationId xmlns:a16="http://schemas.microsoft.com/office/drawing/2014/main" id="{B44AAADB-0E37-4AB5-A139-B21A43DC2FD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50646"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a:extLst>
                <a:ext uri="{FF2B5EF4-FFF2-40B4-BE49-F238E27FC236}">
                  <a16:creationId xmlns:a16="http://schemas.microsoft.com/office/drawing/2014/main" id="{DDA94B05-FC25-43D0-8AF7-A4216F11CD2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641499" y="4852488"/>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0" name="Skupina 119">
            <a:extLst>
              <a:ext uri="{FF2B5EF4-FFF2-40B4-BE49-F238E27FC236}">
                <a16:creationId xmlns:a16="http://schemas.microsoft.com/office/drawing/2014/main" id="{09D57E3E-5E79-418E-80B4-70DC14159B93}"/>
              </a:ext>
            </a:extLst>
          </p:cNvPr>
          <p:cNvGrpSpPr/>
          <p:nvPr/>
        </p:nvGrpSpPr>
        <p:grpSpPr>
          <a:xfrm>
            <a:off x="2089891" y="4679028"/>
            <a:ext cx="3548850" cy="436340"/>
            <a:chOff x="625791" y="5403336"/>
            <a:chExt cx="3922655" cy="636549"/>
          </a:xfrm>
        </p:grpSpPr>
        <p:pic>
          <p:nvPicPr>
            <p:cNvPr id="121" name="Picture 4">
              <a:extLst>
                <a:ext uri="{FF2B5EF4-FFF2-40B4-BE49-F238E27FC236}">
                  <a16:creationId xmlns:a16="http://schemas.microsoft.com/office/drawing/2014/main" id="{5AF963C8-CFF5-491D-BAF2-FBC63FEAAE7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25791" y="542880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a:extLst>
                <a:ext uri="{FF2B5EF4-FFF2-40B4-BE49-F238E27FC236}">
                  <a16:creationId xmlns:a16="http://schemas.microsoft.com/office/drawing/2014/main" id="{2AC0DE93-B452-43D1-8C87-8CBCE518C38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16644" y="542880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a:extLst>
                <a:ext uri="{FF2B5EF4-FFF2-40B4-BE49-F238E27FC236}">
                  <a16:creationId xmlns:a16="http://schemas.microsoft.com/office/drawing/2014/main" id="{CDE22B98-0DB3-4F2A-91D6-DD533B7E122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597974" y="5444943"/>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
              <a:extLst>
                <a:ext uri="{FF2B5EF4-FFF2-40B4-BE49-F238E27FC236}">
                  <a16:creationId xmlns:a16="http://schemas.microsoft.com/office/drawing/2014/main" id="{71D329F1-8A33-4AB2-BABB-38BE670A356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088827" y="542880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a:extLst>
                <a:ext uri="{FF2B5EF4-FFF2-40B4-BE49-F238E27FC236}">
                  <a16:creationId xmlns:a16="http://schemas.microsoft.com/office/drawing/2014/main" id="{398B4C9D-2806-43A6-9D4D-2B25E678DD1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51212" y="542880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a:extLst>
                <a:ext uri="{FF2B5EF4-FFF2-40B4-BE49-F238E27FC236}">
                  <a16:creationId xmlns:a16="http://schemas.microsoft.com/office/drawing/2014/main" id="{DD74B49B-5AC1-4608-A225-3A23D72C17B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65970" y="5409303"/>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a:extLst>
                <a:ext uri="{FF2B5EF4-FFF2-40B4-BE49-F238E27FC236}">
                  <a16:creationId xmlns:a16="http://schemas.microsoft.com/office/drawing/2014/main" id="{D433D6F4-DBDA-49BD-8C93-937675CFE33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641499" y="54261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a:extLst>
                <a:ext uri="{FF2B5EF4-FFF2-40B4-BE49-F238E27FC236}">
                  <a16:creationId xmlns:a16="http://schemas.microsoft.com/office/drawing/2014/main" id="{D7BDC0ED-E1A3-4C2A-A34A-4F7B120DCE8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123631" y="5403336"/>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2" name="Skupina 131">
            <a:extLst>
              <a:ext uri="{FF2B5EF4-FFF2-40B4-BE49-F238E27FC236}">
                <a16:creationId xmlns:a16="http://schemas.microsoft.com/office/drawing/2014/main" id="{BBCC0CFE-8665-4266-8DD9-23AD42C1E94F}"/>
              </a:ext>
            </a:extLst>
          </p:cNvPr>
          <p:cNvGrpSpPr/>
          <p:nvPr/>
        </p:nvGrpSpPr>
        <p:grpSpPr>
          <a:xfrm>
            <a:off x="2057887" y="5317901"/>
            <a:ext cx="3999386" cy="413612"/>
            <a:chOff x="634046" y="5998278"/>
            <a:chExt cx="4420645" cy="603396"/>
          </a:xfrm>
        </p:grpSpPr>
        <p:pic>
          <p:nvPicPr>
            <p:cNvPr id="133" name="Picture 4">
              <a:extLst>
                <a:ext uri="{FF2B5EF4-FFF2-40B4-BE49-F238E27FC236}">
                  <a16:creationId xmlns:a16="http://schemas.microsoft.com/office/drawing/2014/main" id="{44214715-17E8-48FF-A5ED-6894F926905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34046" y="600424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a:extLst>
                <a:ext uri="{FF2B5EF4-FFF2-40B4-BE49-F238E27FC236}">
                  <a16:creationId xmlns:a16="http://schemas.microsoft.com/office/drawing/2014/main" id="{CAB535C9-96FD-444A-B18C-4EAE53DCDEC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53796" y="60067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4">
              <a:extLst>
                <a:ext uri="{FF2B5EF4-FFF2-40B4-BE49-F238E27FC236}">
                  <a16:creationId xmlns:a16="http://schemas.microsoft.com/office/drawing/2014/main" id="{B5569C80-D38D-4D1F-BB09-663D0FDA090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1402"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a:extLst>
                <a:ext uri="{FF2B5EF4-FFF2-40B4-BE49-F238E27FC236}">
                  <a16:creationId xmlns:a16="http://schemas.microsoft.com/office/drawing/2014/main" id="{8269C201-0A03-47B5-A021-05048280ABF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138854"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4">
              <a:extLst>
                <a:ext uri="{FF2B5EF4-FFF2-40B4-BE49-F238E27FC236}">
                  <a16:creationId xmlns:a16="http://schemas.microsoft.com/office/drawing/2014/main" id="{9397555C-C65A-402E-BF3A-ECD215E630C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38422"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
              <a:extLst>
                <a:ext uri="{FF2B5EF4-FFF2-40B4-BE49-F238E27FC236}">
                  <a16:creationId xmlns:a16="http://schemas.microsoft.com/office/drawing/2014/main" id="{65B27A61-4629-43CE-9E29-27B8EFB48ED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26741"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a:extLst>
                <a:ext uri="{FF2B5EF4-FFF2-40B4-BE49-F238E27FC236}">
                  <a16:creationId xmlns:a16="http://schemas.microsoft.com/office/drawing/2014/main" id="{DCD99FEF-DCE7-4360-A556-20E539D4A6A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630014"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a:extLst>
                <a:ext uri="{FF2B5EF4-FFF2-40B4-BE49-F238E27FC236}">
                  <a16:creationId xmlns:a16="http://schemas.microsoft.com/office/drawing/2014/main" id="{8165DF91-D946-42BB-B7AD-10F3801964E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154897" y="60067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a:extLst>
                <a:ext uri="{FF2B5EF4-FFF2-40B4-BE49-F238E27FC236}">
                  <a16:creationId xmlns:a16="http://schemas.microsoft.com/office/drawing/2014/main" id="{5FB2A501-4569-4DF1-A2E7-4AC9F883A8E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29876" y="6006732"/>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Skupina 141">
            <a:extLst>
              <a:ext uri="{FF2B5EF4-FFF2-40B4-BE49-F238E27FC236}">
                <a16:creationId xmlns:a16="http://schemas.microsoft.com/office/drawing/2014/main" id="{C672DD8C-EDC2-45E7-8915-0B58E97E1571}"/>
              </a:ext>
            </a:extLst>
          </p:cNvPr>
          <p:cNvGrpSpPr/>
          <p:nvPr/>
        </p:nvGrpSpPr>
        <p:grpSpPr>
          <a:xfrm>
            <a:off x="2045136" y="5848184"/>
            <a:ext cx="4420912" cy="413612"/>
            <a:chOff x="269918" y="6220475"/>
            <a:chExt cx="4886571" cy="603396"/>
          </a:xfrm>
        </p:grpSpPr>
        <p:pic>
          <p:nvPicPr>
            <p:cNvPr id="143" name="Picture 4">
              <a:extLst>
                <a:ext uri="{FF2B5EF4-FFF2-40B4-BE49-F238E27FC236}">
                  <a16:creationId xmlns:a16="http://schemas.microsoft.com/office/drawing/2014/main" id="{EDBD860A-B2E2-47FE-A62B-38DDD56FC07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731674" y="6228929"/>
              <a:ext cx="424815" cy="594942"/>
            </a:xfrm>
            <a:prstGeom prst="rect">
              <a:avLst/>
            </a:prstGeom>
            <a:noFill/>
            <a:extLst>
              <a:ext uri="{909E8E84-426E-40DD-AFC4-6F175D3DCCD1}">
                <a14:hiddenFill xmlns:a14="http://schemas.microsoft.com/office/drawing/2010/main">
                  <a:solidFill>
                    <a:srgbClr val="FFFFFF"/>
                  </a:solidFill>
                </a14:hiddenFill>
              </a:ext>
            </a:extLst>
          </p:spPr>
        </p:pic>
        <p:grpSp>
          <p:nvGrpSpPr>
            <p:cNvPr id="144" name="Skupina 143">
              <a:extLst>
                <a:ext uri="{FF2B5EF4-FFF2-40B4-BE49-F238E27FC236}">
                  <a16:creationId xmlns:a16="http://schemas.microsoft.com/office/drawing/2014/main" id="{38836B3C-ECD1-4EB5-BCC7-8D1A1B18C40D}"/>
                </a:ext>
              </a:extLst>
            </p:cNvPr>
            <p:cNvGrpSpPr/>
            <p:nvPr/>
          </p:nvGrpSpPr>
          <p:grpSpPr>
            <a:xfrm>
              <a:off x="269918" y="6220475"/>
              <a:ext cx="4420645" cy="603396"/>
              <a:chOff x="634046" y="5998278"/>
              <a:chExt cx="4420645" cy="603396"/>
            </a:xfrm>
          </p:grpSpPr>
          <p:pic>
            <p:nvPicPr>
              <p:cNvPr id="145" name="Picture 4">
                <a:extLst>
                  <a:ext uri="{FF2B5EF4-FFF2-40B4-BE49-F238E27FC236}">
                    <a16:creationId xmlns:a16="http://schemas.microsoft.com/office/drawing/2014/main" id="{91275FCE-E8EB-44AB-98F8-2A68A8F9BD4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34046" y="600424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a:extLst>
                  <a:ext uri="{FF2B5EF4-FFF2-40B4-BE49-F238E27FC236}">
                    <a16:creationId xmlns:a16="http://schemas.microsoft.com/office/drawing/2014/main" id="{93E9FD80-325C-4310-8B88-38890A3E8C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153796" y="60067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4">
                <a:extLst>
                  <a:ext uri="{FF2B5EF4-FFF2-40B4-BE49-F238E27FC236}">
                    <a16:creationId xmlns:a16="http://schemas.microsoft.com/office/drawing/2014/main" id="{C3FF1A25-F2D4-4E1A-9181-AD999C4EEFA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31402"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4">
                <a:extLst>
                  <a:ext uri="{FF2B5EF4-FFF2-40B4-BE49-F238E27FC236}">
                    <a16:creationId xmlns:a16="http://schemas.microsoft.com/office/drawing/2014/main" id="{8E8177F0-7564-4997-8070-9B7DFE3F7A0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138854"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4">
                <a:extLst>
                  <a:ext uri="{FF2B5EF4-FFF2-40B4-BE49-F238E27FC236}">
                    <a16:creationId xmlns:a16="http://schemas.microsoft.com/office/drawing/2014/main" id="{9B88B134-BF90-43D8-A54D-5D17A366C41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38422"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4">
                <a:extLst>
                  <a:ext uri="{FF2B5EF4-FFF2-40B4-BE49-F238E27FC236}">
                    <a16:creationId xmlns:a16="http://schemas.microsoft.com/office/drawing/2014/main" id="{3EB8103F-D30D-43FF-BB4E-11D34DF0625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126741"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a:extLst>
                  <a:ext uri="{FF2B5EF4-FFF2-40B4-BE49-F238E27FC236}">
                    <a16:creationId xmlns:a16="http://schemas.microsoft.com/office/drawing/2014/main" id="{E286037A-16F0-4B6D-A222-5120B9770C6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630014"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
                <a:extLst>
                  <a:ext uri="{FF2B5EF4-FFF2-40B4-BE49-F238E27FC236}">
                    <a16:creationId xmlns:a16="http://schemas.microsoft.com/office/drawing/2014/main" id="{9D0114E2-E5D8-4DE6-BC7A-B023DA78687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154897" y="60067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a:extLst>
                  <a:ext uri="{FF2B5EF4-FFF2-40B4-BE49-F238E27FC236}">
                    <a16:creationId xmlns:a16="http://schemas.microsoft.com/office/drawing/2014/main" id="{464D25AD-C136-4FD3-AED5-3535198129D3}"/>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629876" y="6006732"/>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6" name="Zvok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70360575"/>
      </p:ext>
    </p:extLst>
  </p:cSld>
  <p:clrMapOvr>
    <a:masterClrMapping/>
  </p:clrMapOvr>
  <mc:AlternateContent xmlns:mc="http://schemas.openxmlformats.org/markup-compatibility/2006" xmlns:p14="http://schemas.microsoft.com/office/powerpoint/2010/main">
    <mc:Choice Requires="p14">
      <p:transition spd="slow" p14:dur="2000" advTm="32008"/>
    </mc:Choice>
    <mc:Fallback xmlns="">
      <p:transition spd="slow" advTm="3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B9010F-0E0E-476A-8386-68A2FA799CEF}"/>
              </a:ext>
            </a:extLst>
          </p:cNvPr>
          <p:cNvSpPr>
            <a:spLocks noGrp="1"/>
          </p:cNvSpPr>
          <p:nvPr>
            <p:ph type="title"/>
          </p:nvPr>
        </p:nvSpPr>
        <p:spPr>
          <a:xfrm>
            <a:off x="1069340" y="888748"/>
            <a:ext cx="10053320" cy="146880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5875" cap="flat">
            <a:solidFill>
              <a:schemeClr val="tx1"/>
            </a:solidFill>
          </a:ln>
        </p:spPr>
        <p:txBody>
          <a:bodyPr/>
          <a:lstStyle/>
          <a:p>
            <a:pPr algn="ctr"/>
            <a:r>
              <a:rPr lang="sl-SI" b="1" dirty="0"/>
              <a:t>Koliko ušes imajo skupaj otroci?</a:t>
            </a:r>
          </a:p>
        </p:txBody>
      </p:sp>
      <p:pic>
        <p:nvPicPr>
          <p:cNvPr id="4" name="Slika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330" y="2776223"/>
            <a:ext cx="4133797" cy="3078881"/>
          </a:xfrm>
          <a:prstGeom prst="rect">
            <a:avLst/>
          </a:prstGeom>
        </p:spPr>
      </p:pic>
      <p:pic>
        <p:nvPicPr>
          <p:cNvPr id="11" name="Zvok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pic>
        <p:nvPicPr>
          <p:cNvPr id="2050" name="Picture 2" descr="think">
            <a:extLst>
              <a:ext uri="{FF2B5EF4-FFF2-40B4-BE49-F238E27FC236}">
                <a16:creationId xmlns:a16="http://schemas.microsoft.com/office/drawing/2014/main" id="{44946C47-FB97-4CA0-8E0D-8D5D240274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005" y="2178302"/>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4715685"/>
      </p:ext>
    </p:extLst>
  </p:cSld>
  <p:clrMapOvr>
    <a:masterClrMapping/>
  </p:clrMapOvr>
  <mc:AlternateContent xmlns:mc="http://schemas.openxmlformats.org/markup-compatibility/2006" xmlns:p14="http://schemas.microsoft.com/office/powerpoint/2010/main">
    <mc:Choice Requires="p14">
      <p:transition spd="slow" p14:dur="2000" advTm="20205"/>
    </mc:Choice>
    <mc:Fallback xmlns="">
      <p:transition spd="slow" advTm="20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y and girl cartoon Royalty Free Vector Image">
            <a:extLst>
              <a:ext uri="{FF2B5EF4-FFF2-40B4-BE49-F238E27FC236}">
                <a16:creationId xmlns:a16="http://schemas.microsoft.com/office/drawing/2014/main" id="{4FC27233-D388-4AB0-98C2-91AC8DF71315}"/>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48" r="70532" b="55563"/>
          <a:stretch/>
        </p:blipFill>
        <p:spPr bwMode="auto">
          <a:xfrm>
            <a:off x="579446" y="187388"/>
            <a:ext cx="1091719" cy="1827844"/>
          </a:xfrm>
          <a:prstGeom prst="rect">
            <a:avLst/>
          </a:prstGeom>
          <a:noFill/>
          <a:extLst>
            <a:ext uri="{909E8E84-426E-40DD-AFC4-6F175D3DCCD1}">
              <a14:hiddenFill xmlns:a14="http://schemas.microsoft.com/office/drawing/2010/main">
                <a:solidFill>
                  <a:srgbClr val="FFFFFF"/>
                </a:solidFill>
              </a14:hiddenFill>
            </a:ext>
          </a:extLst>
        </p:spPr>
      </p:pic>
      <p:pic>
        <p:nvPicPr>
          <p:cNvPr id="10" name="Slika 9">
            <a:extLst>
              <a:ext uri="{FF2B5EF4-FFF2-40B4-BE49-F238E27FC236}">
                <a16:creationId xmlns:a16="http://schemas.microsoft.com/office/drawing/2014/main" id="{6EFC045D-B77F-4CFB-98C1-13364217783B}"/>
              </a:ext>
            </a:extLst>
          </p:cNvPr>
          <p:cNvPicPr>
            <a:picLocks noChangeAspect="1"/>
          </p:cNvPicPr>
          <p:nvPr/>
        </p:nvPicPr>
        <p:blipFill>
          <a:blip r:embed="rId6"/>
          <a:stretch>
            <a:fillRect/>
          </a:stretch>
        </p:blipFill>
        <p:spPr>
          <a:xfrm>
            <a:off x="475969" y="4624444"/>
            <a:ext cx="3779490" cy="1855772"/>
          </a:xfrm>
          <a:prstGeom prst="rect">
            <a:avLst/>
          </a:prstGeom>
        </p:spPr>
      </p:pic>
      <p:grpSp>
        <p:nvGrpSpPr>
          <p:cNvPr id="12" name="Skupina 11">
            <a:extLst>
              <a:ext uri="{FF2B5EF4-FFF2-40B4-BE49-F238E27FC236}">
                <a16:creationId xmlns:a16="http://schemas.microsoft.com/office/drawing/2014/main" id="{1DF114B6-BE27-4281-8596-1670276917A2}"/>
              </a:ext>
            </a:extLst>
          </p:cNvPr>
          <p:cNvGrpSpPr/>
          <p:nvPr/>
        </p:nvGrpSpPr>
        <p:grpSpPr>
          <a:xfrm>
            <a:off x="579446" y="2202991"/>
            <a:ext cx="2480818" cy="1960533"/>
            <a:chOff x="579446" y="2202991"/>
            <a:chExt cx="2480818" cy="1960533"/>
          </a:xfrm>
        </p:grpSpPr>
        <p:pic>
          <p:nvPicPr>
            <p:cNvPr id="6" name="Picture 2" descr="Boy and girl cartoon Royalty Free Vector Image">
              <a:extLst>
                <a:ext uri="{FF2B5EF4-FFF2-40B4-BE49-F238E27FC236}">
                  <a16:creationId xmlns:a16="http://schemas.microsoft.com/office/drawing/2014/main" id="{7637E04D-3BB9-4D63-A211-E4EF412E20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426" t="-1107" r="34866" b="55564"/>
            <a:stretch/>
          </p:blipFill>
          <p:spPr bwMode="auto">
            <a:xfrm>
              <a:off x="1671165" y="2202991"/>
              <a:ext cx="1389099" cy="1960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oy and girl cartoon Royalty Free Vector Image">
              <a:extLst>
                <a:ext uri="{FF2B5EF4-FFF2-40B4-BE49-F238E27FC236}">
                  <a16:creationId xmlns:a16="http://schemas.microsoft.com/office/drawing/2014/main" id="{D1BFEA19-813E-4523-B645-0A18AE2AA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 r="70532" b="55563"/>
            <a:stretch/>
          </p:blipFill>
          <p:spPr bwMode="auto">
            <a:xfrm>
              <a:off x="579446" y="2269336"/>
              <a:ext cx="1091719" cy="18278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 name="Raven povezovalnik 13">
            <a:extLst>
              <a:ext uri="{FF2B5EF4-FFF2-40B4-BE49-F238E27FC236}">
                <a16:creationId xmlns:a16="http://schemas.microsoft.com/office/drawing/2014/main" id="{B7192FDA-2C77-4B81-93E5-F3B2213D1A72}"/>
              </a:ext>
            </a:extLst>
          </p:cNvPr>
          <p:cNvCxnSpPr/>
          <p:nvPr/>
        </p:nvCxnSpPr>
        <p:spPr>
          <a:xfrm>
            <a:off x="79899" y="2104008"/>
            <a:ext cx="11816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a:extLst>
              <a:ext uri="{FF2B5EF4-FFF2-40B4-BE49-F238E27FC236}">
                <a16:creationId xmlns:a16="http://schemas.microsoft.com/office/drawing/2014/main" id="{F7765450-9722-4518-ADF9-E1E45432CFD6}"/>
              </a:ext>
            </a:extLst>
          </p:cNvPr>
          <p:cNvCxnSpPr/>
          <p:nvPr/>
        </p:nvCxnSpPr>
        <p:spPr>
          <a:xfrm>
            <a:off x="187910" y="4430648"/>
            <a:ext cx="11816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oljeZBesedilom 38">
            <a:extLst>
              <a:ext uri="{FF2B5EF4-FFF2-40B4-BE49-F238E27FC236}">
                <a16:creationId xmlns:a16="http://schemas.microsoft.com/office/drawing/2014/main" id="{9106054B-74C8-4BA4-B3BA-21202CB7BA56}"/>
              </a:ext>
            </a:extLst>
          </p:cNvPr>
          <p:cNvSpPr txBox="1"/>
          <p:nvPr/>
        </p:nvSpPr>
        <p:spPr>
          <a:xfrm>
            <a:off x="7548880" y="781285"/>
            <a:ext cx="1889760" cy="584775"/>
          </a:xfrm>
          <a:prstGeom prst="rect">
            <a:avLst/>
          </a:prstGeom>
          <a:noFill/>
        </p:spPr>
        <p:txBody>
          <a:bodyPr wrap="square" rtlCol="0">
            <a:spAutoFit/>
          </a:bodyPr>
          <a:lstStyle/>
          <a:p>
            <a:r>
              <a:rPr lang="sl-SI" sz="3200" dirty="0"/>
              <a:t>1 ∙ 2 = </a:t>
            </a:r>
            <a:r>
              <a:rPr lang="sl-SI" sz="3200" dirty="0">
                <a:solidFill>
                  <a:srgbClr val="FF0000"/>
                </a:solidFill>
              </a:rPr>
              <a:t>2</a:t>
            </a:r>
          </a:p>
        </p:txBody>
      </p:sp>
      <p:sp>
        <p:nvSpPr>
          <p:cNvPr id="40" name="PoljeZBesedilom 39">
            <a:extLst>
              <a:ext uri="{FF2B5EF4-FFF2-40B4-BE49-F238E27FC236}">
                <a16:creationId xmlns:a16="http://schemas.microsoft.com/office/drawing/2014/main" id="{BAC97A21-A0C7-495B-B476-4C4DDB4A7BFE}"/>
              </a:ext>
            </a:extLst>
          </p:cNvPr>
          <p:cNvSpPr txBox="1"/>
          <p:nvPr/>
        </p:nvSpPr>
        <p:spPr>
          <a:xfrm>
            <a:off x="7548880" y="2991124"/>
            <a:ext cx="1889760" cy="584775"/>
          </a:xfrm>
          <a:prstGeom prst="rect">
            <a:avLst/>
          </a:prstGeom>
          <a:noFill/>
        </p:spPr>
        <p:txBody>
          <a:bodyPr wrap="square" rtlCol="0">
            <a:spAutoFit/>
          </a:bodyPr>
          <a:lstStyle/>
          <a:p>
            <a:r>
              <a:rPr lang="sl-SI" sz="3200" dirty="0"/>
              <a:t>2 ∙ 2 = </a:t>
            </a:r>
            <a:r>
              <a:rPr lang="sl-SI" sz="3200" dirty="0">
                <a:solidFill>
                  <a:srgbClr val="FF0000"/>
                </a:solidFill>
              </a:rPr>
              <a:t>4</a:t>
            </a:r>
          </a:p>
        </p:txBody>
      </p:sp>
      <p:sp>
        <p:nvSpPr>
          <p:cNvPr id="41" name="PoljeZBesedilom 40">
            <a:extLst>
              <a:ext uri="{FF2B5EF4-FFF2-40B4-BE49-F238E27FC236}">
                <a16:creationId xmlns:a16="http://schemas.microsoft.com/office/drawing/2014/main" id="{E757E80E-008D-4C7F-9AB2-B75C3EF8031C}"/>
              </a:ext>
            </a:extLst>
          </p:cNvPr>
          <p:cNvSpPr txBox="1"/>
          <p:nvPr/>
        </p:nvSpPr>
        <p:spPr>
          <a:xfrm>
            <a:off x="7548880" y="5484539"/>
            <a:ext cx="1889760" cy="584775"/>
          </a:xfrm>
          <a:prstGeom prst="rect">
            <a:avLst/>
          </a:prstGeom>
          <a:noFill/>
        </p:spPr>
        <p:txBody>
          <a:bodyPr wrap="square" rtlCol="0">
            <a:spAutoFit/>
          </a:bodyPr>
          <a:lstStyle/>
          <a:p>
            <a:r>
              <a:rPr lang="sl-SI" sz="3200" dirty="0"/>
              <a:t>3 ∙ 2 = </a:t>
            </a:r>
            <a:r>
              <a:rPr lang="sl-SI" sz="3200" dirty="0">
                <a:solidFill>
                  <a:srgbClr val="FF0000"/>
                </a:solidFill>
              </a:rPr>
              <a:t>6</a:t>
            </a:r>
          </a:p>
        </p:txBody>
      </p:sp>
      <p:sp>
        <p:nvSpPr>
          <p:cNvPr id="49" name="PoljeZBesedilom 48">
            <a:extLst>
              <a:ext uri="{FF2B5EF4-FFF2-40B4-BE49-F238E27FC236}">
                <a16:creationId xmlns:a16="http://schemas.microsoft.com/office/drawing/2014/main" id="{BE8F0A00-6115-45DF-BB7E-55EB50435FD1}"/>
              </a:ext>
            </a:extLst>
          </p:cNvPr>
          <p:cNvSpPr txBox="1"/>
          <p:nvPr/>
        </p:nvSpPr>
        <p:spPr>
          <a:xfrm>
            <a:off x="4638682" y="788686"/>
            <a:ext cx="2326640" cy="584775"/>
          </a:xfrm>
          <a:prstGeom prst="rect">
            <a:avLst/>
          </a:prstGeom>
          <a:noFill/>
        </p:spPr>
        <p:txBody>
          <a:bodyPr wrap="square" rtlCol="0">
            <a:spAutoFit/>
          </a:bodyPr>
          <a:lstStyle/>
          <a:p>
            <a:r>
              <a:rPr lang="sl-SI" sz="3200" dirty="0"/>
              <a:t> 2</a:t>
            </a:r>
            <a:endParaRPr lang="sl-SI" sz="3200" dirty="0">
              <a:solidFill>
                <a:srgbClr val="FF0000"/>
              </a:solidFill>
            </a:endParaRPr>
          </a:p>
        </p:txBody>
      </p:sp>
      <p:sp>
        <p:nvSpPr>
          <p:cNvPr id="50" name="PoljeZBesedilom 49">
            <a:extLst>
              <a:ext uri="{FF2B5EF4-FFF2-40B4-BE49-F238E27FC236}">
                <a16:creationId xmlns:a16="http://schemas.microsoft.com/office/drawing/2014/main" id="{B50247DD-7EC9-4258-BAE2-526A0852D03A}"/>
              </a:ext>
            </a:extLst>
          </p:cNvPr>
          <p:cNvSpPr txBox="1"/>
          <p:nvPr/>
        </p:nvSpPr>
        <p:spPr>
          <a:xfrm>
            <a:off x="4486908" y="2991124"/>
            <a:ext cx="2326640" cy="584775"/>
          </a:xfrm>
          <a:prstGeom prst="rect">
            <a:avLst/>
          </a:prstGeom>
          <a:noFill/>
        </p:spPr>
        <p:txBody>
          <a:bodyPr wrap="square" rtlCol="0">
            <a:spAutoFit/>
          </a:bodyPr>
          <a:lstStyle/>
          <a:p>
            <a:r>
              <a:rPr lang="sl-SI" sz="3200" dirty="0"/>
              <a:t> 2 + 2</a:t>
            </a:r>
            <a:endParaRPr lang="sl-SI" sz="3200" dirty="0">
              <a:solidFill>
                <a:srgbClr val="FF0000"/>
              </a:solidFill>
            </a:endParaRPr>
          </a:p>
        </p:txBody>
      </p:sp>
      <p:sp>
        <p:nvSpPr>
          <p:cNvPr id="51" name="PoljeZBesedilom 50">
            <a:extLst>
              <a:ext uri="{FF2B5EF4-FFF2-40B4-BE49-F238E27FC236}">
                <a16:creationId xmlns:a16="http://schemas.microsoft.com/office/drawing/2014/main" id="{61ECC3BC-944C-42F1-8C24-146192E4EE9F}"/>
              </a:ext>
            </a:extLst>
          </p:cNvPr>
          <p:cNvSpPr txBox="1"/>
          <p:nvPr/>
        </p:nvSpPr>
        <p:spPr>
          <a:xfrm>
            <a:off x="4486908" y="5484539"/>
            <a:ext cx="2326640" cy="584775"/>
          </a:xfrm>
          <a:prstGeom prst="rect">
            <a:avLst/>
          </a:prstGeom>
          <a:noFill/>
        </p:spPr>
        <p:txBody>
          <a:bodyPr wrap="square" rtlCol="0">
            <a:spAutoFit/>
          </a:bodyPr>
          <a:lstStyle/>
          <a:p>
            <a:r>
              <a:rPr lang="sl-SI" sz="3200" dirty="0"/>
              <a:t> 2 + 2 + 2</a:t>
            </a:r>
            <a:endParaRPr lang="sl-SI" sz="3200" dirty="0">
              <a:solidFill>
                <a:srgbClr val="FF0000"/>
              </a:solidFill>
            </a:endParaRPr>
          </a:p>
        </p:txBody>
      </p:sp>
      <p:pic>
        <p:nvPicPr>
          <p:cNvPr id="7" name="Zvok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598077936"/>
      </p:ext>
    </p:extLst>
  </p:cSld>
  <p:clrMapOvr>
    <a:masterClrMapping/>
  </p:clrMapOvr>
  <mc:AlternateContent xmlns:mc="http://schemas.openxmlformats.org/markup-compatibility/2006" xmlns:p14="http://schemas.microsoft.com/office/powerpoint/2010/main">
    <mc:Choice Requires="p14">
      <p:transition spd="slow" p14:dur="2000" advTm="31085"/>
    </mc:Choice>
    <mc:Fallback xmlns="">
      <p:transition spd="slow" advTm="3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7"/>
                </p:tgtEl>
              </p:cMediaNode>
            </p:audio>
          </p:childTnLst>
        </p:cTn>
      </p:par>
    </p:tnLst>
    <p:bldLst>
      <p:bldP spid="39" grpId="0"/>
      <p:bldP spid="40" grpId="0"/>
      <p:bldP spid="41" grpId="0"/>
      <p:bldP spid="49" grpId="0"/>
      <p:bldP spid="50"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y and girl cartoon Royalty Free Vector Image">
            <a:extLst>
              <a:ext uri="{FF2B5EF4-FFF2-40B4-BE49-F238E27FC236}">
                <a16:creationId xmlns:a16="http://schemas.microsoft.com/office/drawing/2014/main" id="{4FC27233-D388-4AB0-98C2-91AC8DF71315}"/>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48" r="70532" b="55563"/>
          <a:stretch/>
        </p:blipFill>
        <p:spPr bwMode="auto">
          <a:xfrm>
            <a:off x="5987988" y="4637521"/>
            <a:ext cx="1091719" cy="182784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aven povezovalnik 13">
            <a:extLst>
              <a:ext uri="{FF2B5EF4-FFF2-40B4-BE49-F238E27FC236}">
                <a16:creationId xmlns:a16="http://schemas.microsoft.com/office/drawing/2014/main" id="{B7192FDA-2C77-4B81-93E5-F3B2213D1A72}"/>
              </a:ext>
            </a:extLst>
          </p:cNvPr>
          <p:cNvCxnSpPr/>
          <p:nvPr/>
        </p:nvCxnSpPr>
        <p:spPr>
          <a:xfrm>
            <a:off x="79899" y="2104008"/>
            <a:ext cx="11816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a:extLst>
              <a:ext uri="{FF2B5EF4-FFF2-40B4-BE49-F238E27FC236}">
                <a16:creationId xmlns:a16="http://schemas.microsoft.com/office/drawing/2014/main" id="{F7765450-9722-4518-ADF9-E1E45432CFD6}"/>
              </a:ext>
            </a:extLst>
          </p:cNvPr>
          <p:cNvCxnSpPr/>
          <p:nvPr/>
        </p:nvCxnSpPr>
        <p:spPr>
          <a:xfrm>
            <a:off x="187910" y="4430648"/>
            <a:ext cx="11816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Skupina 2">
            <a:extLst>
              <a:ext uri="{FF2B5EF4-FFF2-40B4-BE49-F238E27FC236}">
                <a16:creationId xmlns:a16="http://schemas.microsoft.com/office/drawing/2014/main" id="{0C417710-08A9-4498-924E-84142E9EC532}"/>
              </a:ext>
            </a:extLst>
          </p:cNvPr>
          <p:cNvGrpSpPr/>
          <p:nvPr/>
        </p:nvGrpSpPr>
        <p:grpSpPr>
          <a:xfrm>
            <a:off x="373740" y="24152"/>
            <a:ext cx="4401360" cy="1939254"/>
            <a:chOff x="373740" y="131582"/>
            <a:chExt cx="4401360" cy="1939254"/>
          </a:xfrm>
        </p:grpSpPr>
        <p:pic>
          <p:nvPicPr>
            <p:cNvPr id="10" name="Slika 9">
              <a:extLst>
                <a:ext uri="{FF2B5EF4-FFF2-40B4-BE49-F238E27FC236}">
                  <a16:creationId xmlns:a16="http://schemas.microsoft.com/office/drawing/2014/main" id="{6EFC045D-B77F-4CFB-98C1-13364217783B}"/>
                </a:ext>
              </a:extLst>
            </p:cNvPr>
            <p:cNvPicPr>
              <a:picLocks noChangeAspect="1"/>
            </p:cNvPicPr>
            <p:nvPr/>
          </p:nvPicPr>
          <p:blipFill>
            <a:blip r:embed="rId6"/>
            <a:stretch>
              <a:fillRect/>
            </a:stretch>
          </p:blipFill>
          <p:spPr>
            <a:xfrm>
              <a:off x="373740" y="215064"/>
              <a:ext cx="3779490" cy="1855772"/>
            </a:xfrm>
            <a:prstGeom prst="rect">
              <a:avLst/>
            </a:prstGeom>
          </p:spPr>
        </p:pic>
        <p:pic>
          <p:nvPicPr>
            <p:cNvPr id="2" name="Picture 2" descr="Boy and girl cartoon Royalty Free Vector Image">
              <a:extLst>
                <a:ext uri="{FF2B5EF4-FFF2-40B4-BE49-F238E27FC236}">
                  <a16:creationId xmlns:a16="http://schemas.microsoft.com/office/drawing/2014/main" id="{96726C6D-3EEC-4DA3-9C38-3350DB9676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02" t="43949" r="37859" b="7852"/>
            <a:stretch/>
          </p:blipFill>
          <p:spPr bwMode="auto">
            <a:xfrm>
              <a:off x="3845609" y="131582"/>
              <a:ext cx="929491" cy="18609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Skupina 6">
            <a:extLst>
              <a:ext uri="{FF2B5EF4-FFF2-40B4-BE49-F238E27FC236}">
                <a16:creationId xmlns:a16="http://schemas.microsoft.com/office/drawing/2014/main" id="{34E709CE-C1EB-4070-A678-A6372FEAFF33}"/>
              </a:ext>
            </a:extLst>
          </p:cNvPr>
          <p:cNvGrpSpPr/>
          <p:nvPr/>
        </p:nvGrpSpPr>
        <p:grpSpPr>
          <a:xfrm>
            <a:off x="373740" y="2227400"/>
            <a:ext cx="5748320" cy="1939254"/>
            <a:chOff x="373740" y="2227400"/>
            <a:chExt cx="5748320" cy="1939254"/>
          </a:xfrm>
        </p:grpSpPr>
        <p:grpSp>
          <p:nvGrpSpPr>
            <p:cNvPr id="13" name="Skupina 12">
              <a:extLst>
                <a:ext uri="{FF2B5EF4-FFF2-40B4-BE49-F238E27FC236}">
                  <a16:creationId xmlns:a16="http://schemas.microsoft.com/office/drawing/2014/main" id="{317D0066-27BA-4342-B1FE-F3EB80D29653}"/>
                </a:ext>
              </a:extLst>
            </p:cNvPr>
            <p:cNvGrpSpPr/>
            <p:nvPr/>
          </p:nvGrpSpPr>
          <p:grpSpPr>
            <a:xfrm>
              <a:off x="373740" y="2227400"/>
              <a:ext cx="4452260" cy="1939254"/>
              <a:chOff x="373740" y="131582"/>
              <a:chExt cx="4452260" cy="1939254"/>
            </a:xfrm>
          </p:grpSpPr>
          <p:pic>
            <p:nvPicPr>
              <p:cNvPr id="16" name="Slika 15">
                <a:extLst>
                  <a:ext uri="{FF2B5EF4-FFF2-40B4-BE49-F238E27FC236}">
                    <a16:creationId xmlns:a16="http://schemas.microsoft.com/office/drawing/2014/main" id="{45346512-E836-4B26-A81C-54C0E7E845B3}"/>
                  </a:ext>
                </a:extLst>
              </p:cNvPr>
              <p:cNvPicPr>
                <a:picLocks noChangeAspect="1"/>
              </p:cNvPicPr>
              <p:nvPr/>
            </p:nvPicPr>
            <p:blipFill>
              <a:blip r:embed="rId6"/>
              <a:stretch>
                <a:fillRect/>
              </a:stretch>
            </p:blipFill>
            <p:spPr>
              <a:xfrm>
                <a:off x="373740" y="215064"/>
                <a:ext cx="3779490" cy="1855772"/>
              </a:xfrm>
              <a:prstGeom prst="rect">
                <a:avLst/>
              </a:prstGeom>
            </p:spPr>
          </p:pic>
          <p:pic>
            <p:nvPicPr>
              <p:cNvPr id="17" name="Picture 2" descr="Boy and girl cartoon Royalty Free Vector Image">
                <a:extLst>
                  <a:ext uri="{FF2B5EF4-FFF2-40B4-BE49-F238E27FC236}">
                    <a16:creationId xmlns:a16="http://schemas.microsoft.com/office/drawing/2014/main" id="{B0757876-AAE7-4627-955C-C98F6EB901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02" t="43949" r="36400" b="7852"/>
              <a:stretch/>
            </p:blipFill>
            <p:spPr bwMode="auto">
              <a:xfrm>
                <a:off x="3845609" y="131582"/>
                <a:ext cx="980391" cy="186092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Boy and girl cartoon Royalty Free Vector Image">
              <a:extLst>
                <a:ext uri="{FF2B5EF4-FFF2-40B4-BE49-F238E27FC236}">
                  <a16:creationId xmlns:a16="http://schemas.microsoft.com/office/drawing/2014/main" id="{C3ECED59-7C5B-42F3-8D80-A71FD85C77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581" t="47963" r="2" b="7852"/>
            <a:stretch/>
          </p:blipFill>
          <p:spPr bwMode="auto">
            <a:xfrm>
              <a:off x="4775100" y="2328271"/>
              <a:ext cx="1346960" cy="17600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Skupina 26">
            <a:extLst>
              <a:ext uri="{FF2B5EF4-FFF2-40B4-BE49-F238E27FC236}">
                <a16:creationId xmlns:a16="http://schemas.microsoft.com/office/drawing/2014/main" id="{5E98E8C4-BF20-4D9C-89C9-68F08216F679}"/>
              </a:ext>
            </a:extLst>
          </p:cNvPr>
          <p:cNvGrpSpPr/>
          <p:nvPr/>
        </p:nvGrpSpPr>
        <p:grpSpPr>
          <a:xfrm>
            <a:off x="239668" y="4554039"/>
            <a:ext cx="5748320" cy="1939254"/>
            <a:chOff x="239668" y="4554039"/>
            <a:chExt cx="5748320" cy="1939254"/>
          </a:xfrm>
        </p:grpSpPr>
        <p:grpSp>
          <p:nvGrpSpPr>
            <p:cNvPr id="23" name="Skupina 22">
              <a:extLst>
                <a:ext uri="{FF2B5EF4-FFF2-40B4-BE49-F238E27FC236}">
                  <a16:creationId xmlns:a16="http://schemas.microsoft.com/office/drawing/2014/main" id="{D5E57FD6-10EF-4A40-A8B0-B6B068699A77}"/>
                </a:ext>
              </a:extLst>
            </p:cNvPr>
            <p:cNvGrpSpPr/>
            <p:nvPr/>
          </p:nvGrpSpPr>
          <p:grpSpPr>
            <a:xfrm>
              <a:off x="239668" y="4554039"/>
              <a:ext cx="4452260" cy="1939254"/>
              <a:chOff x="373740" y="131582"/>
              <a:chExt cx="4452260" cy="1939254"/>
            </a:xfrm>
          </p:grpSpPr>
          <p:pic>
            <p:nvPicPr>
              <p:cNvPr id="25" name="Slika 24">
                <a:extLst>
                  <a:ext uri="{FF2B5EF4-FFF2-40B4-BE49-F238E27FC236}">
                    <a16:creationId xmlns:a16="http://schemas.microsoft.com/office/drawing/2014/main" id="{9D46C55E-3509-4EAF-9C8C-B7FD75DD4015}"/>
                  </a:ext>
                </a:extLst>
              </p:cNvPr>
              <p:cNvPicPr>
                <a:picLocks noChangeAspect="1"/>
              </p:cNvPicPr>
              <p:nvPr/>
            </p:nvPicPr>
            <p:blipFill>
              <a:blip r:embed="rId6"/>
              <a:stretch>
                <a:fillRect/>
              </a:stretch>
            </p:blipFill>
            <p:spPr>
              <a:xfrm>
                <a:off x="373740" y="215064"/>
                <a:ext cx="3779490" cy="1855772"/>
              </a:xfrm>
              <a:prstGeom prst="rect">
                <a:avLst/>
              </a:prstGeom>
            </p:spPr>
          </p:pic>
          <p:pic>
            <p:nvPicPr>
              <p:cNvPr id="26" name="Picture 2" descr="Boy and girl cartoon Royalty Free Vector Image">
                <a:extLst>
                  <a:ext uri="{FF2B5EF4-FFF2-40B4-BE49-F238E27FC236}">
                    <a16:creationId xmlns:a16="http://schemas.microsoft.com/office/drawing/2014/main" id="{3306CE96-5673-4A9C-BF5B-8503BD1568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02" t="43949" r="36400" b="7852"/>
              <a:stretch/>
            </p:blipFill>
            <p:spPr bwMode="auto">
              <a:xfrm>
                <a:off x="3845609" y="131582"/>
                <a:ext cx="980391" cy="186092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 descr="Boy and girl cartoon Royalty Free Vector Image">
              <a:extLst>
                <a:ext uri="{FF2B5EF4-FFF2-40B4-BE49-F238E27FC236}">
                  <a16:creationId xmlns:a16="http://schemas.microsoft.com/office/drawing/2014/main" id="{ABD564AE-0AF4-4696-85C9-F41251497D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581" t="47963" r="2" b="7852"/>
            <a:stretch/>
          </p:blipFill>
          <p:spPr bwMode="auto">
            <a:xfrm>
              <a:off x="4641028" y="4654910"/>
              <a:ext cx="1346960" cy="176005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PoljeZBesedilom 28">
            <a:extLst>
              <a:ext uri="{FF2B5EF4-FFF2-40B4-BE49-F238E27FC236}">
                <a16:creationId xmlns:a16="http://schemas.microsoft.com/office/drawing/2014/main" id="{C19F4E9A-42C0-4DE7-8BC3-F2685FEF8398}"/>
              </a:ext>
            </a:extLst>
          </p:cNvPr>
          <p:cNvSpPr txBox="1"/>
          <p:nvPr/>
        </p:nvSpPr>
        <p:spPr>
          <a:xfrm>
            <a:off x="9418320" y="792935"/>
            <a:ext cx="1889760" cy="584775"/>
          </a:xfrm>
          <a:prstGeom prst="rect">
            <a:avLst/>
          </a:prstGeom>
          <a:noFill/>
        </p:spPr>
        <p:txBody>
          <a:bodyPr wrap="square" rtlCol="0">
            <a:spAutoFit/>
          </a:bodyPr>
          <a:lstStyle/>
          <a:p>
            <a:r>
              <a:rPr lang="sl-SI" sz="3200" dirty="0"/>
              <a:t>4 ∙ 2 = </a:t>
            </a:r>
            <a:r>
              <a:rPr lang="sl-SI" sz="3200" dirty="0">
                <a:solidFill>
                  <a:srgbClr val="FF0000"/>
                </a:solidFill>
              </a:rPr>
              <a:t>8</a:t>
            </a:r>
          </a:p>
        </p:txBody>
      </p:sp>
      <p:sp>
        <p:nvSpPr>
          <p:cNvPr id="31" name="PoljeZBesedilom 30">
            <a:extLst>
              <a:ext uri="{FF2B5EF4-FFF2-40B4-BE49-F238E27FC236}">
                <a16:creationId xmlns:a16="http://schemas.microsoft.com/office/drawing/2014/main" id="{276FB8BF-8977-4F8C-91B1-29B079126EF8}"/>
              </a:ext>
            </a:extLst>
          </p:cNvPr>
          <p:cNvSpPr txBox="1"/>
          <p:nvPr/>
        </p:nvSpPr>
        <p:spPr>
          <a:xfrm>
            <a:off x="9418320" y="3177040"/>
            <a:ext cx="1889760" cy="584775"/>
          </a:xfrm>
          <a:prstGeom prst="rect">
            <a:avLst/>
          </a:prstGeom>
          <a:noFill/>
        </p:spPr>
        <p:txBody>
          <a:bodyPr wrap="square" rtlCol="0">
            <a:spAutoFit/>
          </a:bodyPr>
          <a:lstStyle/>
          <a:p>
            <a:r>
              <a:rPr lang="sl-SI" sz="3200" dirty="0"/>
              <a:t>5 ∙ 2 = </a:t>
            </a:r>
            <a:r>
              <a:rPr lang="sl-SI" sz="3200" dirty="0">
                <a:solidFill>
                  <a:srgbClr val="FF0000"/>
                </a:solidFill>
              </a:rPr>
              <a:t>10</a:t>
            </a:r>
          </a:p>
        </p:txBody>
      </p:sp>
      <p:sp>
        <p:nvSpPr>
          <p:cNvPr id="33" name="PoljeZBesedilom 32">
            <a:extLst>
              <a:ext uri="{FF2B5EF4-FFF2-40B4-BE49-F238E27FC236}">
                <a16:creationId xmlns:a16="http://schemas.microsoft.com/office/drawing/2014/main" id="{B31DC4E7-1A12-4450-AF07-90EF244DD747}"/>
              </a:ext>
            </a:extLst>
          </p:cNvPr>
          <p:cNvSpPr txBox="1"/>
          <p:nvPr/>
        </p:nvSpPr>
        <p:spPr>
          <a:xfrm>
            <a:off x="9418320" y="5503679"/>
            <a:ext cx="1889760" cy="584775"/>
          </a:xfrm>
          <a:prstGeom prst="rect">
            <a:avLst/>
          </a:prstGeom>
          <a:noFill/>
        </p:spPr>
        <p:txBody>
          <a:bodyPr wrap="square" rtlCol="0">
            <a:spAutoFit/>
          </a:bodyPr>
          <a:lstStyle/>
          <a:p>
            <a:r>
              <a:rPr lang="sl-SI" sz="3200" dirty="0"/>
              <a:t>6 ∙ 2 = </a:t>
            </a:r>
            <a:r>
              <a:rPr lang="sl-SI" sz="3200" dirty="0">
                <a:solidFill>
                  <a:srgbClr val="FF0000"/>
                </a:solidFill>
              </a:rPr>
              <a:t>12</a:t>
            </a:r>
          </a:p>
        </p:txBody>
      </p:sp>
      <p:sp>
        <p:nvSpPr>
          <p:cNvPr id="34" name="PoljeZBesedilom 33">
            <a:extLst>
              <a:ext uri="{FF2B5EF4-FFF2-40B4-BE49-F238E27FC236}">
                <a16:creationId xmlns:a16="http://schemas.microsoft.com/office/drawing/2014/main" id="{8C476A8F-7036-4780-9B76-A6ED915AF2EB}"/>
              </a:ext>
            </a:extLst>
          </p:cNvPr>
          <p:cNvSpPr txBox="1"/>
          <p:nvPr/>
        </p:nvSpPr>
        <p:spPr>
          <a:xfrm>
            <a:off x="5697650" y="779017"/>
            <a:ext cx="2326640" cy="584775"/>
          </a:xfrm>
          <a:prstGeom prst="rect">
            <a:avLst/>
          </a:prstGeom>
          <a:noFill/>
        </p:spPr>
        <p:txBody>
          <a:bodyPr wrap="square" rtlCol="0">
            <a:spAutoFit/>
          </a:bodyPr>
          <a:lstStyle/>
          <a:p>
            <a:r>
              <a:rPr lang="sl-SI" sz="3200" dirty="0"/>
              <a:t> 2 + 2 + 2 + 2</a:t>
            </a:r>
            <a:endParaRPr lang="sl-SI" sz="3200" dirty="0">
              <a:solidFill>
                <a:srgbClr val="FF0000"/>
              </a:solidFill>
            </a:endParaRPr>
          </a:p>
        </p:txBody>
      </p:sp>
      <p:sp>
        <p:nvSpPr>
          <p:cNvPr id="35" name="PoljeZBesedilom 34">
            <a:extLst>
              <a:ext uri="{FF2B5EF4-FFF2-40B4-BE49-F238E27FC236}">
                <a16:creationId xmlns:a16="http://schemas.microsoft.com/office/drawing/2014/main" id="{6573C73A-0F1C-4944-A270-04B9F7D03A42}"/>
              </a:ext>
            </a:extLst>
          </p:cNvPr>
          <p:cNvSpPr txBox="1"/>
          <p:nvPr/>
        </p:nvSpPr>
        <p:spPr>
          <a:xfrm>
            <a:off x="6319520" y="2328271"/>
            <a:ext cx="3098800" cy="584775"/>
          </a:xfrm>
          <a:prstGeom prst="rect">
            <a:avLst/>
          </a:prstGeom>
          <a:noFill/>
        </p:spPr>
        <p:txBody>
          <a:bodyPr wrap="square" rtlCol="0">
            <a:spAutoFit/>
          </a:bodyPr>
          <a:lstStyle/>
          <a:p>
            <a:r>
              <a:rPr lang="sl-SI" sz="3200" dirty="0"/>
              <a:t> 2 + 2 + 2 + 2 + 2</a:t>
            </a:r>
            <a:endParaRPr lang="sl-SI" sz="3200" dirty="0">
              <a:solidFill>
                <a:srgbClr val="FF0000"/>
              </a:solidFill>
            </a:endParaRPr>
          </a:p>
        </p:txBody>
      </p:sp>
      <p:sp>
        <p:nvSpPr>
          <p:cNvPr id="36" name="PoljeZBesedilom 35">
            <a:extLst>
              <a:ext uri="{FF2B5EF4-FFF2-40B4-BE49-F238E27FC236}">
                <a16:creationId xmlns:a16="http://schemas.microsoft.com/office/drawing/2014/main" id="{5EA2EDA9-8A25-4533-82CC-35DE6092F0B1}"/>
              </a:ext>
            </a:extLst>
          </p:cNvPr>
          <p:cNvSpPr txBox="1"/>
          <p:nvPr/>
        </p:nvSpPr>
        <p:spPr>
          <a:xfrm>
            <a:off x="7126484" y="4554039"/>
            <a:ext cx="3521196" cy="584775"/>
          </a:xfrm>
          <a:prstGeom prst="rect">
            <a:avLst/>
          </a:prstGeom>
          <a:noFill/>
        </p:spPr>
        <p:txBody>
          <a:bodyPr wrap="square" rtlCol="0">
            <a:spAutoFit/>
          </a:bodyPr>
          <a:lstStyle/>
          <a:p>
            <a:r>
              <a:rPr lang="sl-SI" sz="3200" dirty="0"/>
              <a:t> 2 + 2 + 2 + 2 + 2 + 2</a:t>
            </a:r>
            <a:endParaRPr lang="sl-SI" sz="3200" dirty="0">
              <a:solidFill>
                <a:srgbClr val="FF0000"/>
              </a:solidFill>
            </a:endParaRPr>
          </a:p>
        </p:txBody>
      </p:sp>
      <p:pic>
        <p:nvPicPr>
          <p:cNvPr id="8" name="Zvok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48521718"/>
      </p:ext>
    </p:extLst>
  </p:cSld>
  <p:clrMapOvr>
    <a:masterClrMapping/>
  </p:clrMapOvr>
  <mc:AlternateContent xmlns:mc="http://schemas.openxmlformats.org/markup-compatibility/2006" xmlns:p14="http://schemas.microsoft.com/office/powerpoint/2010/main">
    <mc:Choice Requires="p14">
      <p:transition spd="slow" p14:dur="2000" advTm="41512"/>
    </mc:Choice>
    <mc:Fallback xmlns="">
      <p:transition spd="slow" advTm="4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bldLst>
      <p:bldP spid="29" grpId="0"/>
      <p:bldP spid="31" grpId="0"/>
      <p:bldP spid="33"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Raven povezovalnik 13">
            <a:extLst>
              <a:ext uri="{FF2B5EF4-FFF2-40B4-BE49-F238E27FC236}">
                <a16:creationId xmlns:a16="http://schemas.microsoft.com/office/drawing/2014/main" id="{B7192FDA-2C77-4B81-93E5-F3B2213D1A72}"/>
              </a:ext>
            </a:extLst>
          </p:cNvPr>
          <p:cNvCxnSpPr/>
          <p:nvPr/>
        </p:nvCxnSpPr>
        <p:spPr>
          <a:xfrm>
            <a:off x="79899" y="2104008"/>
            <a:ext cx="11816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a:extLst>
              <a:ext uri="{FF2B5EF4-FFF2-40B4-BE49-F238E27FC236}">
                <a16:creationId xmlns:a16="http://schemas.microsoft.com/office/drawing/2014/main" id="{F7765450-9722-4518-ADF9-E1E45432CFD6}"/>
              </a:ext>
            </a:extLst>
          </p:cNvPr>
          <p:cNvCxnSpPr/>
          <p:nvPr/>
        </p:nvCxnSpPr>
        <p:spPr>
          <a:xfrm>
            <a:off x="187910" y="4430648"/>
            <a:ext cx="118161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Skupina 20">
            <a:extLst>
              <a:ext uri="{FF2B5EF4-FFF2-40B4-BE49-F238E27FC236}">
                <a16:creationId xmlns:a16="http://schemas.microsoft.com/office/drawing/2014/main" id="{1B2229E1-D871-474D-9754-F569E06253B5}"/>
              </a:ext>
            </a:extLst>
          </p:cNvPr>
          <p:cNvGrpSpPr/>
          <p:nvPr/>
        </p:nvGrpSpPr>
        <p:grpSpPr>
          <a:xfrm>
            <a:off x="271403" y="123013"/>
            <a:ext cx="8265573" cy="1939254"/>
            <a:chOff x="233938" y="2262561"/>
            <a:chExt cx="8265573" cy="1939254"/>
          </a:xfrm>
        </p:grpSpPr>
        <p:pic>
          <p:nvPicPr>
            <p:cNvPr id="19" name="Slika 18">
              <a:extLst>
                <a:ext uri="{FF2B5EF4-FFF2-40B4-BE49-F238E27FC236}">
                  <a16:creationId xmlns:a16="http://schemas.microsoft.com/office/drawing/2014/main" id="{A216C0A4-7E5E-4C45-84FC-6E632ABBD115}"/>
                </a:ext>
              </a:extLst>
            </p:cNvPr>
            <p:cNvPicPr>
              <a:picLocks noChangeAspect="1"/>
            </p:cNvPicPr>
            <p:nvPr/>
          </p:nvPicPr>
          <p:blipFill rotWithShape="1">
            <a:blip r:embed="rId5"/>
            <a:srcRect l="29135" t="-277" r="35158" b="-1"/>
            <a:stretch/>
          </p:blipFill>
          <p:spPr>
            <a:xfrm>
              <a:off x="7149987" y="2281778"/>
              <a:ext cx="1349524" cy="1860927"/>
            </a:xfrm>
            <a:prstGeom prst="rect">
              <a:avLst/>
            </a:prstGeom>
          </p:spPr>
        </p:pic>
        <p:grpSp>
          <p:nvGrpSpPr>
            <p:cNvPr id="33" name="Skupina 32">
              <a:extLst>
                <a:ext uri="{FF2B5EF4-FFF2-40B4-BE49-F238E27FC236}">
                  <a16:creationId xmlns:a16="http://schemas.microsoft.com/office/drawing/2014/main" id="{2E41ECE6-A204-415F-8F50-FC7ACE3250D1}"/>
                </a:ext>
              </a:extLst>
            </p:cNvPr>
            <p:cNvGrpSpPr/>
            <p:nvPr/>
          </p:nvGrpSpPr>
          <p:grpSpPr>
            <a:xfrm>
              <a:off x="233938" y="2262561"/>
              <a:ext cx="6916049" cy="1939254"/>
              <a:chOff x="175147" y="113691"/>
              <a:chExt cx="6916049" cy="1939254"/>
            </a:xfrm>
          </p:grpSpPr>
          <p:grpSp>
            <p:nvGrpSpPr>
              <p:cNvPr id="34" name="Skupina 33">
                <a:extLst>
                  <a:ext uri="{FF2B5EF4-FFF2-40B4-BE49-F238E27FC236}">
                    <a16:creationId xmlns:a16="http://schemas.microsoft.com/office/drawing/2014/main" id="{70BB6899-5775-4C72-8B89-829FB57ABC72}"/>
                  </a:ext>
                </a:extLst>
              </p:cNvPr>
              <p:cNvGrpSpPr/>
              <p:nvPr/>
            </p:nvGrpSpPr>
            <p:grpSpPr>
              <a:xfrm>
                <a:off x="175147" y="113691"/>
                <a:ext cx="5748320" cy="1939254"/>
                <a:chOff x="239668" y="4554039"/>
                <a:chExt cx="5748320" cy="1939254"/>
              </a:xfrm>
            </p:grpSpPr>
            <p:grpSp>
              <p:nvGrpSpPr>
                <p:cNvPr id="36" name="Skupina 35">
                  <a:extLst>
                    <a:ext uri="{FF2B5EF4-FFF2-40B4-BE49-F238E27FC236}">
                      <a16:creationId xmlns:a16="http://schemas.microsoft.com/office/drawing/2014/main" id="{A728CA88-18E6-4EF3-A434-746F7D0949C6}"/>
                    </a:ext>
                  </a:extLst>
                </p:cNvPr>
                <p:cNvGrpSpPr/>
                <p:nvPr/>
              </p:nvGrpSpPr>
              <p:grpSpPr>
                <a:xfrm>
                  <a:off x="239668" y="4554039"/>
                  <a:ext cx="4452260" cy="1939254"/>
                  <a:chOff x="373740" y="131582"/>
                  <a:chExt cx="4452260" cy="1939254"/>
                </a:xfrm>
              </p:grpSpPr>
              <p:pic>
                <p:nvPicPr>
                  <p:cNvPr id="38" name="Slika 37">
                    <a:extLst>
                      <a:ext uri="{FF2B5EF4-FFF2-40B4-BE49-F238E27FC236}">
                        <a16:creationId xmlns:a16="http://schemas.microsoft.com/office/drawing/2014/main" id="{28A767BF-A5CA-4539-B895-A47B074843EF}"/>
                      </a:ext>
                    </a:extLst>
                  </p:cNvPr>
                  <p:cNvPicPr>
                    <a:picLocks noChangeAspect="1"/>
                  </p:cNvPicPr>
                  <p:nvPr/>
                </p:nvPicPr>
                <p:blipFill>
                  <a:blip r:embed="rId5"/>
                  <a:stretch>
                    <a:fillRect/>
                  </a:stretch>
                </p:blipFill>
                <p:spPr>
                  <a:xfrm>
                    <a:off x="373740" y="215064"/>
                    <a:ext cx="3779490" cy="1855772"/>
                  </a:xfrm>
                  <a:prstGeom prst="rect">
                    <a:avLst/>
                  </a:prstGeom>
                </p:spPr>
              </p:pic>
              <p:pic>
                <p:nvPicPr>
                  <p:cNvPr id="39" name="Picture 2" descr="Boy and girl cartoon Royalty Free Vector Image">
                    <a:extLst>
                      <a:ext uri="{FF2B5EF4-FFF2-40B4-BE49-F238E27FC236}">
                        <a16:creationId xmlns:a16="http://schemas.microsoft.com/office/drawing/2014/main" id="{B7E0E381-4F59-448B-AB06-38E7220070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02" t="43949" r="36400" b="7852"/>
                  <a:stretch/>
                </p:blipFill>
                <p:spPr bwMode="auto">
                  <a:xfrm>
                    <a:off x="3845609" y="131582"/>
                    <a:ext cx="980391" cy="1860927"/>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Boy and girl cartoon Royalty Free Vector Image">
                  <a:extLst>
                    <a:ext uri="{FF2B5EF4-FFF2-40B4-BE49-F238E27FC236}">
                      <a16:creationId xmlns:a16="http://schemas.microsoft.com/office/drawing/2014/main" id="{C42DF166-2180-4B0B-A40E-79F70D7045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581" t="47963" r="2" b="7852"/>
                <a:stretch/>
              </p:blipFill>
              <p:spPr bwMode="auto">
                <a:xfrm>
                  <a:off x="4641028" y="4654910"/>
                  <a:ext cx="1346960" cy="1760056"/>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Boy and girl cartoon Royalty Free Vector Image">
                <a:extLst>
                  <a:ext uri="{FF2B5EF4-FFF2-40B4-BE49-F238E27FC236}">
                    <a16:creationId xmlns:a16="http://schemas.microsoft.com/office/drawing/2014/main" id="{6D89DF72-FEBE-4610-9333-E9822FE85E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 r="70532" b="55563"/>
              <a:stretch/>
            </p:blipFill>
            <p:spPr bwMode="auto">
              <a:xfrm>
                <a:off x="5999477" y="157185"/>
                <a:ext cx="1091719" cy="182784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0" name="Skupina 39">
            <a:extLst>
              <a:ext uri="{FF2B5EF4-FFF2-40B4-BE49-F238E27FC236}">
                <a16:creationId xmlns:a16="http://schemas.microsoft.com/office/drawing/2014/main" id="{ED91E89C-8B99-4552-963D-15E2C7B70FB3}"/>
              </a:ext>
            </a:extLst>
          </p:cNvPr>
          <p:cNvGrpSpPr/>
          <p:nvPr/>
        </p:nvGrpSpPr>
        <p:grpSpPr>
          <a:xfrm>
            <a:off x="79899" y="2446159"/>
            <a:ext cx="8265573" cy="1939254"/>
            <a:chOff x="233938" y="2262561"/>
            <a:chExt cx="8265573" cy="1939254"/>
          </a:xfrm>
        </p:grpSpPr>
        <p:pic>
          <p:nvPicPr>
            <p:cNvPr id="41" name="Slika 40">
              <a:extLst>
                <a:ext uri="{FF2B5EF4-FFF2-40B4-BE49-F238E27FC236}">
                  <a16:creationId xmlns:a16="http://schemas.microsoft.com/office/drawing/2014/main" id="{C6F5F9E8-808F-47B1-97FD-6F3EB51EC0F7}"/>
                </a:ext>
              </a:extLst>
            </p:cNvPr>
            <p:cNvPicPr>
              <a:picLocks noChangeAspect="1"/>
            </p:cNvPicPr>
            <p:nvPr/>
          </p:nvPicPr>
          <p:blipFill rotWithShape="1">
            <a:blip r:embed="rId5"/>
            <a:srcRect l="29135" t="-277" r="35158" b="-1"/>
            <a:stretch/>
          </p:blipFill>
          <p:spPr>
            <a:xfrm>
              <a:off x="7149987" y="2281778"/>
              <a:ext cx="1349524" cy="1860927"/>
            </a:xfrm>
            <a:prstGeom prst="rect">
              <a:avLst/>
            </a:prstGeom>
          </p:spPr>
        </p:pic>
        <p:grpSp>
          <p:nvGrpSpPr>
            <p:cNvPr id="42" name="Skupina 41">
              <a:extLst>
                <a:ext uri="{FF2B5EF4-FFF2-40B4-BE49-F238E27FC236}">
                  <a16:creationId xmlns:a16="http://schemas.microsoft.com/office/drawing/2014/main" id="{68C78646-EE4B-401B-BAA4-C99778FF4DC9}"/>
                </a:ext>
              </a:extLst>
            </p:cNvPr>
            <p:cNvGrpSpPr/>
            <p:nvPr/>
          </p:nvGrpSpPr>
          <p:grpSpPr>
            <a:xfrm>
              <a:off x="233938" y="2262561"/>
              <a:ext cx="6916049" cy="1939254"/>
              <a:chOff x="175147" y="113691"/>
              <a:chExt cx="6916049" cy="1939254"/>
            </a:xfrm>
          </p:grpSpPr>
          <p:grpSp>
            <p:nvGrpSpPr>
              <p:cNvPr id="43" name="Skupina 42">
                <a:extLst>
                  <a:ext uri="{FF2B5EF4-FFF2-40B4-BE49-F238E27FC236}">
                    <a16:creationId xmlns:a16="http://schemas.microsoft.com/office/drawing/2014/main" id="{289ACFF2-6C0C-406A-9A6E-2A00A03EB0DD}"/>
                  </a:ext>
                </a:extLst>
              </p:cNvPr>
              <p:cNvGrpSpPr/>
              <p:nvPr/>
            </p:nvGrpSpPr>
            <p:grpSpPr>
              <a:xfrm>
                <a:off x="175147" y="113691"/>
                <a:ext cx="5748320" cy="1939254"/>
                <a:chOff x="239668" y="4554039"/>
                <a:chExt cx="5748320" cy="1939254"/>
              </a:xfrm>
            </p:grpSpPr>
            <p:grpSp>
              <p:nvGrpSpPr>
                <p:cNvPr id="45" name="Skupina 44">
                  <a:extLst>
                    <a:ext uri="{FF2B5EF4-FFF2-40B4-BE49-F238E27FC236}">
                      <a16:creationId xmlns:a16="http://schemas.microsoft.com/office/drawing/2014/main" id="{F1E00815-BEFC-419C-A18E-58642836922A}"/>
                    </a:ext>
                  </a:extLst>
                </p:cNvPr>
                <p:cNvGrpSpPr/>
                <p:nvPr/>
              </p:nvGrpSpPr>
              <p:grpSpPr>
                <a:xfrm>
                  <a:off x="239668" y="4554039"/>
                  <a:ext cx="4452260" cy="1939254"/>
                  <a:chOff x="373740" y="131582"/>
                  <a:chExt cx="4452260" cy="1939254"/>
                </a:xfrm>
              </p:grpSpPr>
              <p:pic>
                <p:nvPicPr>
                  <p:cNvPr id="47" name="Slika 46">
                    <a:extLst>
                      <a:ext uri="{FF2B5EF4-FFF2-40B4-BE49-F238E27FC236}">
                        <a16:creationId xmlns:a16="http://schemas.microsoft.com/office/drawing/2014/main" id="{5FAC36BA-0968-46F9-9CCC-0EC1E8FB22BB}"/>
                      </a:ext>
                    </a:extLst>
                  </p:cNvPr>
                  <p:cNvPicPr>
                    <a:picLocks noChangeAspect="1"/>
                  </p:cNvPicPr>
                  <p:nvPr/>
                </p:nvPicPr>
                <p:blipFill>
                  <a:blip r:embed="rId5"/>
                  <a:stretch>
                    <a:fillRect/>
                  </a:stretch>
                </p:blipFill>
                <p:spPr>
                  <a:xfrm>
                    <a:off x="373740" y="215064"/>
                    <a:ext cx="3779490" cy="1855772"/>
                  </a:xfrm>
                  <a:prstGeom prst="rect">
                    <a:avLst/>
                  </a:prstGeom>
                </p:spPr>
              </p:pic>
              <p:pic>
                <p:nvPicPr>
                  <p:cNvPr id="48" name="Picture 2" descr="Boy and girl cartoon Royalty Free Vector Image">
                    <a:extLst>
                      <a:ext uri="{FF2B5EF4-FFF2-40B4-BE49-F238E27FC236}">
                        <a16:creationId xmlns:a16="http://schemas.microsoft.com/office/drawing/2014/main" id="{C9685D58-6FD0-482C-B912-56D3C173CF1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02" t="43949" r="36400" b="7852"/>
                  <a:stretch/>
                </p:blipFill>
                <p:spPr bwMode="auto">
                  <a:xfrm>
                    <a:off x="3845609" y="131582"/>
                    <a:ext cx="980391" cy="1860927"/>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Boy and girl cartoon Royalty Free Vector Image">
                  <a:extLst>
                    <a:ext uri="{FF2B5EF4-FFF2-40B4-BE49-F238E27FC236}">
                      <a16:creationId xmlns:a16="http://schemas.microsoft.com/office/drawing/2014/main" id="{36449839-C74E-4776-AD5C-FC867BA815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581" t="47963" r="2" b="7852"/>
                <a:stretch/>
              </p:blipFill>
              <p:spPr bwMode="auto">
                <a:xfrm>
                  <a:off x="4641028" y="4654910"/>
                  <a:ext cx="1346960" cy="1760056"/>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2" descr="Boy and girl cartoon Royalty Free Vector Image">
                <a:extLst>
                  <a:ext uri="{FF2B5EF4-FFF2-40B4-BE49-F238E27FC236}">
                    <a16:creationId xmlns:a16="http://schemas.microsoft.com/office/drawing/2014/main" id="{22855E2C-777C-446D-A748-7CC359D040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 r="70532" b="55563"/>
              <a:stretch/>
            </p:blipFill>
            <p:spPr bwMode="auto">
              <a:xfrm>
                <a:off x="5999477" y="157185"/>
                <a:ext cx="1091719" cy="182784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0" name="Slika 49">
            <a:extLst>
              <a:ext uri="{FF2B5EF4-FFF2-40B4-BE49-F238E27FC236}">
                <a16:creationId xmlns:a16="http://schemas.microsoft.com/office/drawing/2014/main" id="{47CA025D-4CAD-4F7C-BB87-DF5C9F8AC507}"/>
              </a:ext>
            </a:extLst>
          </p:cNvPr>
          <p:cNvPicPr>
            <a:picLocks noChangeAspect="1"/>
          </p:cNvPicPr>
          <p:nvPr/>
        </p:nvPicPr>
        <p:blipFill rotWithShape="1">
          <a:blip r:embed="rId5"/>
          <a:srcRect l="65188" t="-277" b="-1"/>
          <a:stretch/>
        </p:blipFill>
        <p:spPr>
          <a:xfrm>
            <a:off x="8332613" y="2513145"/>
            <a:ext cx="1315701" cy="1860927"/>
          </a:xfrm>
          <a:prstGeom prst="rect">
            <a:avLst/>
          </a:prstGeom>
        </p:spPr>
      </p:pic>
      <p:sp>
        <p:nvSpPr>
          <p:cNvPr id="54" name="PoljeZBesedilom 53">
            <a:extLst>
              <a:ext uri="{FF2B5EF4-FFF2-40B4-BE49-F238E27FC236}">
                <a16:creationId xmlns:a16="http://schemas.microsoft.com/office/drawing/2014/main" id="{6452C65F-F028-49C6-BB9E-39CC3682506E}"/>
              </a:ext>
            </a:extLst>
          </p:cNvPr>
          <p:cNvSpPr txBox="1"/>
          <p:nvPr/>
        </p:nvSpPr>
        <p:spPr>
          <a:xfrm>
            <a:off x="10114329" y="926667"/>
            <a:ext cx="1889760" cy="584775"/>
          </a:xfrm>
          <a:prstGeom prst="rect">
            <a:avLst/>
          </a:prstGeom>
          <a:noFill/>
        </p:spPr>
        <p:txBody>
          <a:bodyPr wrap="square" rtlCol="0">
            <a:spAutoFit/>
          </a:bodyPr>
          <a:lstStyle/>
          <a:p>
            <a:r>
              <a:rPr lang="sl-SI" sz="3200" dirty="0"/>
              <a:t>7 ∙ 2 = </a:t>
            </a:r>
            <a:r>
              <a:rPr lang="sl-SI" sz="3200" dirty="0">
                <a:solidFill>
                  <a:srgbClr val="FF0000"/>
                </a:solidFill>
              </a:rPr>
              <a:t>14</a:t>
            </a:r>
          </a:p>
        </p:txBody>
      </p:sp>
      <p:sp>
        <p:nvSpPr>
          <p:cNvPr id="56" name="PoljeZBesedilom 55">
            <a:extLst>
              <a:ext uri="{FF2B5EF4-FFF2-40B4-BE49-F238E27FC236}">
                <a16:creationId xmlns:a16="http://schemas.microsoft.com/office/drawing/2014/main" id="{8E2ACD35-12B6-42B3-B403-A4630E968913}"/>
              </a:ext>
            </a:extLst>
          </p:cNvPr>
          <p:cNvSpPr txBox="1"/>
          <p:nvPr/>
        </p:nvSpPr>
        <p:spPr>
          <a:xfrm>
            <a:off x="10197988" y="3337506"/>
            <a:ext cx="1889760" cy="584775"/>
          </a:xfrm>
          <a:prstGeom prst="rect">
            <a:avLst/>
          </a:prstGeom>
          <a:noFill/>
        </p:spPr>
        <p:txBody>
          <a:bodyPr wrap="square" rtlCol="0">
            <a:spAutoFit/>
          </a:bodyPr>
          <a:lstStyle/>
          <a:p>
            <a:r>
              <a:rPr lang="sl-SI" sz="3200" dirty="0"/>
              <a:t>8 ∙ 2 = </a:t>
            </a:r>
            <a:r>
              <a:rPr lang="sl-SI" sz="3200" dirty="0">
                <a:solidFill>
                  <a:srgbClr val="FF0000"/>
                </a:solidFill>
              </a:rPr>
              <a:t>16</a:t>
            </a:r>
          </a:p>
        </p:txBody>
      </p:sp>
      <p:grpSp>
        <p:nvGrpSpPr>
          <p:cNvPr id="59" name="Skupina 58">
            <a:extLst>
              <a:ext uri="{FF2B5EF4-FFF2-40B4-BE49-F238E27FC236}">
                <a16:creationId xmlns:a16="http://schemas.microsoft.com/office/drawing/2014/main" id="{D3C9C351-9C2E-4F48-9688-97C1626A3BE4}"/>
              </a:ext>
            </a:extLst>
          </p:cNvPr>
          <p:cNvGrpSpPr/>
          <p:nvPr/>
        </p:nvGrpSpPr>
        <p:grpSpPr>
          <a:xfrm>
            <a:off x="75637" y="4772798"/>
            <a:ext cx="10449011" cy="1939254"/>
            <a:chOff x="63215" y="45775"/>
            <a:chExt cx="10449011" cy="1939254"/>
          </a:xfrm>
        </p:grpSpPr>
        <p:grpSp>
          <p:nvGrpSpPr>
            <p:cNvPr id="60" name="Skupina 59">
              <a:extLst>
                <a:ext uri="{FF2B5EF4-FFF2-40B4-BE49-F238E27FC236}">
                  <a16:creationId xmlns:a16="http://schemas.microsoft.com/office/drawing/2014/main" id="{0962BF5E-4D8E-4121-8D2F-3881045831EA}"/>
                </a:ext>
              </a:extLst>
            </p:cNvPr>
            <p:cNvGrpSpPr/>
            <p:nvPr/>
          </p:nvGrpSpPr>
          <p:grpSpPr>
            <a:xfrm>
              <a:off x="63215" y="45775"/>
              <a:ext cx="8265573" cy="1939254"/>
              <a:chOff x="233938" y="2262561"/>
              <a:chExt cx="8265573" cy="1939254"/>
            </a:xfrm>
          </p:grpSpPr>
          <p:pic>
            <p:nvPicPr>
              <p:cNvPr id="63" name="Slika 62">
                <a:extLst>
                  <a:ext uri="{FF2B5EF4-FFF2-40B4-BE49-F238E27FC236}">
                    <a16:creationId xmlns:a16="http://schemas.microsoft.com/office/drawing/2014/main" id="{C69A4F74-B98A-414B-8C3D-198DDBE7C3EF}"/>
                  </a:ext>
                </a:extLst>
              </p:cNvPr>
              <p:cNvPicPr>
                <a:picLocks noChangeAspect="1"/>
              </p:cNvPicPr>
              <p:nvPr/>
            </p:nvPicPr>
            <p:blipFill rotWithShape="1">
              <a:blip r:embed="rId5"/>
              <a:srcRect l="29135" t="-277" r="35158" b="-1"/>
              <a:stretch/>
            </p:blipFill>
            <p:spPr>
              <a:xfrm>
                <a:off x="7149987" y="2281778"/>
                <a:ext cx="1349524" cy="1860927"/>
              </a:xfrm>
              <a:prstGeom prst="rect">
                <a:avLst/>
              </a:prstGeom>
            </p:spPr>
          </p:pic>
          <p:grpSp>
            <p:nvGrpSpPr>
              <p:cNvPr id="64" name="Skupina 63">
                <a:extLst>
                  <a:ext uri="{FF2B5EF4-FFF2-40B4-BE49-F238E27FC236}">
                    <a16:creationId xmlns:a16="http://schemas.microsoft.com/office/drawing/2014/main" id="{6CC6798D-4B2E-4AA7-B9F8-EEF086806088}"/>
                  </a:ext>
                </a:extLst>
              </p:cNvPr>
              <p:cNvGrpSpPr/>
              <p:nvPr/>
            </p:nvGrpSpPr>
            <p:grpSpPr>
              <a:xfrm>
                <a:off x="233938" y="2262561"/>
                <a:ext cx="6916049" cy="1939254"/>
                <a:chOff x="175147" y="113691"/>
                <a:chExt cx="6916049" cy="1939254"/>
              </a:xfrm>
            </p:grpSpPr>
            <p:grpSp>
              <p:nvGrpSpPr>
                <p:cNvPr id="65" name="Skupina 64">
                  <a:extLst>
                    <a:ext uri="{FF2B5EF4-FFF2-40B4-BE49-F238E27FC236}">
                      <a16:creationId xmlns:a16="http://schemas.microsoft.com/office/drawing/2014/main" id="{C65F1F7C-F3BF-413F-B258-A474EBFD8E2C}"/>
                    </a:ext>
                  </a:extLst>
                </p:cNvPr>
                <p:cNvGrpSpPr/>
                <p:nvPr/>
              </p:nvGrpSpPr>
              <p:grpSpPr>
                <a:xfrm>
                  <a:off x="175147" y="113691"/>
                  <a:ext cx="5748320" cy="1939254"/>
                  <a:chOff x="239668" y="4554039"/>
                  <a:chExt cx="5748320" cy="1939254"/>
                </a:xfrm>
              </p:grpSpPr>
              <p:grpSp>
                <p:nvGrpSpPr>
                  <p:cNvPr id="67" name="Skupina 66">
                    <a:extLst>
                      <a:ext uri="{FF2B5EF4-FFF2-40B4-BE49-F238E27FC236}">
                        <a16:creationId xmlns:a16="http://schemas.microsoft.com/office/drawing/2014/main" id="{43D79D30-74BB-4F0A-ADFD-EF9E447715F5}"/>
                      </a:ext>
                    </a:extLst>
                  </p:cNvPr>
                  <p:cNvGrpSpPr/>
                  <p:nvPr/>
                </p:nvGrpSpPr>
                <p:grpSpPr>
                  <a:xfrm>
                    <a:off x="239668" y="4554039"/>
                    <a:ext cx="4452260" cy="1939254"/>
                    <a:chOff x="373740" y="131582"/>
                    <a:chExt cx="4452260" cy="1939254"/>
                  </a:xfrm>
                </p:grpSpPr>
                <p:pic>
                  <p:nvPicPr>
                    <p:cNvPr id="69" name="Slika 68">
                      <a:extLst>
                        <a:ext uri="{FF2B5EF4-FFF2-40B4-BE49-F238E27FC236}">
                          <a16:creationId xmlns:a16="http://schemas.microsoft.com/office/drawing/2014/main" id="{7CD52FE5-5030-4E02-AEC4-CCD29063D4D1}"/>
                        </a:ext>
                      </a:extLst>
                    </p:cNvPr>
                    <p:cNvPicPr>
                      <a:picLocks noChangeAspect="1"/>
                    </p:cNvPicPr>
                    <p:nvPr/>
                  </p:nvPicPr>
                  <p:blipFill>
                    <a:blip r:embed="rId5"/>
                    <a:stretch>
                      <a:fillRect/>
                    </a:stretch>
                  </p:blipFill>
                  <p:spPr>
                    <a:xfrm>
                      <a:off x="373740" y="215064"/>
                      <a:ext cx="3779490" cy="1855772"/>
                    </a:xfrm>
                    <a:prstGeom prst="rect">
                      <a:avLst/>
                    </a:prstGeom>
                  </p:spPr>
                </p:pic>
                <p:pic>
                  <p:nvPicPr>
                    <p:cNvPr id="70" name="Picture 2" descr="Boy and girl cartoon Royalty Free Vector Image">
                      <a:extLst>
                        <a:ext uri="{FF2B5EF4-FFF2-40B4-BE49-F238E27FC236}">
                          <a16:creationId xmlns:a16="http://schemas.microsoft.com/office/drawing/2014/main" id="{A8E2ED7A-73E7-4516-A51F-B99D2DC651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02" t="43949" r="36400" b="7852"/>
                    <a:stretch/>
                  </p:blipFill>
                  <p:spPr bwMode="auto">
                    <a:xfrm>
                      <a:off x="3845609" y="131582"/>
                      <a:ext cx="980391" cy="1860927"/>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2" descr="Boy and girl cartoon Royalty Free Vector Image">
                    <a:extLst>
                      <a:ext uri="{FF2B5EF4-FFF2-40B4-BE49-F238E27FC236}">
                        <a16:creationId xmlns:a16="http://schemas.microsoft.com/office/drawing/2014/main" id="{9A680585-E6E7-4C99-9602-BE562E3D78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581" t="47963" r="2" b="7852"/>
                  <a:stretch/>
                </p:blipFill>
                <p:spPr bwMode="auto">
                  <a:xfrm>
                    <a:off x="4641028" y="4654910"/>
                    <a:ext cx="1346960" cy="1760056"/>
                  </a:xfrm>
                  <a:prstGeom prst="rect">
                    <a:avLst/>
                  </a:prstGeom>
                  <a:noFill/>
                  <a:extLst>
                    <a:ext uri="{909E8E84-426E-40DD-AFC4-6F175D3DCCD1}">
                      <a14:hiddenFill xmlns:a14="http://schemas.microsoft.com/office/drawing/2010/main">
                        <a:solidFill>
                          <a:srgbClr val="FFFFFF"/>
                        </a:solidFill>
                      </a14:hiddenFill>
                    </a:ext>
                  </a:extLst>
                </p:spPr>
              </p:pic>
            </p:grpSp>
            <p:pic>
              <p:nvPicPr>
                <p:cNvPr id="66" name="Picture 2" descr="Boy and girl cartoon Royalty Free Vector Image">
                  <a:extLst>
                    <a:ext uri="{FF2B5EF4-FFF2-40B4-BE49-F238E27FC236}">
                      <a16:creationId xmlns:a16="http://schemas.microsoft.com/office/drawing/2014/main" id="{E18C9C7F-D812-49CB-86C8-CEEF3E471E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 r="70532" b="55563"/>
                <a:stretch/>
              </p:blipFill>
              <p:spPr bwMode="auto">
                <a:xfrm>
                  <a:off x="5999477" y="157185"/>
                  <a:ext cx="1091719" cy="182784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61" name="Slika 60">
              <a:extLst>
                <a:ext uri="{FF2B5EF4-FFF2-40B4-BE49-F238E27FC236}">
                  <a16:creationId xmlns:a16="http://schemas.microsoft.com/office/drawing/2014/main" id="{91EBD4CF-A1FB-4E9E-BFBA-A799AAC3B87A}"/>
                </a:ext>
              </a:extLst>
            </p:cNvPr>
            <p:cNvPicPr>
              <a:picLocks noChangeAspect="1"/>
            </p:cNvPicPr>
            <p:nvPr/>
          </p:nvPicPr>
          <p:blipFill rotWithShape="1">
            <a:blip r:embed="rId5"/>
            <a:srcRect l="65188" t="-277" b="-1"/>
            <a:stretch/>
          </p:blipFill>
          <p:spPr>
            <a:xfrm>
              <a:off x="8366253" y="124102"/>
              <a:ext cx="1315701" cy="1860927"/>
            </a:xfrm>
            <a:prstGeom prst="rect">
              <a:avLst/>
            </a:prstGeom>
          </p:spPr>
        </p:pic>
        <p:pic>
          <p:nvPicPr>
            <p:cNvPr id="62" name="Picture 2" descr="Boy and girl cartoon Royalty Free Vector Image">
              <a:extLst>
                <a:ext uri="{FF2B5EF4-FFF2-40B4-BE49-F238E27FC236}">
                  <a16:creationId xmlns:a16="http://schemas.microsoft.com/office/drawing/2014/main" id="{ECE5575A-79C8-427D-96F6-CE15068DCA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 r="70532" b="55563"/>
            <a:stretch/>
          </p:blipFill>
          <p:spPr bwMode="auto">
            <a:xfrm>
              <a:off x="9420507" y="78579"/>
              <a:ext cx="1091719" cy="1827844"/>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PoljeZBesedilom 57">
            <a:extLst>
              <a:ext uri="{FF2B5EF4-FFF2-40B4-BE49-F238E27FC236}">
                <a16:creationId xmlns:a16="http://schemas.microsoft.com/office/drawing/2014/main" id="{27BA7F3A-F7CE-4D5B-9ADD-A6D7BF79DA63}"/>
              </a:ext>
            </a:extLst>
          </p:cNvPr>
          <p:cNvSpPr txBox="1"/>
          <p:nvPr/>
        </p:nvSpPr>
        <p:spPr>
          <a:xfrm>
            <a:off x="10286546" y="5795587"/>
            <a:ext cx="1889760" cy="584775"/>
          </a:xfrm>
          <a:prstGeom prst="rect">
            <a:avLst/>
          </a:prstGeom>
          <a:noFill/>
        </p:spPr>
        <p:txBody>
          <a:bodyPr wrap="square" rtlCol="0">
            <a:spAutoFit/>
          </a:bodyPr>
          <a:lstStyle/>
          <a:p>
            <a:r>
              <a:rPr lang="sl-SI" sz="3200" dirty="0"/>
              <a:t>9 ∙ 2 = </a:t>
            </a:r>
            <a:r>
              <a:rPr lang="sl-SI" sz="3200" dirty="0">
                <a:solidFill>
                  <a:srgbClr val="FF0000"/>
                </a:solidFill>
              </a:rPr>
              <a:t>18</a:t>
            </a:r>
          </a:p>
        </p:txBody>
      </p:sp>
      <p:sp>
        <p:nvSpPr>
          <p:cNvPr id="71" name="PoljeZBesedilom 70">
            <a:extLst>
              <a:ext uri="{FF2B5EF4-FFF2-40B4-BE49-F238E27FC236}">
                <a16:creationId xmlns:a16="http://schemas.microsoft.com/office/drawing/2014/main" id="{12BE3545-1B45-4FAE-ADB8-105B6535CFB0}"/>
              </a:ext>
            </a:extLst>
          </p:cNvPr>
          <p:cNvSpPr txBox="1"/>
          <p:nvPr/>
        </p:nvSpPr>
        <p:spPr>
          <a:xfrm>
            <a:off x="8374882" y="84401"/>
            <a:ext cx="4091438" cy="584775"/>
          </a:xfrm>
          <a:prstGeom prst="rect">
            <a:avLst/>
          </a:prstGeom>
          <a:noFill/>
        </p:spPr>
        <p:txBody>
          <a:bodyPr wrap="square" rtlCol="0">
            <a:spAutoFit/>
          </a:bodyPr>
          <a:lstStyle/>
          <a:p>
            <a:r>
              <a:rPr lang="sl-SI" sz="3200" dirty="0"/>
              <a:t> </a:t>
            </a:r>
            <a:r>
              <a:rPr lang="sl-SI" sz="2800" dirty="0"/>
              <a:t>2 + 2 + 2 + 2 + 2 + 2 + 2</a:t>
            </a:r>
            <a:endParaRPr lang="sl-SI" sz="3200" dirty="0">
              <a:solidFill>
                <a:srgbClr val="FF0000"/>
              </a:solidFill>
            </a:endParaRPr>
          </a:p>
        </p:txBody>
      </p:sp>
      <p:sp>
        <p:nvSpPr>
          <p:cNvPr id="72" name="PoljeZBesedilom 71">
            <a:extLst>
              <a:ext uri="{FF2B5EF4-FFF2-40B4-BE49-F238E27FC236}">
                <a16:creationId xmlns:a16="http://schemas.microsoft.com/office/drawing/2014/main" id="{D778F770-F25D-485E-8BCD-53D3D4A5E1BE}"/>
              </a:ext>
            </a:extLst>
          </p:cNvPr>
          <p:cNvSpPr txBox="1"/>
          <p:nvPr/>
        </p:nvSpPr>
        <p:spPr>
          <a:xfrm>
            <a:off x="7782939" y="2003341"/>
            <a:ext cx="4595953" cy="584775"/>
          </a:xfrm>
          <a:prstGeom prst="rect">
            <a:avLst/>
          </a:prstGeom>
          <a:noFill/>
        </p:spPr>
        <p:txBody>
          <a:bodyPr wrap="square" rtlCol="0">
            <a:spAutoFit/>
          </a:bodyPr>
          <a:lstStyle/>
          <a:p>
            <a:r>
              <a:rPr lang="sl-SI" sz="3200" dirty="0"/>
              <a:t> </a:t>
            </a:r>
            <a:r>
              <a:rPr lang="sl-SI" sz="2800" dirty="0"/>
              <a:t>2 + 2 + 2 + 2 + 2 + 2 + 2 + 2</a:t>
            </a:r>
            <a:endParaRPr lang="sl-SI" sz="3200" dirty="0">
              <a:solidFill>
                <a:srgbClr val="FF0000"/>
              </a:solidFill>
            </a:endParaRPr>
          </a:p>
        </p:txBody>
      </p:sp>
      <p:sp>
        <p:nvSpPr>
          <p:cNvPr id="73" name="PoljeZBesedilom 72">
            <a:extLst>
              <a:ext uri="{FF2B5EF4-FFF2-40B4-BE49-F238E27FC236}">
                <a16:creationId xmlns:a16="http://schemas.microsoft.com/office/drawing/2014/main" id="{1CA82605-7D04-4128-A9FC-67913DF4CFF7}"/>
              </a:ext>
            </a:extLst>
          </p:cNvPr>
          <p:cNvSpPr txBox="1"/>
          <p:nvPr/>
        </p:nvSpPr>
        <p:spPr>
          <a:xfrm>
            <a:off x="7226179" y="4332532"/>
            <a:ext cx="4936393" cy="584775"/>
          </a:xfrm>
          <a:prstGeom prst="rect">
            <a:avLst/>
          </a:prstGeom>
          <a:noFill/>
        </p:spPr>
        <p:txBody>
          <a:bodyPr wrap="square" rtlCol="0">
            <a:spAutoFit/>
          </a:bodyPr>
          <a:lstStyle/>
          <a:p>
            <a:r>
              <a:rPr lang="sl-SI" sz="3200" dirty="0"/>
              <a:t> </a:t>
            </a:r>
            <a:r>
              <a:rPr lang="sl-SI" sz="2800" dirty="0"/>
              <a:t>2 + 2 + 2 + 2 + 2 + 2 + 2 + 2 + 2</a:t>
            </a:r>
            <a:endParaRPr lang="sl-SI" sz="3200" dirty="0">
              <a:solidFill>
                <a:srgbClr val="FF0000"/>
              </a:solidFill>
            </a:endParaRPr>
          </a:p>
        </p:txBody>
      </p:sp>
      <p:pic>
        <p:nvPicPr>
          <p:cNvPr id="2" name="Zvo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78735688"/>
      </p:ext>
    </p:extLst>
  </p:cSld>
  <p:clrMapOvr>
    <a:masterClrMapping/>
  </p:clrMapOvr>
  <mc:AlternateContent xmlns:mc="http://schemas.openxmlformats.org/markup-compatibility/2006" xmlns:p14="http://schemas.microsoft.com/office/powerpoint/2010/main">
    <mc:Choice Requires="p14">
      <p:transition spd="slow" p14:dur="2000" advTm="42681"/>
    </mc:Choice>
    <mc:Fallback xmlns="">
      <p:transition spd="slow" advTm="4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fade">
                                      <p:cBhvr>
                                        <p:cTn id="14" dur="500"/>
                                        <p:tgtEl>
                                          <p:spTgt spid="7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par>
                                <p:cTn id="37" presetID="10"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54" grpId="0"/>
      <p:bldP spid="56" grpId="0"/>
      <p:bldP spid="58" grpId="0"/>
      <p:bldP spid="71" grpId="0"/>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1133A945-4B25-4BF5-8378-AC5EAAA5C2FE}"/>
              </a:ext>
            </a:extLst>
          </p:cNvPr>
          <p:cNvGrpSpPr/>
          <p:nvPr/>
        </p:nvGrpSpPr>
        <p:grpSpPr>
          <a:xfrm>
            <a:off x="84972" y="536164"/>
            <a:ext cx="11798535" cy="1939254"/>
            <a:chOff x="38981" y="2171924"/>
            <a:chExt cx="11798535" cy="1939254"/>
          </a:xfrm>
        </p:grpSpPr>
        <p:pic>
          <p:nvPicPr>
            <p:cNvPr id="19" name="Slika 18">
              <a:extLst>
                <a:ext uri="{FF2B5EF4-FFF2-40B4-BE49-F238E27FC236}">
                  <a16:creationId xmlns:a16="http://schemas.microsoft.com/office/drawing/2014/main" id="{A216C0A4-7E5E-4C45-84FC-6E632ABBD115}"/>
                </a:ext>
              </a:extLst>
            </p:cNvPr>
            <p:cNvPicPr>
              <a:picLocks noChangeAspect="1"/>
            </p:cNvPicPr>
            <p:nvPr/>
          </p:nvPicPr>
          <p:blipFill rotWithShape="1">
            <a:blip r:embed="rId5"/>
            <a:srcRect l="29135" t="-277" r="35158" b="-1"/>
            <a:stretch/>
          </p:blipFill>
          <p:spPr>
            <a:xfrm>
              <a:off x="10487992" y="2250251"/>
              <a:ext cx="1349524" cy="1860927"/>
            </a:xfrm>
            <a:prstGeom prst="rect">
              <a:avLst/>
            </a:prstGeom>
          </p:spPr>
        </p:pic>
        <p:grpSp>
          <p:nvGrpSpPr>
            <p:cNvPr id="49" name="Skupina 48">
              <a:extLst>
                <a:ext uri="{FF2B5EF4-FFF2-40B4-BE49-F238E27FC236}">
                  <a16:creationId xmlns:a16="http://schemas.microsoft.com/office/drawing/2014/main" id="{4E535AF1-336B-4D5C-B5C8-4AEA4B33551A}"/>
                </a:ext>
              </a:extLst>
            </p:cNvPr>
            <p:cNvGrpSpPr/>
            <p:nvPr/>
          </p:nvGrpSpPr>
          <p:grpSpPr>
            <a:xfrm>
              <a:off x="38981" y="2171924"/>
              <a:ext cx="10449011" cy="1939254"/>
              <a:chOff x="63215" y="45775"/>
              <a:chExt cx="10449011" cy="1939254"/>
            </a:xfrm>
          </p:grpSpPr>
          <p:grpSp>
            <p:nvGrpSpPr>
              <p:cNvPr id="51" name="Skupina 50">
                <a:extLst>
                  <a:ext uri="{FF2B5EF4-FFF2-40B4-BE49-F238E27FC236}">
                    <a16:creationId xmlns:a16="http://schemas.microsoft.com/office/drawing/2014/main" id="{742BA9C0-A852-4D84-A225-DCD88C562BC8}"/>
                  </a:ext>
                </a:extLst>
              </p:cNvPr>
              <p:cNvGrpSpPr/>
              <p:nvPr/>
            </p:nvGrpSpPr>
            <p:grpSpPr>
              <a:xfrm>
                <a:off x="63215" y="45775"/>
                <a:ext cx="8265573" cy="1939254"/>
                <a:chOff x="233938" y="2262561"/>
                <a:chExt cx="8265573" cy="1939254"/>
              </a:xfrm>
            </p:grpSpPr>
            <p:pic>
              <p:nvPicPr>
                <p:cNvPr id="54" name="Slika 53">
                  <a:extLst>
                    <a:ext uri="{FF2B5EF4-FFF2-40B4-BE49-F238E27FC236}">
                      <a16:creationId xmlns:a16="http://schemas.microsoft.com/office/drawing/2014/main" id="{2397B58A-ECB9-4BB7-8E7D-496A34A0A8E8}"/>
                    </a:ext>
                  </a:extLst>
                </p:cNvPr>
                <p:cNvPicPr>
                  <a:picLocks noChangeAspect="1"/>
                </p:cNvPicPr>
                <p:nvPr/>
              </p:nvPicPr>
              <p:blipFill rotWithShape="1">
                <a:blip r:embed="rId5"/>
                <a:srcRect l="29135" t="-277" r="35158" b="-1"/>
                <a:stretch/>
              </p:blipFill>
              <p:spPr>
                <a:xfrm>
                  <a:off x="7149987" y="2281778"/>
                  <a:ext cx="1349524" cy="1860927"/>
                </a:xfrm>
                <a:prstGeom prst="rect">
                  <a:avLst/>
                </a:prstGeom>
              </p:spPr>
            </p:pic>
            <p:grpSp>
              <p:nvGrpSpPr>
                <p:cNvPr id="55" name="Skupina 54">
                  <a:extLst>
                    <a:ext uri="{FF2B5EF4-FFF2-40B4-BE49-F238E27FC236}">
                      <a16:creationId xmlns:a16="http://schemas.microsoft.com/office/drawing/2014/main" id="{59D31910-513B-4458-B84A-D66E6377528C}"/>
                    </a:ext>
                  </a:extLst>
                </p:cNvPr>
                <p:cNvGrpSpPr/>
                <p:nvPr/>
              </p:nvGrpSpPr>
              <p:grpSpPr>
                <a:xfrm>
                  <a:off x="233938" y="2262561"/>
                  <a:ext cx="6916049" cy="1939254"/>
                  <a:chOff x="175147" y="113691"/>
                  <a:chExt cx="6916049" cy="1939254"/>
                </a:xfrm>
              </p:grpSpPr>
              <p:grpSp>
                <p:nvGrpSpPr>
                  <p:cNvPr id="56" name="Skupina 55">
                    <a:extLst>
                      <a:ext uri="{FF2B5EF4-FFF2-40B4-BE49-F238E27FC236}">
                        <a16:creationId xmlns:a16="http://schemas.microsoft.com/office/drawing/2014/main" id="{64E120A4-E38D-42F0-9E45-7141010660A0}"/>
                      </a:ext>
                    </a:extLst>
                  </p:cNvPr>
                  <p:cNvGrpSpPr/>
                  <p:nvPr/>
                </p:nvGrpSpPr>
                <p:grpSpPr>
                  <a:xfrm>
                    <a:off x="175147" y="113691"/>
                    <a:ext cx="5748320" cy="1939254"/>
                    <a:chOff x="239668" y="4554039"/>
                    <a:chExt cx="5748320" cy="1939254"/>
                  </a:xfrm>
                </p:grpSpPr>
                <p:grpSp>
                  <p:nvGrpSpPr>
                    <p:cNvPr id="58" name="Skupina 57">
                      <a:extLst>
                        <a:ext uri="{FF2B5EF4-FFF2-40B4-BE49-F238E27FC236}">
                          <a16:creationId xmlns:a16="http://schemas.microsoft.com/office/drawing/2014/main" id="{4FCF4FF9-862B-42D6-A615-8D9B0B20AED0}"/>
                        </a:ext>
                      </a:extLst>
                    </p:cNvPr>
                    <p:cNvGrpSpPr/>
                    <p:nvPr/>
                  </p:nvGrpSpPr>
                  <p:grpSpPr>
                    <a:xfrm>
                      <a:off x="239668" y="4554039"/>
                      <a:ext cx="4452260" cy="1939254"/>
                      <a:chOff x="373740" y="131582"/>
                      <a:chExt cx="4452260" cy="1939254"/>
                    </a:xfrm>
                  </p:grpSpPr>
                  <p:pic>
                    <p:nvPicPr>
                      <p:cNvPr id="60" name="Slika 59">
                        <a:extLst>
                          <a:ext uri="{FF2B5EF4-FFF2-40B4-BE49-F238E27FC236}">
                            <a16:creationId xmlns:a16="http://schemas.microsoft.com/office/drawing/2014/main" id="{1D5E5813-EA11-4C79-AF6D-2A377226D3BC}"/>
                          </a:ext>
                        </a:extLst>
                      </p:cNvPr>
                      <p:cNvPicPr>
                        <a:picLocks noChangeAspect="1"/>
                      </p:cNvPicPr>
                      <p:nvPr/>
                    </p:nvPicPr>
                    <p:blipFill>
                      <a:blip r:embed="rId5"/>
                      <a:stretch>
                        <a:fillRect/>
                      </a:stretch>
                    </p:blipFill>
                    <p:spPr>
                      <a:xfrm>
                        <a:off x="373740" y="215064"/>
                        <a:ext cx="3779490" cy="1855772"/>
                      </a:xfrm>
                      <a:prstGeom prst="rect">
                        <a:avLst/>
                      </a:prstGeom>
                    </p:spPr>
                  </p:pic>
                  <p:pic>
                    <p:nvPicPr>
                      <p:cNvPr id="61" name="Picture 2" descr="Boy and girl cartoon Royalty Free Vector Image">
                        <a:extLst>
                          <a:ext uri="{FF2B5EF4-FFF2-40B4-BE49-F238E27FC236}">
                            <a16:creationId xmlns:a16="http://schemas.microsoft.com/office/drawing/2014/main" id="{51D195CB-BF24-43BA-92F4-F802480107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02" t="43949" r="36400" b="7852"/>
                      <a:stretch/>
                    </p:blipFill>
                    <p:spPr bwMode="auto">
                      <a:xfrm>
                        <a:off x="3845609" y="131582"/>
                        <a:ext cx="980391" cy="1860927"/>
                      </a:xfrm>
                      <a:prstGeom prst="rect">
                        <a:avLst/>
                      </a:prstGeom>
                      <a:noFill/>
                      <a:extLst>
                        <a:ext uri="{909E8E84-426E-40DD-AFC4-6F175D3DCCD1}">
                          <a14:hiddenFill xmlns:a14="http://schemas.microsoft.com/office/drawing/2010/main">
                            <a:solidFill>
                              <a:srgbClr val="FFFFFF"/>
                            </a:solidFill>
                          </a14:hiddenFill>
                        </a:ext>
                      </a:extLst>
                    </p:spPr>
                  </p:pic>
                </p:grpSp>
                <p:pic>
                  <p:nvPicPr>
                    <p:cNvPr id="59" name="Picture 2" descr="Boy and girl cartoon Royalty Free Vector Image">
                      <a:extLst>
                        <a:ext uri="{FF2B5EF4-FFF2-40B4-BE49-F238E27FC236}">
                          <a16:creationId xmlns:a16="http://schemas.microsoft.com/office/drawing/2014/main" id="{909C5035-AE5C-45C4-BC1C-95D4067386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581" t="47963" r="2" b="7852"/>
                    <a:stretch/>
                  </p:blipFill>
                  <p:spPr bwMode="auto">
                    <a:xfrm>
                      <a:off x="4641028" y="4654910"/>
                      <a:ext cx="1346960" cy="1760056"/>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2" descr="Boy and girl cartoon Royalty Free Vector Image">
                    <a:extLst>
                      <a:ext uri="{FF2B5EF4-FFF2-40B4-BE49-F238E27FC236}">
                        <a16:creationId xmlns:a16="http://schemas.microsoft.com/office/drawing/2014/main" id="{84D3D36D-78EC-4011-A318-EC1C566D0B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 r="70532" b="55563"/>
                  <a:stretch/>
                </p:blipFill>
                <p:spPr bwMode="auto">
                  <a:xfrm>
                    <a:off x="5999477" y="157185"/>
                    <a:ext cx="1091719" cy="182784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2" name="Slika 51">
                <a:extLst>
                  <a:ext uri="{FF2B5EF4-FFF2-40B4-BE49-F238E27FC236}">
                    <a16:creationId xmlns:a16="http://schemas.microsoft.com/office/drawing/2014/main" id="{DD725573-56E0-46BA-8AB2-28EEFA84BF84}"/>
                  </a:ext>
                </a:extLst>
              </p:cNvPr>
              <p:cNvPicPr>
                <a:picLocks noChangeAspect="1"/>
              </p:cNvPicPr>
              <p:nvPr/>
            </p:nvPicPr>
            <p:blipFill rotWithShape="1">
              <a:blip r:embed="rId5"/>
              <a:srcRect l="65188" t="-277" b="-1"/>
              <a:stretch/>
            </p:blipFill>
            <p:spPr>
              <a:xfrm>
                <a:off x="8366253" y="124102"/>
                <a:ext cx="1315701" cy="1860927"/>
              </a:xfrm>
              <a:prstGeom prst="rect">
                <a:avLst/>
              </a:prstGeom>
            </p:spPr>
          </p:pic>
          <p:pic>
            <p:nvPicPr>
              <p:cNvPr id="53" name="Picture 2" descr="Boy and girl cartoon Royalty Free Vector Image">
                <a:extLst>
                  <a:ext uri="{FF2B5EF4-FFF2-40B4-BE49-F238E27FC236}">
                    <a16:creationId xmlns:a16="http://schemas.microsoft.com/office/drawing/2014/main" id="{4C705895-75DF-4454-80FB-6A3886640C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 r="70532" b="55563"/>
              <a:stretch/>
            </p:blipFill>
            <p:spPr bwMode="auto">
              <a:xfrm>
                <a:off x="9420507" y="78579"/>
                <a:ext cx="1091719" cy="182784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PoljeZBesedilom 3">
            <a:extLst>
              <a:ext uri="{FF2B5EF4-FFF2-40B4-BE49-F238E27FC236}">
                <a16:creationId xmlns:a16="http://schemas.microsoft.com/office/drawing/2014/main" id="{E8B776DF-1A23-4C6A-A7B3-CFFA96AB8ED9}"/>
              </a:ext>
            </a:extLst>
          </p:cNvPr>
          <p:cNvSpPr txBox="1"/>
          <p:nvPr/>
        </p:nvSpPr>
        <p:spPr>
          <a:xfrm>
            <a:off x="5102553" y="3342487"/>
            <a:ext cx="1889760" cy="584775"/>
          </a:xfrm>
          <a:prstGeom prst="rect">
            <a:avLst/>
          </a:prstGeom>
          <a:noFill/>
        </p:spPr>
        <p:txBody>
          <a:bodyPr wrap="square" rtlCol="0">
            <a:spAutoFit/>
          </a:bodyPr>
          <a:lstStyle/>
          <a:p>
            <a:r>
              <a:rPr lang="sl-SI" sz="3200" dirty="0"/>
              <a:t>10 ∙ 2 = </a:t>
            </a:r>
            <a:r>
              <a:rPr lang="sl-SI" sz="3200" dirty="0">
                <a:solidFill>
                  <a:srgbClr val="FF0000"/>
                </a:solidFill>
              </a:rPr>
              <a:t>20</a:t>
            </a:r>
          </a:p>
        </p:txBody>
      </p:sp>
      <p:sp>
        <p:nvSpPr>
          <p:cNvPr id="63" name="PoljeZBesedilom 62">
            <a:extLst>
              <a:ext uri="{FF2B5EF4-FFF2-40B4-BE49-F238E27FC236}">
                <a16:creationId xmlns:a16="http://schemas.microsoft.com/office/drawing/2014/main" id="{61B05B3F-4B86-4265-BB8C-911C180A7BD9}"/>
              </a:ext>
            </a:extLst>
          </p:cNvPr>
          <p:cNvSpPr txBox="1"/>
          <p:nvPr/>
        </p:nvSpPr>
        <p:spPr>
          <a:xfrm>
            <a:off x="3627803" y="2757712"/>
            <a:ext cx="5394277" cy="584775"/>
          </a:xfrm>
          <a:prstGeom prst="rect">
            <a:avLst/>
          </a:prstGeom>
          <a:noFill/>
        </p:spPr>
        <p:txBody>
          <a:bodyPr wrap="square" rtlCol="0">
            <a:spAutoFit/>
          </a:bodyPr>
          <a:lstStyle/>
          <a:p>
            <a:r>
              <a:rPr lang="sl-SI" sz="3200" dirty="0"/>
              <a:t> </a:t>
            </a:r>
            <a:r>
              <a:rPr lang="sl-SI" sz="2800" dirty="0"/>
              <a:t>2 + 2 + 2 + 2 + 2 + 2 + 2 + 2 + 2 + 2</a:t>
            </a:r>
            <a:endParaRPr lang="sl-SI" sz="3200" dirty="0">
              <a:solidFill>
                <a:srgbClr val="FF0000"/>
              </a:solidFill>
            </a:endParaRPr>
          </a:p>
        </p:txBody>
      </p:sp>
      <p:pic>
        <p:nvPicPr>
          <p:cNvPr id="5" name="Zvok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59798736"/>
      </p:ext>
    </p:extLst>
  </p:cSld>
  <p:clrMapOvr>
    <a:masterClrMapping/>
  </p:clrMapOvr>
  <mc:AlternateContent xmlns:mc="http://schemas.openxmlformats.org/markup-compatibility/2006" xmlns:p14="http://schemas.microsoft.com/office/powerpoint/2010/main">
    <mc:Choice Requires="p14">
      <p:transition spd="slow" p14:dur="2000" advTm="16568"/>
    </mc:Choice>
    <mc:Fallback xmlns="">
      <p:transition spd="slow" advTm="1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500"/>
                                        <p:tgtEl>
                                          <p:spTgt spid="6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4" grpId="0"/>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A0A390C-158C-4CE9-A99B-81A53A38EC4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1757" y="296367"/>
            <a:ext cx="424815" cy="59494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Skupina 26">
            <a:extLst>
              <a:ext uri="{FF2B5EF4-FFF2-40B4-BE49-F238E27FC236}">
                <a16:creationId xmlns:a16="http://schemas.microsoft.com/office/drawing/2014/main" id="{69E177C1-CE2C-458D-B12D-525223EE6162}"/>
              </a:ext>
            </a:extLst>
          </p:cNvPr>
          <p:cNvGrpSpPr/>
          <p:nvPr/>
        </p:nvGrpSpPr>
        <p:grpSpPr>
          <a:xfrm>
            <a:off x="369220" y="951356"/>
            <a:ext cx="969328" cy="594942"/>
            <a:chOff x="629919" y="1770829"/>
            <a:chExt cx="969328" cy="594942"/>
          </a:xfrm>
        </p:grpSpPr>
        <p:pic>
          <p:nvPicPr>
            <p:cNvPr id="10" name="Picture 4">
              <a:extLst>
                <a:ext uri="{FF2B5EF4-FFF2-40B4-BE49-F238E27FC236}">
                  <a16:creationId xmlns:a16="http://schemas.microsoft.com/office/drawing/2014/main" id="{8F5F24F7-E53D-41D5-AC62-6511DE310A9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9919" y="1770829"/>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5979E84-915A-4183-970D-F2D82C18548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74432" y="1770829"/>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Skupina 33">
            <a:extLst>
              <a:ext uri="{FF2B5EF4-FFF2-40B4-BE49-F238E27FC236}">
                <a16:creationId xmlns:a16="http://schemas.microsoft.com/office/drawing/2014/main" id="{81EBFDCD-ABFC-4334-B15E-0BE89C9EBFAE}"/>
              </a:ext>
            </a:extLst>
          </p:cNvPr>
          <p:cNvGrpSpPr/>
          <p:nvPr/>
        </p:nvGrpSpPr>
        <p:grpSpPr>
          <a:xfrm>
            <a:off x="381975" y="1594563"/>
            <a:ext cx="1517968" cy="594942"/>
            <a:chOff x="625792" y="2365771"/>
            <a:chExt cx="1517968" cy="594942"/>
          </a:xfrm>
        </p:grpSpPr>
        <p:pic>
          <p:nvPicPr>
            <p:cNvPr id="11" name="Picture 4">
              <a:extLst>
                <a:ext uri="{FF2B5EF4-FFF2-40B4-BE49-F238E27FC236}">
                  <a16:creationId xmlns:a16="http://schemas.microsoft.com/office/drawing/2014/main" id="{BDFED14E-58A2-4DFF-A632-390FAF23EA1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5792" y="2365771"/>
              <a:ext cx="424815" cy="59494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Skupina 31">
              <a:extLst>
                <a:ext uri="{FF2B5EF4-FFF2-40B4-BE49-F238E27FC236}">
                  <a16:creationId xmlns:a16="http://schemas.microsoft.com/office/drawing/2014/main" id="{636B85A4-C403-4FE0-A2FA-D295E7587657}"/>
                </a:ext>
              </a:extLst>
            </p:cNvPr>
            <p:cNvGrpSpPr/>
            <p:nvPr/>
          </p:nvGrpSpPr>
          <p:grpSpPr>
            <a:xfrm>
              <a:off x="1174432" y="2365771"/>
              <a:ext cx="969328" cy="594942"/>
              <a:chOff x="1174432" y="2365771"/>
              <a:chExt cx="969328" cy="594942"/>
            </a:xfrm>
          </p:grpSpPr>
          <p:pic>
            <p:nvPicPr>
              <p:cNvPr id="29" name="Picture 4">
                <a:extLst>
                  <a:ext uri="{FF2B5EF4-FFF2-40B4-BE49-F238E27FC236}">
                    <a16:creationId xmlns:a16="http://schemas.microsoft.com/office/drawing/2014/main" id="{2E261CED-CEA3-4564-BDBE-B7F3BC0AE25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74432" y="236577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40D600F4-D066-451C-9005-A9181D84A1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718945" y="2365771"/>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4" name="Skupina 103">
            <a:extLst>
              <a:ext uri="{FF2B5EF4-FFF2-40B4-BE49-F238E27FC236}">
                <a16:creationId xmlns:a16="http://schemas.microsoft.com/office/drawing/2014/main" id="{8E116E88-0205-4FCC-AAB7-5D54C75D40AF}"/>
              </a:ext>
            </a:extLst>
          </p:cNvPr>
          <p:cNvGrpSpPr/>
          <p:nvPr/>
        </p:nvGrpSpPr>
        <p:grpSpPr>
          <a:xfrm>
            <a:off x="350272" y="2249552"/>
            <a:ext cx="1957707" cy="594942"/>
            <a:chOff x="629919" y="2960713"/>
            <a:chExt cx="1957707" cy="594942"/>
          </a:xfrm>
        </p:grpSpPr>
        <p:grpSp>
          <p:nvGrpSpPr>
            <p:cNvPr id="102" name="Skupina 101">
              <a:extLst>
                <a:ext uri="{FF2B5EF4-FFF2-40B4-BE49-F238E27FC236}">
                  <a16:creationId xmlns:a16="http://schemas.microsoft.com/office/drawing/2014/main" id="{E60808D8-2BCC-4B40-B4E2-7EBCBFA88AF9}"/>
                </a:ext>
              </a:extLst>
            </p:cNvPr>
            <p:cNvGrpSpPr/>
            <p:nvPr/>
          </p:nvGrpSpPr>
          <p:grpSpPr>
            <a:xfrm>
              <a:off x="629919" y="2960713"/>
              <a:ext cx="1474154" cy="594942"/>
              <a:chOff x="629919" y="2960713"/>
              <a:chExt cx="1474154" cy="594942"/>
            </a:xfrm>
          </p:grpSpPr>
          <p:pic>
            <p:nvPicPr>
              <p:cNvPr id="13" name="Picture 4">
                <a:extLst>
                  <a:ext uri="{FF2B5EF4-FFF2-40B4-BE49-F238E27FC236}">
                    <a16:creationId xmlns:a16="http://schemas.microsoft.com/office/drawing/2014/main" id="{F09305E9-D7C8-440B-A7C2-4B5C43CDEB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9919" y="2960713"/>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412DD3AD-9254-4898-BD22-65614DEE38A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34745" y="2960713"/>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99079802-B0F3-452C-8C38-CA75CF8256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79258" y="2960713"/>
                <a:ext cx="424815" cy="594942"/>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4">
              <a:extLst>
                <a:ext uri="{FF2B5EF4-FFF2-40B4-BE49-F238E27FC236}">
                  <a16:creationId xmlns:a16="http://schemas.microsoft.com/office/drawing/2014/main" id="{5672D84F-1098-4543-8E7B-B696916D792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62811" y="2960713"/>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Skupina 104">
            <a:extLst>
              <a:ext uri="{FF2B5EF4-FFF2-40B4-BE49-F238E27FC236}">
                <a16:creationId xmlns:a16="http://schemas.microsoft.com/office/drawing/2014/main" id="{8A50D0F3-D2FE-465F-8574-283DA46F31B8}"/>
              </a:ext>
            </a:extLst>
          </p:cNvPr>
          <p:cNvGrpSpPr/>
          <p:nvPr/>
        </p:nvGrpSpPr>
        <p:grpSpPr>
          <a:xfrm>
            <a:off x="336992" y="2890031"/>
            <a:ext cx="2493006" cy="603011"/>
            <a:chOff x="634046" y="3599817"/>
            <a:chExt cx="2493006" cy="603011"/>
          </a:xfrm>
        </p:grpSpPr>
        <p:pic>
          <p:nvPicPr>
            <p:cNvPr id="15" name="Picture 4">
              <a:extLst>
                <a:ext uri="{FF2B5EF4-FFF2-40B4-BE49-F238E27FC236}">
                  <a16:creationId xmlns:a16="http://schemas.microsoft.com/office/drawing/2014/main" id="{71D05444-F1BF-4C4B-8E0E-8110AA805C9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4046" y="3599817"/>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83CDAAB-74C9-4F64-868F-4FAF673D1BF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74432" y="3599817"/>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a:extLst>
                <a:ext uri="{FF2B5EF4-FFF2-40B4-BE49-F238E27FC236}">
                  <a16:creationId xmlns:a16="http://schemas.microsoft.com/office/drawing/2014/main" id="{58259377-D77B-4006-91A3-C255024786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79258" y="3607886"/>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2B2803D8-B3A3-4C78-9E05-00C5C0A8838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91064" y="3607886"/>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95F9B340-8980-46DA-B702-F385BF1EF7B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702237" y="3599817"/>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Skupina 105">
            <a:extLst>
              <a:ext uri="{FF2B5EF4-FFF2-40B4-BE49-F238E27FC236}">
                <a16:creationId xmlns:a16="http://schemas.microsoft.com/office/drawing/2014/main" id="{33221D2B-2DF5-4B68-8C3B-0315418018C9}"/>
              </a:ext>
            </a:extLst>
          </p:cNvPr>
          <p:cNvGrpSpPr/>
          <p:nvPr/>
        </p:nvGrpSpPr>
        <p:grpSpPr>
          <a:xfrm>
            <a:off x="320715" y="3538693"/>
            <a:ext cx="2926075" cy="603011"/>
            <a:chOff x="625792" y="4194759"/>
            <a:chExt cx="2926075" cy="603011"/>
          </a:xfrm>
        </p:grpSpPr>
        <p:pic>
          <p:nvPicPr>
            <p:cNvPr id="17" name="Picture 4">
              <a:extLst>
                <a:ext uri="{FF2B5EF4-FFF2-40B4-BE49-F238E27FC236}">
                  <a16:creationId xmlns:a16="http://schemas.microsoft.com/office/drawing/2014/main" id="{B1F55494-6093-4053-96E5-B6E37F91F01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5792" y="420282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1A075FA0-BB97-4EE2-8632-C1947E75E5D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45219" y="4194759"/>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a:extLst>
                <a:ext uri="{FF2B5EF4-FFF2-40B4-BE49-F238E27FC236}">
                  <a16:creationId xmlns:a16="http://schemas.microsoft.com/office/drawing/2014/main" id="{B3E786F9-B0ED-4D13-B324-D3DEB156214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79257" y="4194759"/>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a:extLst>
                <a:ext uri="{FF2B5EF4-FFF2-40B4-BE49-F238E27FC236}">
                  <a16:creationId xmlns:a16="http://schemas.microsoft.com/office/drawing/2014/main" id="{C6532ACE-BE90-4186-B0C0-757CF5B76F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78049" y="420282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621D0070-4343-4BFB-B088-1D67EE236C5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73024" y="4194759"/>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1E5138FB-E093-42CC-972E-FC50DCCC0EB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27052" y="4202828"/>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Skupina 106">
            <a:extLst>
              <a:ext uri="{FF2B5EF4-FFF2-40B4-BE49-F238E27FC236}">
                <a16:creationId xmlns:a16="http://schemas.microsoft.com/office/drawing/2014/main" id="{FB147574-A269-4AC8-8D2E-2B5DE0B2580B}"/>
              </a:ext>
            </a:extLst>
          </p:cNvPr>
          <p:cNvGrpSpPr/>
          <p:nvPr/>
        </p:nvGrpSpPr>
        <p:grpSpPr>
          <a:xfrm>
            <a:off x="320715" y="4219876"/>
            <a:ext cx="3430047" cy="597429"/>
            <a:chOff x="636267" y="4850001"/>
            <a:chExt cx="3430047" cy="597429"/>
          </a:xfrm>
        </p:grpSpPr>
        <p:pic>
          <p:nvPicPr>
            <p:cNvPr id="19" name="Picture 4">
              <a:extLst>
                <a:ext uri="{FF2B5EF4-FFF2-40B4-BE49-F238E27FC236}">
                  <a16:creationId xmlns:a16="http://schemas.microsoft.com/office/drawing/2014/main" id="{9A6CE669-71FA-4DF3-A612-7BE9ACB8003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6267"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EC4299DD-C504-4704-BF0D-445E6C10427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34744"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281A487F-63D3-4BF9-97F6-38D4A7F0C8A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3221"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a:extLst>
                <a:ext uri="{FF2B5EF4-FFF2-40B4-BE49-F238E27FC236}">
                  <a16:creationId xmlns:a16="http://schemas.microsoft.com/office/drawing/2014/main" id="{9F37AFBC-0B50-47D4-9B68-917E053B93F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43760"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82B6A502-D20A-483F-9A77-43594596B8E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54299"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6FAA0780-0238-43FA-9F0C-A11B762D48A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50646" y="4850001"/>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22E73C8C-DEBB-4CD5-A336-2B14E9EA84E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641499" y="4852488"/>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Skupina 107">
            <a:extLst>
              <a:ext uri="{FF2B5EF4-FFF2-40B4-BE49-F238E27FC236}">
                <a16:creationId xmlns:a16="http://schemas.microsoft.com/office/drawing/2014/main" id="{5565BFE1-840C-43E6-8B13-80ED357BF9E5}"/>
              </a:ext>
            </a:extLst>
          </p:cNvPr>
          <p:cNvGrpSpPr/>
          <p:nvPr/>
        </p:nvGrpSpPr>
        <p:grpSpPr>
          <a:xfrm>
            <a:off x="346651" y="4814408"/>
            <a:ext cx="3922655" cy="636549"/>
            <a:chOff x="625791" y="5403336"/>
            <a:chExt cx="3922655" cy="636549"/>
          </a:xfrm>
        </p:grpSpPr>
        <p:pic>
          <p:nvPicPr>
            <p:cNvPr id="21" name="Picture 4">
              <a:extLst>
                <a:ext uri="{FF2B5EF4-FFF2-40B4-BE49-F238E27FC236}">
                  <a16:creationId xmlns:a16="http://schemas.microsoft.com/office/drawing/2014/main" id="{6E81B33D-D2C2-47E5-B3D1-3DACC8EC6FA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25791" y="542880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a:extLst>
                <a:ext uri="{FF2B5EF4-FFF2-40B4-BE49-F238E27FC236}">
                  <a16:creationId xmlns:a16="http://schemas.microsoft.com/office/drawing/2014/main" id="{D441884C-60A3-44C8-84BD-FB41C9FCC85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6644" y="542880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a:extLst>
                <a:ext uri="{FF2B5EF4-FFF2-40B4-BE49-F238E27FC236}">
                  <a16:creationId xmlns:a16="http://schemas.microsoft.com/office/drawing/2014/main" id="{8B6CA4B3-230D-47B8-AA22-982C4694E1E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597974" y="5444943"/>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a:extLst>
                <a:ext uri="{FF2B5EF4-FFF2-40B4-BE49-F238E27FC236}">
                  <a16:creationId xmlns:a16="http://schemas.microsoft.com/office/drawing/2014/main" id="{D11F8D70-46BB-4A7A-8FCA-59909D0D348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088827" y="542880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a:extLst>
                <a:ext uri="{FF2B5EF4-FFF2-40B4-BE49-F238E27FC236}">
                  <a16:creationId xmlns:a16="http://schemas.microsoft.com/office/drawing/2014/main" id="{BACB60AE-15BD-4352-841C-F38AC7B86CF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51212" y="542880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a:extLst>
                <a:ext uri="{FF2B5EF4-FFF2-40B4-BE49-F238E27FC236}">
                  <a16:creationId xmlns:a16="http://schemas.microsoft.com/office/drawing/2014/main" id="{E4623DC3-8071-4079-BB3B-92B124BBC91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65970" y="5409303"/>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a:extLst>
                <a:ext uri="{FF2B5EF4-FFF2-40B4-BE49-F238E27FC236}">
                  <a16:creationId xmlns:a16="http://schemas.microsoft.com/office/drawing/2014/main" id="{BD5DD8F9-FD62-40FD-BC9F-B6932FD006F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641499" y="54261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a:extLst>
                <a:ext uri="{FF2B5EF4-FFF2-40B4-BE49-F238E27FC236}">
                  <a16:creationId xmlns:a16="http://schemas.microsoft.com/office/drawing/2014/main" id="{C04DC652-684F-44B8-9863-D60E3107ABB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23631" y="5403336"/>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Skupina 108">
            <a:extLst>
              <a:ext uri="{FF2B5EF4-FFF2-40B4-BE49-F238E27FC236}">
                <a16:creationId xmlns:a16="http://schemas.microsoft.com/office/drawing/2014/main" id="{4EA94007-6998-491B-8D0D-EB811B69ACD8}"/>
              </a:ext>
            </a:extLst>
          </p:cNvPr>
          <p:cNvGrpSpPr/>
          <p:nvPr/>
        </p:nvGrpSpPr>
        <p:grpSpPr>
          <a:xfrm>
            <a:off x="336992" y="5458025"/>
            <a:ext cx="4420645" cy="603396"/>
            <a:chOff x="634046" y="5998278"/>
            <a:chExt cx="4420645" cy="603396"/>
          </a:xfrm>
        </p:grpSpPr>
        <p:pic>
          <p:nvPicPr>
            <p:cNvPr id="23" name="Picture 4">
              <a:extLst>
                <a:ext uri="{FF2B5EF4-FFF2-40B4-BE49-F238E27FC236}">
                  <a16:creationId xmlns:a16="http://schemas.microsoft.com/office/drawing/2014/main" id="{9DD5FA1A-F84B-460E-9460-4F9F1F4A4E3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4046" y="600424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a:extLst>
                <a:ext uri="{FF2B5EF4-FFF2-40B4-BE49-F238E27FC236}">
                  <a16:creationId xmlns:a16="http://schemas.microsoft.com/office/drawing/2014/main" id="{C9DCC307-98FF-4E16-A56E-D2BD0B47270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53796" y="60067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a:extLst>
                <a:ext uri="{FF2B5EF4-FFF2-40B4-BE49-F238E27FC236}">
                  <a16:creationId xmlns:a16="http://schemas.microsoft.com/office/drawing/2014/main" id="{81D7AB34-86AF-4D1F-BF19-83D158A9089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1402"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a:extLst>
                <a:ext uri="{FF2B5EF4-FFF2-40B4-BE49-F238E27FC236}">
                  <a16:creationId xmlns:a16="http://schemas.microsoft.com/office/drawing/2014/main" id="{04B8DDAE-ADD8-4C45-9B0B-CAC449F80B1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38854"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a:extLst>
                <a:ext uri="{FF2B5EF4-FFF2-40B4-BE49-F238E27FC236}">
                  <a16:creationId xmlns:a16="http://schemas.microsoft.com/office/drawing/2014/main" id="{B1FBCE76-97FF-4AA6-8337-9F769DD425B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38422"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a:extLst>
                <a:ext uri="{FF2B5EF4-FFF2-40B4-BE49-F238E27FC236}">
                  <a16:creationId xmlns:a16="http://schemas.microsoft.com/office/drawing/2014/main" id="{6B419D8D-CA4C-4DDA-A7A7-76BC10F4A3F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26741"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a:extLst>
                <a:ext uri="{FF2B5EF4-FFF2-40B4-BE49-F238E27FC236}">
                  <a16:creationId xmlns:a16="http://schemas.microsoft.com/office/drawing/2014/main" id="{D26B51AF-70B5-4E87-BCA3-9316B7DA0A8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630014"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a:extLst>
                <a:ext uri="{FF2B5EF4-FFF2-40B4-BE49-F238E27FC236}">
                  <a16:creationId xmlns:a16="http://schemas.microsoft.com/office/drawing/2014/main" id="{B65032DC-206D-43C8-A4BD-920C18BB929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54897" y="60067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a:extLst>
                <a:ext uri="{FF2B5EF4-FFF2-40B4-BE49-F238E27FC236}">
                  <a16:creationId xmlns:a16="http://schemas.microsoft.com/office/drawing/2014/main" id="{2C48C8F0-A88D-42D3-B724-DE2EE8838D8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629876" y="6006732"/>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Skupina 109">
            <a:extLst>
              <a:ext uri="{FF2B5EF4-FFF2-40B4-BE49-F238E27FC236}">
                <a16:creationId xmlns:a16="http://schemas.microsoft.com/office/drawing/2014/main" id="{6324D60B-94E1-45C3-9B48-6F4CD773BD4F}"/>
              </a:ext>
            </a:extLst>
          </p:cNvPr>
          <p:cNvGrpSpPr/>
          <p:nvPr/>
        </p:nvGrpSpPr>
        <p:grpSpPr>
          <a:xfrm>
            <a:off x="308875" y="6050480"/>
            <a:ext cx="4886571" cy="603396"/>
            <a:chOff x="269918" y="6220475"/>
            <a:chExt cx="4886571" cy="603396"/>
          </a:xfrm>
        </p:grpSpPr>
        <p:pic>
          <p:nvPicPr>
            <p:cNvPr id="100" name="Picture 4">
              <a:extLst>
                <a:ext uri="{FF2B5EF4-FFF2-40B4-BE49-F238E27FC236}">
                  <a16:creationId xmlns:a16="http://schemas.microsoft.com/office/drawing/2014/main" id="{062A0BFD-AC52-4FD3-B0A5-8F24E93B2BF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31674" y="6228929"/>
              <a:ext cx="424815" cy="594942"/>
            </a:xfrm>
            <a:prstGeom prst="rect">
              <a:avLst/>
            </a:prstGeom>
            <a:noFill/>
            <a:extLst>
              <a:ext uri="{909E8E84-426E-40DD-AFC4-6F175D3DCCD1}">
                <a14:hiddenFill xmlns:a14="http://schemas.microsoft.com/office/drawing/2010/main">
                  <a:solidFill>
                    <a:srgbClr val="FFFFFF"/>
                  </a:solidFill>
                </a14:hiddenFill>
              </a:ext>
            </a:extLst>
          </p:spPr>
        </p:pic>
        <p:grpSp>
          <p:nvGrpSpPr>
            <p:cNvPr id="112" name="Skupina 111">
              <a:extLst>
                <a:ext uri="{FF2B5EF4-FFF2-40B4-BE49-F238E27FC236}">
                  <a16:creationId xmlns:a16="http://schemas.microsoft.com/office/drawing/2014/main" id="{32CDC7E9-645B-4213-B546-877623945D2C}"/>
                </a:ext>
              </a:extLst>
            </p:cNvPr>
            <p:cNvGrpSpPr/>
            <p:nvPr/>
          </p:nvGrpSpPr>
          <p:grpSpPr>
            <a:xfrm>
              <a:off x="269918" y="6220475"/>
              <a:ext cx="4420645" cy="603396"/>
              <a:chOff x="634046" y="5998278"/>
              <a:chExt cx="4420645" cy="603396"/>
            </a:xfrm>
          </p:grpSpPr>
          <p:pic>
            <p:nvPicPr>
              <p:cNvPr id="113" name="Picture 4">
                <a:extLst>
                  <a:ext uri="{FF2B5EF4-FFF2-40B4-BE49-F238E27FC236}">
                    <a16:creationId xmlns:a16="http://schemas.microsoft.com/office/drawing/2014/main" id="{50BB34DB-45BB-41E5-BFF2-3E28B744DBD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4046" y="6004245"/>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a:extLst>
                  <a:ext uri="{FF2B5EF4-FFF2-40B4-BE49-F238E27FC236}">
                    <a16:creationId xmlns:a16="http://schemas.microsoft.com/office/drawing/2014/main" id="{9F520DBE-94A8-4BB4-832C-BC994242130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53796" y="60067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a:extLst>
                  <a:ext uri="{FF2B5EF4-FFF2-40B4-BE49-F238E27FC236}">
                    <a16:creationId xmlns:a16="http://schemas.microsoft.com/office/drawing/2014/main" id="{CCD96D96-7A16-4411-AE7E-7EBDCD683CC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31402"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a:extLst>
                  <a:ext uri="{FF2B5EF4-FFF2-40B4-BE49-F238E27FC236}">
                    <a16:creationId xmlns:a16="http://schemas.microsoft.com/office/drawing/2014/main" id="{4471748C-91E1-495E-B19B-0CD20AEE811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138854"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a:extLst>
                  <a:ext uri="{FF2B5EF4-FFF2-40B4-BE49-F238E27FC236}">
                    <a16:creationId xmlns:a16="http://schemas.microsoft.com/office/drawing/2014/main" id="{3752FFE9-C594-463F-84E2-10A7BD3EDBC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38422"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a:extLst>
                  <a:ext uri="{FF2B5EF4-FFF2-40B4-BE49-F238E27FC236}">
                    <a16:creationId xmlns:a16="http://schemas.microsoft.com/office/drawing/2014/main" id="{5A955E31-514F-4B9A-AD39-13785A5B7EA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126741"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a:extLst>
                  <a:ext uri="{FF2B5EF4-FFF2-40B4-BE49-F238E27FC236}">
                    <a16:creationId xmlns:a16="http://schemas.microsoft.com/office/drawing/2014/main" id="{A4765489-CDC3-4D65-8033-3FA48210537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630014" y="5998278"/>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a:extLst>
                  <a:ext uri="{FF2B5EF4-FFF2-40B4-BE49-F238E27FC236}">
                    <a16:creationId xmlns:a16="http://schemas.microsoft.com/office/drawing/2014/main" id="{DD3E1560-9B08-4C87-AB56-66D807A202F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54897" y="6006732"/>
                <a:ext cx="424815" cy="59494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a:extLst>
                  <a:ext uri="{FF2B5EF4-FFF2-40B4-BE49-F238E27FC236}">
                    <a16:creationId xmlns:a16="http://schemas.microsoft.com/office/drawing/2014/main" id="{CCE206A5-5E5F-41E7-87CA-34EC618BA07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629876" y="6006732"/>
                <a:ext cx="424815" cy="59494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5" name="PoljeZBesedilom 124">
            <a:extLst>
              <a:ext uri="{FF2B5EF4-FFF2-40B4-BE49-F238E27FC236}">
                <a16:creationId xmlns:a16="http://schemas.microsoft.com/office/drawing/2014/main" id="{D31888C6-026F-4970-B2CF-541EEBDAAA5A}"/>
              </a:ext>
            </a:extLst>
          </p:cNvPr>
          <p:cNvSpPr txBox="1"/>
          <p:nvPr/>
        </p:nvSpPr>
        <p:spPr>
          <a:xfrm>
            <a:off x="9154160" y="296367"/>
            <a:ext cx="1889760" cy="584775"/>
          </a:xfrm>
          <a:prstGeom prst="rect">
            <a:avLst/>
          </a:prstGeom>
          <a:noFill/>
        </p:spPr>
        <p:txBody>
          <a:bodyPr wrap="square" rtlCol="0">
            <a:spAutoFit/>
          </a:bodyPr>
          <a:lstStyle/>
          <a:p>
            <a:r>
              <a:rPr lang="sl-SI" sz="3200" dirty="0"/>
              <a:t>1 ∙ 2 = </a:t>
            </a:r>
            <a:r>
              <a:rPr lang="sl-SI" sz="3200" dirty="0">
                <a:solidFill>
                  <a:srgbClr val="FF0000"/>
                </a:solidFill>
              </a:rPr>
              <a:t>2</a:t>
            </a:r>
          </a:p>
        </p:txBody>
      </p:sp>
      <p:sp>
        <p:nvSpPr>
          <p:cNvPr id="126" name="PoljeZBesedilom 125">
            <a:extLst>
              <a:ext uri="{FF2B5EF4-FFF2-40B4-BE49-F238E27FC236}">
                <a16:creationId xmlns:a16="http://schemas.microsoft.com/office/drawing/2014/main" id="{D712BB9F-0843-4EFC-82E7-FEAFDB6D551B}"/>
              </a:ext>
            </a:extLst>
          </p:cNvPr>
          <p:cNvSpPr txBox="1"/>
          <p:nvPr/>
        </p:nvSpPr>
        <p:spPr>
          <a:xfrm>
            <a:off x="9154160" y="896879"/>
            <a:ext cx="1889760" cy="584775"/>
          </a:xfrm>
          <a:prstGeom prst="rect">
            <a:avLst/>
          </a:prstGeom>
          <a:noFill/>
        </p:spPr>
        <p:txBody>
          <a:bodyPr wrap="square" rtlCol="0">
            <a:spAutoFit/>
          </a:bodyPr>
          <a:lstStyle/>
          <a:p>
            <a:r>
              <a:rPr lang="sl-SI" sz="3200" dirty="0"/>
              <a:t>2 ∙ 2 = </a:t>
            </a:r>
            <a:r>
              <a:rPr lang="sl-SI" sz="3200" dirty="0">
                <a:solidFill>
                  <a:srgbClr val="FF0000"/>
                </a:solidFill>
              </a:rPr>
              <a:t>4</a:t>
            </a:r>
          </a:p>
        </p:txBody>
      </p:sp>
      <p:sp>
        <p:nvSpPr>
          <p:cNvPr id="127" name="PoljeZBesedilom 126">
            <a:extLst>
              <a:ext uri="{FF2B5EF4-FFF2-40B4-BE49-F238E27FC236}">
                <a16:creationId xmlns:a16="http://schemas.microsoft.com/office/drawing/2014/main" id="{BAC4DAB9-4F70-43A8-9138-46C0F404BB9C}"/>
              </a:ext>
            </a:extLst>
          </p:cNvPr>
          <p:cNvSpPr txBox="1"/>
          <p:nvPr/>
        </p:nvSpPr>
        <p:spPr>
          <a:xfrm>
            <a:off x="9154160" y="1594563"/>
            <a:ext cx="1889760" cy="584775"/>
          </a:xfrm>
          <a:prstGeom prst="rect">
            <a:avLst/>
          </a:prstGeom>
          <a:noFill/>
        </p:spPr>
        <p:txBody>
          <a:bodyPr wrap="square" rtlCol="0">
            <a:spAutoFit/>
          </a:bodyPr>
          <a:lstStyle/>
          <a:p>
            <a:r>
              <a:rPr lang="sl-SI" sz="3200" dirty="0"/>
              <a:t>3 ∙ 2 = </a:t>
            </a:r>
            <a:r>
              <a:rPr lang="sl-SI" sz="3200" dirty="0">
                <a:solidFill>
                  <a:srgbClr val="FF0000"/>
                </a:solidFill>
              </a:rPr>
              <a:t>6</a:t>
            </a:r>
          </a:p>
        </p:txBody>
      </p:sp>
      <p:sp>
        <p:nvSpPr>
          <p:cNvPr id="1024" name="PoljeZBesedilom 1023">
            <a:extLst>
              <a:ext uri="{FF2B5EF4-FFF2-40B4-BE49-F238E27FC236}">
                <a16:creationId xmlns:a16="http://schemas.microsoft.com/office/drawing/2014/main" id="{FDB4A677-1ACF-4062-AB70-534F52F5BF8B}"/>
              </a:ext>
            </a:extLst>
          </p:cNvPr>
          <p:cNvSpPr txBox="1"/>
          <p:nvPr/>
        </p:nvSpPr>
        <p:spPr>
          <a:xfrm>
            <a:off x="9154160" y="2189505"/>
            <a:ext cx="1889760" cy="584775"/>
          </a:xfrm>
          <a:prstGeom prst="rect">
            <a:avLst/>
          </a:prstGeom>
          <a:noFill/>
        </p:spPr>
        <p:txBody>
          <a:bodyPr wrap="square" rtlCol="0">
            <a:spAutoFit/>
          </a:bodyPr>
          <a:lstStyle/>
          <a:p>
            <a:r>
              <a:rPr lang="sl-SI" sz="3200" dirty="0"/>
              <a:t>4 ∙ 2 = </a:t>
            </a:r>
            <a:r>
              <a:rPr lang="sl-SI" sz="3200" dirty="0">
                <a:solidFill>
                  <a:srgbClr val="FF0000"/>
                </a:solidFill>
              </a:rPr>
              <a:t>8</a:t>
            </a:r>
          </a:p>
        </p:txBody>
      </p:sp>
      <p:sp>
        <p:nvSpPr>
          <p:cNvPr id="1025" name="PoljeZBesedilom 1024">
            <a:extLst>
              <a:ext uri="{FF2B5EF4-FFF2-40B4-BE49-F238E27FC236}">
                <a16:creationId xmlns:a16="http://schemas.microsoft.com/office/drawing/2014/main" id="{8C66E196-BB80-4D1E-9D14-7FA9EB368451}"/>
              </a:ext>
            </a:extLst>
          </p:cNvPr>
          <p:cNvSpPr txBox="1"/>
          <p:nvPr/>
        </p:nvSpPr>
        <p:spPr>
          <a:xfrm>
            <a:off x="9154160" y="2844225"/>
            <a:ext cx="1889760" cy="584775"/>
          </a:xfrm>
          <a:prstGeom prst="rect">
            <a:avLst/>
          </a:prstGeom>
          <a:noFill/>
        </p:spPr>
        <p:txBody>
          <a:bodyPr wrap="square" rtlCol="0">
            <a:spAutoFit/>
          </a:bodyPr>
          <a:lstStyle/>
          <a:p>
            <a:r>
              <a:rPr lang="sl-SI" sz="3200" dirty="0"/>
              <a:t>5 ∙ 2 = </a:t>
            </a:r>
            <a:r>
              <a:rPr lang="sl-SI" sz="3200" dirty="0">
                <a:solidFill>
                  <a:srgbClr val="FF0000"/>
                </a:solidFill>
              </a:rPr>
              <a:t>10</a:t>
            </a:r>
          </a:p>
        </p:txBody>
      </p:sp>
      <p:sp>
        <p:nvSpPr>
          <p:cNvPr id="1027" name="PoljeZBesedilom 1026">
            <a:extLst>
              <a:ext uri="{FF2B5EF4-FFF2-40B4-BE49-F238E27FC236}">
                <a16:creationId xmlns:a16="http://schemas.microsoft.com/office/drawing/2014/main" id="{5CAC8A75-91BC-4A7D-B105-A745E6AD7209}"/>
              </a:ext>
            </a:extLst>
          </p:cNvPr>
          <p:cNvSpPr txBox="1"/>
          <p:nvPr/>
        </p:nvSpPr>
        <p:spPr>
          <a:xfrm>
            <a:off x="9162600" y="3507191"/>
            <a:ext cx="1889760" cy="584775"/>
          </a:xfrm>
          <a:prstGeom prst="rect">
            <a:avLst/>
          </a:prstGeom>
          <a:noFill/>
        </p:spPr>
        <p:txBody>
          <a:bodyPr wrap="square" rtlCol="0">
            <a:spAutoFit/>
          </a:bodyPr>
          <a:lstStyle/>
          <a:p>
            <a:r>
              <a:rPr lang="sl-SI" sz="3200" dirty="0"/>
              <a:t>6 ∙ 2 = </a:t>
            </a:r>
            <a:r>
              <a:rPr lang="sl-SI" sz="3200" dirty="0">
                <a:solidFill>
                  <a:srgbClr val="FF0000"/>
                </a:solidFill>
              </a:rPr>
              <a:t>12</a:t>
            </a:r>
          </a:p>
        </p:txBody>
      </p:sp>
      <p:sp>
        <p:nvSpPr>
          <p:cNvPr id="1029" name="PoljeZBesedilom 1028">
            <a:extLst>
              <a:ext uri="{FF2B5EF4-FFF2-40B4-BE49-F238E27FC236}">
                <a16:creationId xmlns:a16="http://schemas.microsoft.com/office/drawing/2014/main" id="{FB9F7D08-C98C-4217-9963-CD6C5267DF99}"/>
              </a:ext>
            </a:extLst>
          </p:cNvPr>
          <p:cNvSpPr txBox="1"/>
          <p:nvPr/>
        </p:nvSpPr>
        <p:spPr>
          <a:xfrm>
            <a:off x="9162600" y="4170158"/>
            <a:ext cx="1889760" cy="584775"/>
          </a:xfrm>
          <a:prstGeom prst="rect">
            <a:avLst/>
          </a:prstGeom>
          <a:noFill/>
        </p:spPr>
        <p:txBody>
          <a:bodyPr wrap="square" rtlCol="0">
            <a:spAutoFit/>
          </a:bodyPr>
          <a:lstStyle/>
          <a:p>
            <a:r>
              <a:rPr lang="sl-SI" sz="3200" dirty="0"/>
              <a:t>7 ∙ 2 = </a:t>
            </a:r>
            <a:r>
              <a:rPr lang="sl-SI" sz="3200" dirty="0">
                <a:solidFill>
                  <a:srgbClr val="FF0000"/>
                </a:solidFill>
              </a:rPr>
              <a:t>14</a:t>
            </a:r>
          </a:p>
        </p:txBody>
      </p:sp>
      <p:sp>
        <p:nvSpPr>
          <p:cNvPr id="1030" name="PoljeZBesedilom 1029">
            <a:extLst>
              <a:ext uri="{FF2B5EF4-FFF2-40B4-BE49-F238E27FC236}">
                <a16:creationId xmlns:a16="http://schemas.microsoft.com/office/drawing/2014/main" id="{4FD4B5AA-0AC1-40B7-AC87-A1D55C3AAB64}"/>
              </a:ext>
            </a:extLst>
          </p:cNvPr>
          <p:cNvSpPr txBox="1"/>
          <p:nvPr/>
        </p:nvSpPr>
        <p:spPr>
          <a:xfrm>
            <a:off x="9154160" y="4800929"/>
            <a:ext cx="1889760" cy="584775"/>
          </a:xfrm>
          <a:prstGeom prst="rect">
            <a:avLst/>
          </a:prstGeom>
          <a:noFill/>
        </p:spPr>
        <p:txBody>
          <a:bodyPr wrap="square" rtlCol="0">
            <a:spAutoFit/>
          </a:bodyPr>
          <a:lstStyle/>
          <a:p>
            <a:r>
              <a:rPr lang="sl-SI" sz="3200" dirty="0"/>
              <a:t>8 ∙ 2 = </a:t>
            </a:r>
            <a:r>
              <a:rPr lang="sl-SI" sz="3200" dirty="0">
                <a:solidFill>
                  <a:srgbClr val="FF0000"/>
                </a:solidFill>
              </a:rPr>
              <a:t>16</a:t>
            </a:r>
          </a:p>
        </p:txBody>
      </p:sp>
      <p:sp>
        <p:nvSpPr>
          <p:cNvPr id="1031" name="PoljeZBesedilom 1030">
            <a:extLst>
              <a:ext uri="{FF2B5EF4-FFF2-40B4-BE49-F238E27FC236}">
                <a16:creationId xmlns:a16="http://schemas.microsoft.com/office/drawing/2014/main" id="{660EC246-7303-47D6-AC3F-48D2AA0A4840}"/>
              </a:ext>
            </a:extLst>
          </p:cNvPr>
          <p:cNvSpPr txBox="1"/>
          <p:nvPr/>
        </p:nvSpPr>
        <p:spPr>
          <a:xfrm>
            <a:off x="9162600" y="5465705"/>
            <a:ext cx="1889760" cy="584775"/>
          </a:xfrm>
          <a:prstGeom prst="rect">
            <a:avLst/>
          </a:prstGeom>
          <a:noFill/>
        </p:spPr>
        <p:txBody>
          <a:bodyPr wrap="square" rtlCol="0">
            <a:spAutoFit/>
          </a:bodyPr>
          <a:lstStyle/>
          <a:p>
            <a:r>
              <a:rPr lang="sl-SI" sz="3200" dirty="0"/>
              <a:t>9 ∙ 2 = </a:t>
            </a:r>
            <a:r>
              <a:rPr lang="sl-SI" sz="3200" dirty="0">
                <a:solidFill>
                  <a:srgbClr val="FF0000"/>
                </a:solidFill>
              </a:rPr>
              <a:t>18</a:t>
            </a:r>
          </a:p>
        </p:txBody>
      </p:sp>
      <p:sp>
        <p:nvSpPr>
          <p:cNvPr id="1032" name="PoljeZBesedilom 1031">
            <a:extLst>
              <a:ext uri="{FF2B5EF4-FFF2-40B4-BE49-F238E27FC236}">
                <a16:creationId xmlns:a16="http://schemas.microsoft.com/office/drawing/2014/main" id="{7D1E7436-D9A6-4379-A7C1-EC41A645B9DC}"/>
              </a:ext>
            </a:extLst>
          </p:cNvPr>
          <p:cNvSpPr txBox="1"/>
          <p:nvPr/>
        </p:nvSpPr>
        <p:spPr>
          <a:xfrm>
            <a:off x="8933869" y="6077916"/>
            <a:ext cx="1889760" cy="584775"/>
          </a:xfrm>
          <a:prstGeom prst="rect">
            <a:avLst/>
          </a:prstGeom>
          <a:noFill/>
        </p:spPr>
        <p:txBody>
          <a:bodyPr wrap="square" rtlCol="0">
            <a:spAutoFit/>
          </a:bodyPr>
          <a:lstStyle/>
          <a:p>
            <a:r>
              <a:rPr lang="sl-SI" sz="3200" dirty="0"/>
              <a:t>10 ∙ 2 = </a:t>
            </a:r>
            <a:r>
              <a:rPr lang="sl-SI" sz="3200" dirty="0">
                <a:solidFill>
                  <a:srgbClr val="FF0000"/>
                </a:solidFill>
              </a:rPr>
              <a:t>20</a:t>
            </a:r>
          </a:p>
        </p:txBody>
      </p:sp>
      <p:sp>
        <p:nvSpPr>
          <p:cNvPr id="1034" name="PoljeZBesedilom 1033">
            <a:extLst>
              <a:ext uri="{FF2B5EF4-FFF2-40B4-BE49-F238E27FC236}">
                <a16:creationId xmlns:a16="http://schemas.microsoft.com/office/drawing/2014/main" id="{D8691FF6-EC25-4BAE-8058-B409620873B6}"/>
              </a:ext>
            </a:extLst>
          </p:cNvPr>
          <p:cNvSpPr txBox="1"/>
          <p:nvPr/>
        </p:nvSpPr>
        <p:spPr>
          <a:xfrm>
            <a:off x="5516880" y="366313"/>
            <a:ext cx="1737360" cy="584775"/>
          </a:xfrm>
          <a:prstGeom prst="rect">
            <a:avLst/>
          </a:prstGeom>
          <a:noFill/>
        </p:spPr>
        <p:txBody>
          <a:bodyPr wrap="square" rtlCol="0">
            <a:spAutoFit/>
          </a:bodyPr>
          <a:lstStyle/>
          <a:p>
            <a:r>
              <a:rPr lang="sl-SI" sz="3200" dirty="0"/>
              <a:t> 2</a:t>
            </a:r>
            <a:endParaRPr lang="sl-SI" sz="3200" dirty="0">
              <a:solidFill>
                <a:srgbClr val="FF0000"/>
              </a:solidFill>
            </a:endParaRPr>
          </a:p>
        </p:txBody>
      </p:sp>
      <p:sp>
        <p:nvSpPr>
          <p:cNvPr id="1035" name="PoljeZBesedilom 1034">
            <a:extLst>
              <a:ext uri="{FF2B5EF4-FFF2-40B4-BE49-F238E27FC236}">
                <a16:creationId xmlns:a16="http://schemas.microsoft.com/office/drawing/2014/main" id="{10DB8ED1-E2F1-408F-AD02-634C8CBF4A1F}"/>
              </a:ext>
            </a:extLst>
          </p:cNvPr>
          <p:cNvSpPr txBox="1"/>
          <p:nvPr/>
        </p:nvSpPr>
        <p:spPr>
          <a:xfrm>
            <a:off x="5474343" y="951088"/>
            <a:ext cx="1737360" cy="584775"/>
          </a:xfrm>
          <a:prstGeom prst="rect">
            <a:avLst/>
          </a:prstGeom>
          <a:noFill/>
        </p:spPr>
        <p:txBody>
          <a:bodyPr wrap="square" rtlCol="0">
            <a:spAutoFit/>
          </a:bodyPr>
          <a:lstStyle/>
          <a:p>
            <a:r>
              <a:rPr lang="sl-SI" sz="3200" dirty="0"/>
              <a:t> 2 + 2</a:t>
            </a:r>
            <a:endParaRPr lang="sl-SI" sz="3200" dirty="0">
              <a:solidFill>
                <a:srgbClr val="FF0000"/>
              </a:solidFill>
            </a:endParaRPr>
          </a:p>
        </p:txBody>
      </p:sp>
      <p:sp>
        <p:nvSpPr>
          <p:cNvPr id="1036" name="PoljeZBesedilom 1035">
            <a:extLst>
              <a:ext uri="{FF2B5EF4-FFF2-40B4-BE49-F238E27FC236}">
                <a16:creationId xmlns:a16="http://schemas.microsoft.com/office/drawing/2014/main" id="{F14D01D0-ADE5-4BB9-ADB9-AF8E06BAF8F6}"/>
              </a:ext>
            </a:extLst>
          </p:cNvPr>
          <p:cNvSpPr txBox="1"/>
          <p:nvPr/>
        </p:nvSpPr>
        <p:spPr>
          <a:xfrm>
            <a:off x="5474343" y="1603641"/>
            <a:ext cx="1737360" cy="584775"/>
          </a:xfrm>
          <a:prstGeom prst="rect">
            <a:avLst/>
          </a:prstGeom>
          <a:noFill/>
        </p:spPr>
        <p:txBody>
          <a:bodyPr wrap="square" rtlCol="0">
            <a:spAutoFit/>
          </a:bodyPr>
          <a:lstStyle/>
          <a:p>
            <a:r>
              <a:rPr lang="sl-SI" sz="3200" dirty="0"/>
              <a:t> 2 + 2 + 2</a:t>
            </a:r>
            <a:endParaRPr lang="sl-SI" sz="3200" dirty="0">
              <a:solidFill>
                <a:srgbClr val="FF0000"/>
              </a:solidFill>
            </a:endParaRPr>
          </a:p>
        </p:txBody>
      </p:sp>
      <p:sp>
        <p:nvSpPr>
          <p:cNvPr id="1037" name="PoljeZBesedilom 1036">
            <a:extLst>
              <a:ext uri="{FF2B5EF4-FFF2-40B4-BE49-F238E27FC236}">
                <a16:creationId xmlns:a16="http://schemas.microsoft.com/office/drawing/2014/main" id="{D6C8D340-7461-4059-9688-3AD98D990022}"/>
              </a:ext>
            </a:extLst>
          </p:cNvPr>
          <p:cNvSpPr txBox="1"/>
          <p:nvPr/>
        </p:nvSpPr>
        <p:spPr>
          <a:xfrm>
            <a:off x="5431788" y="2259450"/>
            <a:ext cx="2326640" cy="584775"/>
          </a:xfrm>
          <a:prstGeom prst="rect">
            <a:avLst/>
          </a:prstGeom>
          <a:noFill/>
        </p:spPr>
        <p:txBody>
          <a:bodyPr wrap="square" rtlCol="0">
            <a:spAutoFit/>
          </a:bodyPr>
          <a:lstStyle/>
          <a:p>
            <a:r>
              <a:rPr lang="sl-SI" sz="3200" dirty="0"/>
              <a:t> 2 + 2 + 2 + 2</a:t>
            </a:r>
            <a:endParaRPr lang="sl-SI" sz="3200" dirty="0">
              <a:solidFill>
                <a:srgbClr val="FF0000"/>
              </a:solidFill>
            </a:endParaRPr>
          </a:p>
        </p:txBody>
      </p:sp>
      <p:sp>
        <p:nvSpPr>
          <p:cNvPr id="2" name="Pravokotnik: zaokroženi vogali 1">
            <a:extLst>
              <a:ext uri="{FF2B5EF4-FFF2-40B4-BE49-F238E27FC236}">
                <a16:creationId xmlns:a16="http://schemas.microsoft.com/office/drawing/2014/main" id="{AB3EF9EA-6ADE-40ED-9D9B-3853930E947D}"/>
              </a:ext>
            </a:extLst>
          </p:cNvPr>
          <p:cNvSpPr/>
          <p:nvPr/>
        </p:nvSpPr>
        <p:spPr>
          <a:xfrm>
            <a:off x="10235954" y="195309"/>
            <a:ext cx="646284" cy="647644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7" name="Zvok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378125253"/>
      </p:ext>
    </p:extLst>
  </p:cSld>
  <p:clrMapOvr>
    <a:masterClrMapping/>
  </p:clrMapOvr>
  <mc:AlternateContent xmlns:mc="http://schemas.openxmlformats.org/markup-compatibility/2006" xmlns:p14="http://schemas.microsoft.com/office/powerpoint/2010/main">
    <mc:Choice Requires="p14">
      <p:transition spd="slow" p14:dur="2000" advTm="82696"/>
    </mc:Choice>
    <mc:Fallback xmlns="">
      <p:transition spd="slow" advTm="8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5"/>
                                        </p:tgtEl>
                                        <p:attrNameLst>
                                          <p:attrName>style.visibility</p:attrName>
                                        </p:attrNameLst>
                                      </p:cBhvr>
                                      <p:to>
                                        <p:strVal val="visible"/>
                                      </p:to>
                                    </p:set>
                                    <p:animEffect transition="in" filter="fade">
                                      <p:cBhvr>
                                        <p:cTn id="14" dur="500"/>
                                        <p:tgtEl>
                                          <p:spTgt spid="1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500"/>
                                        <p:tgtEl>
                                          <p:spTgt spid="10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35"/>
                                        </p:tgtEl>
                                        <p:attrNameLst>
                                          <p:attrName>style.visibility</p:attrName>
                                        </p:attrNameLst>
                                      </p:cBhvr>
                                      <p:to>
                                        <p:strVal val="visible"/>
                                      </p:to>
                                    </p:set>
                                    <p:animEffect transition="in" filter="fade">
                                      <p:cBhvr>
                                        <p:cTn id="25" dur="500"/>
                                        <p:tgtEl>
                                          <p:spTgt spid="10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6"/>
                                        </p:tgtEl>
                                        <p:attrNameLst>
                                          <p:attrName>style.visibility</p:attrName>
                                        </p:attrNameLst>
                                      </p:cBhvr>
                                      <p:to>
                                        <p:strVal val="visible"/>
                                      </p:to>
                                    </p:set>
                                    <p:animEffect transition="in" filter="fade">
                                      <p:cBhvr>
                                        <p:cTn id="28" dur="500"/>
                                        <p:tgtEl>
                                          <p:spTgt spid="1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36"/>
                                        </p:tgtEl>
                                        <p:attrNameLst>
                                          <p:attrName>style.visibility</p:attrName>
                                        </p:attrNameLst>
                                      </p:cBhvr>
                                      <p:to>
                                        <p:strVal val="visible"/>
                                      </p:to>
                                    </p:set>
                                    <p:animEffect transition="in" filter="fade">
                                      <p:cBhvr>
                                        <p:cTn id="36" dur="500"/>
                                        <p:tgtEl>
                                          <p:spTgt spid="10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500"/>
                                        <p:tgtEl>
                                          <p:spTgt spid="1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4"/>
                                        </p:tgtEl>
                                        <p:attrNameLst>
                                          <p:attrName>style.visibility</p:attrName>
                                        </p:attrNameLst>
                                      </p:cBhvr>
                                      <p:to>
                                        <p:strVal val="visible"/>
                                      </p:to>
                                    </p:set>
                                    <p:animEffect transition="in" filter="fade">
                                      <p:cBhvr>
                                        <p:cTn id="44" dur="500"/>
                                        <p:tgtEl>
                                          <p:spTgt spid="10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37"/>
                                        </p:tgtEl>
                                        <p:attrNameLst>
                                          <p:attrName>style.visibility</p:attrName>
                                        </p:attrNameLst>
                                      </p:cBhvr>
                                      <p:to>
                                        <p:strVal val="visible"/>
                                      </p:to>
                                    </p:set>
                                    <p:animEffect transition="in" filter="fade">
                                      <p:cBhvr>
                                        <p:cTn id="47" dur="500"/>
                                        <p:tgtEl>
                                          <p:spTgt spid="1037"/>
                                        </p:tgtEl>
                                      </p:cBhvr>
                                    </p:animEffect>
                                  </p:childTnLst>
                                </p:cTn>
                              </p:par>
                              <p:par>
                                <p:cTn id="48" presetID="10" presetClass="entr" presetSubtype="0" fill="hold" nodeType="withEffect">
                                  <p:stCondLst>
                                    <p:cond delay="0"/>
                                  </p:stCondLst>
                                  <p:childTnLst>
                                    <p:set>
                                      <p:cBhvr>
                                        <p:cTn id="49" dur="1" fill="hold">
                                          <p:stCondLst>
                                            <p:cond delay="0"/>
                                          </p:stCondLst>
                                        </p:cTn>
                                        <p:tgtEl>
                                          <p:spTgt spid="1024">
                                            <p:txEl>
                                              <p:pRg st="0" end="0"/>
                                            </p:txEl>
                                          </p:spTgt>
                                        </p:tgtEl>
                                        <p:attrNameLst>
                                          <p:attrName>style.visibility</p:attrName>
                                        </p:attrNameLst>
                                      </p:cBhvr>
                                      <p:to>
                                        <p:strVal val="visible"/>
                                      </p:to>
                                    </p:set>
                                    <p:animEffect transition="in" filter="fade">
                                      <p:cBhvr>
                                        <p:cTn id="50" dur="500"/>
                                        <p:tgtEl>
                                          <p:spTgt spid="102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5"/>
                                        </p:tgtEl>
                                        <p:attrNameLst>
                                          <p:attrName>style.visibility</p:attrName>
                                        </p:attrNameLst>
                                      </p:cBhvr>
                                      <p:to>
                                        <p:strVal val="visible"/>
                                      </p:to>
                                    </p:set>
                                    <p:animEffect transition="in" filter="fade">
                                      <p:cBhvr>
                                        <p:cTn id="55" dur="500"/>
                                        <p:tgtEl>
                                          <p:spTgt spid="10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25"/>
                                        </p:tgtEl>
                                        <p:attrNameLst>
                                          <p:attrName>style.visibility</p:attrName>
                                        </p:attrNameLst>
                                      </p:cBhvr>
                                      <p:to>
                                        <p:strVal val="visible"/>
                                      </p:to>
                                    </p:set>
                                    <p:animEffect transition="in" filter="fade">
                                      <p:cBhvr>
                                        <p:cTn id="58" dur="500"/>
                                        <p:tgtEl>
                                          <p:spTgt spid="10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fade">
                                      <p:cBhvr>
                                        <p:cTn id="63" dur="500"/>
                                        <p:tgtEl>
                                          <p:spTgt spid="10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27"/>
                                        </p:tgtEl>
                                        <p:attrNameLst>
                                          <p:attrName>style.visibility</p:attrName>
                                        </p:attrNameLst>
                                      </p:cBhvr>
                                      <p:to>
                                        <p:strVal val="visible"/>
                                      </p:to>
                                    </p:set>
                                    <p:animEffect transition="in" filter="fade">
                                      <p:cBhvr>
                                        <p:cTn id="66" dur="500"/>
                                        <p:tgtEl>
                                          <p:spTgt spid="10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7"/>
                                        </p:tgtEl>
                                        <p:attrNameLst>
                                          <p:attrName>style.visibility</p:attrName>
                                        </p:attrNameLst>
                                      </p:cBhvr>
                                      <p:to>
                                        <p:strVal val="visible"/>
                                      </p:to>
                                    </p:set>
                                    <p:animEffect transition="in" filter="fade">
                                      <p:cBhvr>
                                        <p:cTn id="71" dur="500"/>
                                        <p:tgtEl>
                                          <p:spTgt spid="10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29"/>
                                        </p:tgtEl>
                                        <p:attrNameLst>
                                          <p:attrName>style.visibility</p:attrName>
                                        </p:attrNameLst>
                                      </p:cBhvr>
                                      <p:to>
                                        <p:strVal val="visible"/>
                                      </p:to>
                                    </p:set>
                                    <p:animEffect transition="in" filter="fade">
                                      <p:cBhvr>
                                        <p:cTn id="74" dur="500"/>
                                        <p:tgtEl>
                                          <p:spTgt spid="102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fade">
                                      <p:cBhvr>
                                        <p:cTn id="79" dur="500"/>
                                        <p:tgtEl>
                                          <p:spTgt spid="108"/>
                                        </p:tgtEl>
                                      </p:cBhvr>
                                    </p:animEffect>
                                  </p:childTnLst>
                                </p:cTn>
                              </p:par>
                              <p:par>
                                <p:cTn id="80" presetID="10" presetClass="entr" presetSubtype="0" fill="hold" nodeType="withEffect">
                                  <p:stCondLst>
                                    <p:cond delay="0"/>
                                  </p:stCondLst>
                                  <p:childTnLst>
                                    <p:set>
                                      <p:cBhvr>
                                        <p:cTn id="81" dur="1" fill="hold">
                                          <p:stCondLst>
                                            <p:cond delay="0"/>
                                          </p:stCondLst>
                                        </p:cTn>
                                        <p:tgtEl>
                                          <p:spTgt spid="1030">
                                            <p:txEl>
                                              <p:pRg st="0" end="0"/>
                                            </p:txEl>
                                          </p:spTgt>
                                        </p:tgtEl>
                                        <p:attrNameLst>
                                          <p:attrName>style.visibility</p:attrName>
                                        </p:attrNameLst>
                                      </p:cBhvr>
                                      <p:to>
                                        <p:strVal val="visible"/>
                                      </p:to>
                                    </p:set>
                                    <p:animEffect transition="in" filter="fade">
                                      <p:cBhvr>
                                        <p:cTn id="82" dur="500"/>
                                        <p:tgtEl>
                                          <p:spTgt spid="1030">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fade">
                                      <p:cBhvr>
                                        <p:cTn id="87" dur="500"/>
                                        <p:tgtEl>
                                          <p:spTgt spid="10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31"/>
                                        </p:tgtEl>
                                        <p:attrNameLst>
                                          <p:attrName>style.visibility</p:attrName>
                                        </p:attrNameLst>
                                      </p:cBhvr>
                                      <p:to>
                                        <p:strVal val="visible"/>
                                      </p:to>
                                    </p:set>
                                    <p:animEffect transition="in" filter="fade">
                                      <p:cBhvr>
                                        <p:cTn id="90" dur="500"/>
                                        <p:tgtEl>
                                          <p:spTgt spid="103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10"/>
                                        </p:tgtEl>
                                        <p:attrNameLst>
                                          <p:attrName>style.visibility</p:attrName>
                                        </p:attrNameLst>
                                      </p:cBhvr>
                                      <p:to>
                                        <p:strVal val="visible"/>
                                      </p:to>
                                    </p:set>
                                    <p:animEffect transition="in" filter="fade">
                                      <p:cBhvr>
                                        <p:cTn id="95" dur="500"/>
                                        <p:tgtEl>
                                          <p:spTgt spid="11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032"/>
                                        </p:tgtEl>
                                        <p:attrNameLst>
                                          <p:attrName>style.visibility</p:attrName>
                                        </p:attrNameLst>
                                      </p:cBhvr>
                                      <p:to>
                                        <p:strVal val="visible"/>
                                      </p:to>
                                    </p:set>
                                    <p:animEffect transition="in" filter="fade">
                                      <p:cBhvr>
                                        <p:cTn id="98" dur="500"/>
                                        <p:tgtEl>
                                          <p:spTgt spid="103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7"/>
                </p:tgtEl>
              </p:cMediaNode>
            </p:audio>
          </p:childTnLst>
        </p:cTn>
      </p:par>
    </p:tnLst>
    <p:bldLst>
      <p:bldP spid="125" grpId="0"/>
      <p:bldP spid="126" grpId="0"/>
      <p:bldP spid="127" grpId="0"/>
      <p:bldP spid="1025" grpId="0"/>
      <p:bldP spid="1027" grpId="0"/>
      <p:bldP spid="1029" grpId="0"/>
      <p:bldP spid="1031" grpId="0"/>
      <p:bldP spid="1032" grpId="0"/>
      <p:bldP spid="1034" grpId="0"/>
      <p:bldP spid="1035" grpId="0"/>
      <p:bldP spid="1036" grpId="0"/>
      <p:bldP spid="103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1318F3-78DF-4099-980E-75C6B5F0FB02}"/>
              </a:ext>
            </a:extLst>
          </p:cNvPr>
          <p:cNvSpPr>
            <a:spLocks noGrp="1"/>
          </p:cNvSpPr>
          <p:nvPr>
            <p:ph type="title"/>
          </p:nvPr>
        </p:nvSpPr>
        <p:spPr>
          <a:xfrm>
            <a:off x="838200" y="126506"/>
            <a:ext cx="10515600" cy="1325563"/>
          </a:xfrm>
        </p:spPr>
        <p:txBody>
          <a:bodyPr/>
          <a:lstStyle/>
          <a:p>
            <a:pPr algn="ctr"/>
            <a:r>
              <a:rPr lang="sl-SI" dirty="0"/>
              <a:t> </a:t>
            </a:r>
            <a:r>
              <a:rPr lang="sl-SI" dirty="0">
                <a:solidFill>
                  <a:srgbClr val="FFC000"/>
                </a:solidFill>
              </a:rPr>
              <a:t>ZGODBA O RADOVEDNEM ZAJCU</a:t>
            </a:r>
          </a:p>
        </p:txBody>
      </p:sp>
      <p:sp>
        <p:nvSpPr>
          <p:cNvPr id="3" name="Označba mesta vsebine 2">
            <a:extLst>
              <a:ext uri="{FF2B5EF4-FFF2-40B4-BE49-F238E27FC236}">
                <a16:creationId xmlns:a16="http://schemas.microsoft.com/office/drawing/2014/main" id="{ABC4F7A8-06E8-4B5E-911F-B0A0EEA91605}"/>
              </a:ext>
            </a:extLst>
          </p:cNvPr>
          <p:cNvSpPr>
            <a:spLocks noGrp="1"/>
          </p:cNvSpPr>
          <p:nvPr>
            <p:ph idx="1"/>
          </p:nvPr>
        </p:nvSpPr>
        <p:spPr>
          <a:xfrm>
            <a:off x="713173" y="1452069"/>
            <a:ext cx="10640627" cy="5042517"/>
          </a:xfrm>
        </p:spPr>
        <p:txBody>
          <a:bodyPr>
            <a:normAutofit fontScale="92500"/>
          </a:bodyPr>
          <a:lstStyle/>
          <a:p>
            <a:pPr marL="0" indent="0" algn="just">
              <a:buNone/>
            </a:pPr>
            <a:r>
              <a:rPr lang="sl-SI" sz="2400" dirty="0"/>
              <a:t>Nekoč je živel zajec. Nekega dne se je odpravil po gozdu in našel visok črn klobuk z rdečimi cvetovi. Ker je bil radoveden, si ga je nadel na glavo in zgodil se je čudež. Zajček je kar naenkrat znal šteti in računati. Še posebej dobro je obvladal poštevanko števila 2.</a:t>
            </a:r>
          </a:p>
          <a:p>
            <a:pPr marL="0" indent="0" algn="just">
              <a:buNone/>
            </a:pPr>
            <a:endParaRPr lang="sl-SI" sz="2400" dirty="0"/>
          </a:p>
          <a:p>
            <a:pPr marL="0" indent="0" algn="just">
              <a:buNone/>
            </a:pPr>
            <a:r>
              <a:rPr lang="sl-SI" sz="2400" dirty="0"/>
              <a:t>Ves ponosen, da obvlada matematiko, se je odpravil raziskovati po gozdu in prešteval po 2. Štel je želode, kostanje, listje, kamenje, drevesa in vse, kar je pač lahko preštel.</a:t>
            </a:r>
          </a:p>
          <a:p>
            <a:pPr marL="0" indent="0" algn="just">
              <a:buNone/>
            </a:pPr>
            <a:endParaRPr lang="sl-SI" sz="2400" dirty="0"/>
          </a:p>
          <a:p>
            <a:pPr marL="0" indent="0" algn="just">
              <a:buNone/>
            </a:pPr>
            <a:r>
              <a:rPr lang="sl-SI" sz="2400" dirty="0"/>
              <a:t>Pot ga je privedla do deroče reke. Že od nekdaj ga je zanimalo, kaj je na drugi strani.</a:t>
            </a:r>
          </a:p>
          <a:p>
            <a:pPr marL="0" indent="0" algn="just">
              <a:buNone/>
            </a:pPr>
            <a:endParaRPr lang="sl-SI" sz="2400" dirty="0"/>
          </a:p>
          <a:p>
            <a:pPr marL="0" indent="0" algn="just">
              <a:buNone/>
            </a:pPr>
            <a:r>
              <a:rPr lang="sl-SI" sz="2400" dirty="0"/>
              <a:t>Opazil je, da iz reke moli 20 velikih skal, ki vodijo na drugi breg. Vendar tukaj se je pojavila težava. Nekatere skale so bile zelo majave., samo vsaka druga je bila trdna.</a:t>
            </a:r>
          </a:p>
          <a:p>
            <a:pPr marL="0" indent="0" algn="just">
              <a:buNone/>
            </a:pPr>
            <a:r>
              <a:rPr lang="sl-SI" sz="2400" dirty="0"/>
              <a:t>Ker je zajec sedaj znal tudi poštevanko števila 2, se je odločil, da bo poskusil srečo in skakal po 2 naprej.</a:t>
            </a:r>
          </a:p>
        </p:txBody>
      </p:sp>
      <p:pic>
        <p:nvPicPr>
          <p:cNvPr id="4" name="Slika 3">
            <a:extLst>
              <a:ext uri="{FF2B5EF4-FFF2-40B4-BE49-F238E27FC236}">
                <a16:creationId xmlns:a16="http://schemas.microsoft.com/office/drawing/2014/main" id="{1DD4D344-FDED-438D-BC3D-4E53728982B9}"/>
              </a:ext>
            </a:extLst>
          </p:cNvPr>
          <p:cNvPicPr>
            <a:picLocks noChangeAspect="1"/>
          </p:cNvPicPr>
          <p:nvPr/>
        </p:nvPicPr>
        <p:blipFill rotWithShape="1">
          <a:blip r:embed="rId5">
            <a:extLst>
              <a:ext uri="{28A0092B-C50C-407E-A947-70E740481C1C}">
                <a14:useLocalDpi xmlns:a14="http://schemas.microsoft.com/office/drawing/2010/main" val="0"/>
              </a:ext>
            </a:extLst>
          </a:blip>
          <a:srcRect l="23311" t="12926" r="26099" b="10645"/>
          <a:stretch/>
        </p:blipFill>
        <p:spPr>
          <a:xfrm>
            <a:off x="10553024" y="244706"/>
            <a:ext cx="800776" cy="1207363"/>
          </a:xfrm>
          <a:prstGeom prst="rect">
            <a:avLst/>
          </a:prstGeom>
          <a:effectLst/>
        </p:spPr>
      </p:pic>
      <p:pic>
        <p:nvPicPr>
          <p:cNvPr id="5" name="Zvok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97795882"/>
      </p:ext>
    </p:extLst>
  </p:cSld>
  <p:clrMapOvr>
    <a:masterClrMapping/>
  </p:clrMapOvr>
  <mc:AlternateContent xmlns:mc="http://schemas.openxmlformats.org/markup-compatibility/2006" xmlns:p14="http://schemas.microsoft.com/office/powerpoint/2010/main">
    <mc:Choice Requires="p14">
      <p:transition spd="slow" p14:dur="2000" advTm="84470"/>
    </mc:Choice>
    <mc:Fallback xmlns="">
      <p:transition spd="slow" advTm="84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ABF4ACB9-7994-4514-8766-855CB0EEDE9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aintStrokes/>
                    </a14:imgEffect>
                  </a14:imgLayer>
                </a14:imgProps>
              </a:ext>
              <a:ext uri="{28A0092B-C50C-407E-A947-70E740481C1C}">
                <a14:useLocalDpi xmlns:a14="http://schemas.microsoft.com/office/drawing/2010/main" val="0"/>
              </a:ext>
            </a:extLst>
          </a:blip>
          <a:srcRect l="74244" t="8116" r="-5128" b="-884"/>
          <a:stretch/>
        </p:blipFill>
        <p:spPr bwMode="auto">
          <a:xfrm>
            <a:off x="10776929" y="1784898"/>
            <a:ext cx="1787358" cy="21653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3D49B63-1623-45CA-A61E-0DCD68D8A71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aintStrokes/>
                    </a14:imgEffect>
                  </a14:imgLayer>
                </a14:imgProps>
              </a:ext>
              <a:ext uri="{28A0092B-C50C-407E-A947-70E740481C1C}">
                <a14:useLocalDpi xmlns:a14="http://schemas.microsoft.com/office/drawing/2010/main" val="0"/>
              </a:ext>
            </a:extLst>
          </a:blip>
          <a:srcRect l="26193" t="23049" r="53158" b="5237"/>
          <a:stretch/>
        </p:blipFill>
        <p:spPr bwMode="auto">
          <a:xfrm>
            <a:off x="83182" y="1527018"/>
            <a:ext cx="1545952" cy="216535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Skupina 38">
            <a:extLst>
              <a:ext uri="{FF2B5EF4-FFF2-40B4-BE49-F238E27FC236}">
                <a16:creationId xmlns:a16="http://schemas.microsoft.com/office/drawing/2014/main" id="{BF524FC0-11D6-4F23-995E-917083E52AC7}"/>
              </a:ext>
            </a:extLst>
          </p:cNvPr>
          <p:cNvGrpSpPr/>
          <p:nvPr/>
        </p:nvGrpSpPr>
        <p:grpSpPr>
          <a:xfrm>
            <a:off x="1772244" y="3069900"/>
            <a:ext cx="2767631" cy="675690"/>
            <a:chOff x="1753610" y="3130197"/>
            <a:chExt cx="2767631" cy="675690"/>
          </a:xfrm>
        </p:grpSpPr>
        <p:pic>
          <p:nvPicPr>
            <p:cNvPr id="1028" name="Picture 4">
              <a:extLst>
                <a:ext uri="{FF2B5EF4-FFF2-40B4-BE49-F238E27FC236}">
                  <a16:creationId xmlns:a16="http://schemas.microsoft.com/office/drawing/2014/main" id="{3A336AE8-396F-407B-9110-37FBE6B86F8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1704617" y="3179190"/>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3832F684-486D-4A45-A7C0-D662994FCD4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2125395" y="3183930"/>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72F0CF94-E9F4-4F8F-9370-9C9AB17D316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2584379" y="3182555"/>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C2F9EFD5-1055-4C5C-868C-D9523D60238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031209" y="319274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5D5174AB-319D-4F3B-A3FE-C9C5171D27C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464140" y="319274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49DBA5B3-4486-4BE6-8C4B-7BFA8562510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927042" y="3211688"/>
              <a:ext cx="643192" cy="545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Skupina 4">
            <a:extLst>
              <a:ext uri="{FF2B5EF4-FFF2-40B4-BE49-F238E27FC236}">
                <a16:creationId xmlns:a16="http://schemas.microsoft.com/office/drawing/2014/main" id="{67791EB7-7B91-4C9D-83B1-23C119D704F8}"/>
              </a:ext>
            </a:extLst>
          </p:cNvPr>
          <p:cNvGrpSpPr/>
          <p:nvPr/>
        </p:nvGrpSpPr>
        <p:grpSpPr>
          <a:xfrm>
            <a:off x="1450438" y="2676114"/>
            <a:ext cx="9067800" cy="508000"/>
            <a:chOff x="1645920" y="2479040"/>
            <a:chExt cx="8483600" cy="589280"/>
          </a:xfrm>
        </p:grpSpPr>
        <p:pic>
          <p:nvPicPr>
            <p:cNvPr id="26" name="Picture 2" descr="Number line (0-20) - Studyladder Interactive Learning Games">
              <a:extLst>
                <a:ext uri="{FF2B5EF4-FFF2-40B4-BE49-F238E27FC236}">
                  <a16:creationId xmlns:a16="http://schemas.microsoft.com/office/drawing/2014/main" id="{11951F20-1DE1-4C3C-9B8B-3817CF21E5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64" t="60305" r="3376" b="30570"/>
            <a:stretch/>
          </p:blipFill>
          <p:spPr bwMode="auto">
            <a:xfrm>
              <a:off x="1645920" y="2479040"/>
              <a:ext cx="8483600" cy="5892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Number line (0-20) - Studyladder Interactive Learning Games">
              <a:extLst>
                <a:ext uri="{FF2B5EF4-FFF2-40B4-BE49-F238E27FC236}">
                  <a16:creationId xmlns:a16="http://schemas.microsoft.com/office/drawing/2014/main" id="{D9FC9F5B-8A5E-464C-922A-3F0DD85782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64" t="56835" r="3376" b="39390"/>
            <a:stretch/>
          </p:blipFill>
          <p:spPr bwMode="auto">
            <a:xfrm>
              <a:off x="1645920" y="2824480"/>
              <a:ext cx="8483600" cy="24384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Elipsa 15">
            <a:extLst>
              <a:ext uri="{FF2B5EF4-FFF2-40B4-BE49-F238E27FC236}">
                <a16:creationId xmlns:a16="http://schemas.microsoft.com/office/drawing/2014/main" id="{0FF1A9DD-4BBA-4FA6-92A9-9575540CE0D8}"/>
              </a:ext>
            </a:extLst>
          </p:cNvPr>
          <p:cNvSpPr/>
          <p:nvPr/>
        </p:nvSpPr>
        <p:spPr>
          <a:xfrm>
            <a:off x="2224087" y="2900755"/>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7" name="Elipsa 16">
            <a:extLst>
              <a:ext uri="{FF2B5EF4-FFF2-40B4-BE49-F238E27FC236}">
                <a16:creationId xmlns:a16="http://schemas.microsoft.com/office/drawing/2014/main" id="{97084DA8-E811-455B-A516-09C4A9273ACD}"/>
              </a:ext>
            </a:extLst>
          </p:cNvPr>
          <p:cNvSpPr/>
          <p:nvPr/>
        </p:nvSpPr>
        <p:spPr>
          <a:xfrm>
            <a:off x="3100756" y="2894786"/>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Elipsa 17">
            <a:extLst>
              <a:ext uri="{FF2B5EF4-FFF2-40B4-BE49-F238E27FC236}">
                <a16:creationId xmlns:a16="http://schemas.microsoft.com/office/drawing/2014/main" id="{D399EF29-0991-49F1-A950-451A15EFC639}"/>
              </a:ext>
            </a:extLst>
          </p:cNvPr>
          <p:cNvSpPr/>
          <p:nvPr/>
        </p:nvSpPr>
        <p:spPr>
          <a:xfrm>
            <a:off x="3992630" y="2894785"/>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9" name="Slika 18">
            <a:extLst>
              <a:ext uri="{FF2B5EF4-FFF2-40B4-BE49-F238E27FC236}">
                <a16:creationId xmlns:a16="http://schemas.microsoft.com/office/drawing/2014/main" id="{31DAFF75-E5BF-4431-BC10-84874FB82313}"/>
              </a:ext>
            </a:extLst>
          </p:cNvPr>
          <p:cNvPicPr>
            <a:picLocks noChangeAspect="1"/>
          </p:cNvPicPr>
          <p:nvPr/>
        </p:nvPicPr>
        <p:blipFill>
          <a:blip r:embed="rId9"/>
          <a:stretch>
            <a:fillRect/>
          </a:stretch>
        </p:blipFill>
        <p:spPr>
          <a:xfrm>
            <a:off x="4884504" y="2866958"/>
            <a:ext cx="420660" cy="396274"/>
          </a:xfrm>
          <a:prstGeom prst="rect">
            <a:avLst/>
          </a:prstGeom>
        </p:spPr>
      </p:pic>
      <p:sp>
        <p:nvSpPr>
          <p:cNvPr id="20" name="Elipsa 19">
            <a:extLst>
              <a:ext uri="{FF2B5EF4-FFF2-40B4-BE49-F238E27FC236}">
                <a16:creationId xmlns:a16="http://schemas.microsoft.com/office/drawing/2014/main" id="{8A5CFE1F-A677-4A1A-A445-367D06CB90DA}"/>
              </a:ext>
            </a:extLst>
          </p:cNvPr>
          <p:cNvSpPr/>
          <p:nvPr/>
        </p:nvSpPr>
        <p:spPr>
          <a:xfrm>
            <a:off x="5751994" y="2894784"/>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1" name="Elipsa 20">
            <a:extLst>
              <a:ext uri="{FF2B5EF4-FFF2-40B4-BE49-F238E27FC236}">
                <a16:creationId xmlns:a16="http://schemas.microsoft.com/office/drawing/2014/main" id="{C1E00586-8010-4145-BBA3-103A595AC779}"/>
              </a:ext>
            </a:extLst>
          </p:cNvPr>
          <p:cNvSpPr/>
          <p:nvPr/>
        </p:nvSpPr>
        <p:spPr>
          <a:xfrm>
            <a:off x="6647827" y="2880871"/>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 name="Elipsa 21">
            <a:extLst>
              <a:ext uri="{FF2B5EF4-FFF2-40B4-BE49-F238E27FC236}">
                <a16:creationId xmlns:a16="http://schemas.microsoft.com/office/drawing/2014/main" id="{BC0CBB33-AE34-4252-8494-2D6A1F2F0CE6}"/>
              </a:ext>
            </a:extLst>
          </p:cNvPr>
          <p:cNvSpPr/>
          <p:nvPr/>
        </p:nvSpPr>
        <p:spPr>
          <a:xfrm>
            <a:off x="7488471" y="2894783"/>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3" name="Elipsa 22">
            <a:extLst>
              <a:ext uri="{FF2B5EF4-FFF2-40B4-BE49-F238E27FC236}">
                <a16:creationId xmlns:a16="http://schemas.microsoft.com/office/drawing/2014/main" id="{03D690FF-FFAD-416C-91E4-E13C7CB322F8}"/>
              </a:ext>
            </a:extLst>
          </p:cNvPr>
          <p:cNvSpPr/>
          <p:nvPr/>
        </p:nvSpPr>
        <p:spPr>
          <a:xfrm>
            <a:off x="8397841" y="2880871"/>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4" name="Elipsa 23">
            <a:extLst>
              <a:ext uri="{FF2B5EF4-FFF2-40B4-BE49-F238E27FC236}">
                <a16:creationId xmlns:a16="http://schemas.microsoft.com/office/drawing/2014/main" id="{A1C1AFB2-220E-46AB-9541-F7D13613BEEB}"/>
              </a:ext>
            </a:extLst>
          </p:cNvPr>
          <p:cNvSpPr/>
          <p:nvPr/>
        </p:nvSpPr>
        <p:spPr>
          <a:xfrm>
            <a:off x="9262967" y="2880871"/>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5" name="Elipsa 24">
            <a:extLst>
              <a:ext uri="{FF2B5EF4-FFF2-40B4-BE49-F238E27FC236}">
                <a16:creationId xmlns:a16="http://schemas.microsoft.com/office/drawing/2014/main" id="{02270054-27E2-4CBC-831A-9FB161D38F24}"/>
              </a:ext>
            </a:extLst>
          </p:cNvPr>
          <p:cNvSpPr/>
          <p:nvPr/>
        </p:nvSpPr>
        <p:spPr>
          <a:xfrm>
            <a:off x="10156437" y="2896050"/>
            <a:ext cx="390144" cy="368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9" name="Slika 28">
            <a:extLst>
              <a:ext uri="{FF2B5EF4-FFF2-40B4-BE49-F238E27FC236}">
                <a16:creationId xmlns:a16="http://schemas.microsoft.com/office/drawing/2014/main" id="{F322EDF4-AA97-493E-84D1-BF5AFF4027E3}"/>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857842" y="2326432"/>
            <a:ext cx="800776" cy="1207363"/>
          </a:xfrm>
          <a:prstGeom prst="rect">
            <a:avLst/>
          </a:prstGeom>
          <a:effectLst/>
        </p:spPr>
      </p:pic>
      <p:grpSp>
        <p:nvGrpSpPr>
          <p:cNvPr id="43" name="Skupina 42">
            <a:extLst>
              <a:ext uri="{FF2B5EF4-FFF2-40B4-BE49-F238E27FC236}">
                <a16:creationId xmlns:a16="http://schemas.microsoft.com/office/drawing/2014/main" id="{883E8D61-8DD2-4000-B072-4C7B9A51BDE0}"/>
              </a:ext>
            </a:extLst>
          </p:cNvPr>
          <p:cNvGrpSpPr/>
          <p:nvPr/>
        </p:nvGrpSpPr>
        <p:grpSpPr>
          <a:xfrm>
            <a:off x="4432520" y="3087684"/>
            <a:ext cx="2767631" cy="718729"/>
            <a:chOff x="1753610" y="3087158"/>
            <a:chExt cx="2767631" cy="718729"/>
          </a:xfrm>
        </p:grpSpPr>
        <p:pic>
          <p:nvPicPr>
            <p:cNvPr id="44" name="Picture 4">
              <a:extLst>
                <a:ext uri="{FF2B5EF4-FFF2-40B4-BE49-F238E27FC236}">
                  <a16:creationId xmlns:a16="http://schemas.microsoft.com/office/drawing/2014/main" id="{63D4835A-2AC2-4378-BBD6-0BC6F34CA24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1704617" y="313615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889D2561-9A6D-4D6C-AA60-2823838807C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2125395" y="3183930"/>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43953FD2-8654-4EFC-85DB-2C4DD5DE4C5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2584379" y="3182555"/>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82EDDCAC-4855-450C-B062-4B7C10D5310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031209" y="319274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765F684-6D4E-42FD-A875-2EB1CADFA09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464140" y="319274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30424433-682D-47CB-A9EE-F2EAFC2A55E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927042" y="3211688"/>
              <a:ext cx="643192" cy="545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Skupina 49">
            <a:extLst>
              <a:ext uri="{FF2B5EF4-FFF2-40B4-BE49-F238E27FC236}">
                <a16:creationId xmlns:a16="http://schemas.microsoft.com/office/drawing/2014/main" id="{A8FF6CC0-3C52-4028-92AE-870E67EA7959}"/>
              </a:ext>
            </a:extLst>
          </p:cNvPr>
          <p:cNvGrpSpPr/>
          <p:nvPr/>
        </p:nvGrpSpPr>
        <p:grpSpPr>
          <a:xfrm>
            <a:off x="7100921" y="3116417"/>
            <a:ext cx="2767631" cy="718729"/>
            <a:chOff x="1753610" y="3087158"/>
            <a:chExt cx="2767631" cy="718729"/>
          </a:xfrm>
        </p:grpSpPr>
        <p:pic>
          <p:nvPicPr>
            <p:cNvPr id="51" name="Picture 4">
              <a:extLst>
                <a:ext uri="{FF2B5EF4-FFF2-40B4-BE49-F238E27FC236}">
                  <a16:creationId xmlns:a16="http://schemas.microsoft.com/office/drawing/2014/main" id="{8A4F49E3-97CC-42D0-BB63-9675183925E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1704617" y="313615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a:extLst>
                <a:ext uri="{FF2B5EF4-FFF2-40B4-BE49-F238E27FC236}">
                  <a16:creationId xmlns:a16="http://schemas.microsoft.com/office/drawing/2014/main" id="{9D9DA060-FA15-4B87-AA5E-33B73219829E}"/>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2125395" y="3183930"/>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54EAC0CF-1605-4BB4-BD5A-60F8767E4C3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2584379" y="3182555"/>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5A7579F-9643-4CFA-B996-8E3997261B1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031209" y="319274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DEA4CE52-43D1-4744-9B81-FA017366137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464140" y="319274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0DE530EA-EFAB-4107-9201-84E62D7FB27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3927042" y="3211688"/>
              <a:ext cx="643192" cy="545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Skupina 56">
            <a:extLst>
              <a:ext uri="{FF2B5EF4-FFF2-40B4-BE49-F238E27FC236}">
                <a16:creationId xmlns:a16="http://schemas.microsoft.com/office/drawing/2014/main" id="{09BF6C63-740D-4EE1-B034-2DDF7A2562C7}"/>
              </a:ext>
            </a:extLst>
          </p:cNvPr>
          <p:cNvGrpSpPr/>
          <p:nvPr/>
        </p:nvGrpSpPr>
        <p:grpSpPr>
          <a:xfrm>
            <a:off x="9757984" y="3175588"/>
            <a:ext cx="965984" cy="690971"/>
            <a:chOff x="1753610" y="3087158"/>
            <a:chExt cx="965984" cy="690971"/>
          </a:xfrm>
        </p:grpSpPr>
        <p:pic>
          <p:nvPicPr>
            <p:cNvPr id="58" name="Picture 4">
              <a:extLst>
                <a:ext uri="{FF2B5EF4-FFF2-40B4-BE49-F238E27FC236}">
                  <a16:creationId xmlns:a16="http://schemas.microsoft.com/office/drawing/2014/main" id="{FB053351-A4F8-4720-8FB2-87AEF3A3009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1704617" y="3136151"/>
              <a:ext cx="643192" cy="54520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1E496D37-6764-4249-8656-44825EC868A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rot="6858038">
              <a:off x="2125395" y="3183930"/>
              <a:ext cx="643192" cy="545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Skupina 67">
            <a:extLst>
              <a:ext uri="{FF2B5EF4-FFF2-40B4-BE49-F238E27FC236}">
                <a16:creationId xmlns:a16="http://schemas.microsoft.com/office/drawing/2014/main" id="{1AA3B394-8DDF-4C01-B3B4-13DCFDE32CCC}"/>
              </a:ext>
            </a:extLst>
          </p:cNvPr>
          <p:cNvGrpSpPr/>
          <p:nvPr/>
        </p:nvGrpSpPr>
        <p:grpSpPr>
          <a:xfrm>
            <a:off x="1526233" y="3322470"/>
            <a:ext cx="9305927" cy="697990"/>
            <a:chOff x="1526233" y="3322470"/>
            <a:chExt cx="9305927" cy="697990"/>
          </a:xfrm>
        </p:grpSpPr>
        <p:pic>
          <p:nvPicPr>
            <p:cNvPr id="42" name="Slika 41">
              <a:extLst>
                <a:ext uri="{FF2B5EF4-FFF2-40B4-BE49-F238E27FC236}">
                  <a16:creationId xmlns:a16="http://schemas.microsoft.com/office/drawing/2014/main" id="{33110EC8-3FB7-464D-9DD0-B39905C4EA35}"/>
                </a:ext>
              </a:extLst>
            </p:cNvPr>
            <p:cNvPicPr>
              <a:picLocks noChangeAspect="1"/>
            </p:cNvPicPr>
            <p:nvPr/>
          </p:nvPicPr>
          <p:blipFill rotWithShape="1">
            <a:blip r:embed="rId11">
              <a:extLst>
                <a:ext uri="{28A0092B-C50C-407E-A947-70E740481C1C}">
                  <a14:useLocalDpi xmlns:a14="http://schemas.microsoft.com/office/drawing/2010/main" val="0"/>
                </a:ext>
              </a:extLst>
            </a:blip>
            <a:srcRect l="13107" t="12209" r="13765"/>
            <a:stretch/>
          </p:blipFill>
          <p:spPr>
            <a:xfrm>
              <a:off x="1526233" y="3322470"/>
              <a:ext cx="5284440" cy="509986"/>
            </a:xfrm>
            <a:prstGeom prst="rect">
              <a:avLst/>
            </a:prstGeom>
          </p:spPr>
        </p:pic>
        <p:pic>
          <p:nvPicPr>
            <p:cNvPr id="64" name="Slika 63">
              <a:extLst>
                <a:ext uri="{FF2B5EF4-FFF2-40B4-BE49-F238E27FC236}">
                  <a16:creationId xmlns:a16="http://schemas.microsoft.com/office/drawing/2014/main" id="{A10CA90A-8E41-4E0C-90AF-2A814A15D641}"/>
                </a:ext>
              </a:extLst>
            </p:cNvPr>
            <p:cNvPicPr>
              <a:picLocks noChangeAspect="1"/>
            </p:cNvPicPr>
            <p:nvPr/>
          </p:nvPicPr>
          <p:blipFill rotWithShape="1">
            <a:blip r:embed="rId11">
              <a:extLst>
                <a:ext uri="{28A0092B-C50C-407E-A947-70E740481C1C}">
                  <a14:useLocalDpi xmlns:a14="http://schemas.microsoft.com/office/drawing/2010/main" val="0"/>
                </a:ext>
              </a:extLst>
            </a:blip>
            <a:srcRect l="45317" t="9327" r="13765" b="-1"/>
            <a:stretch/>
          </p:blipFill>
          <p:spPr>
            <a:xfrm>
              <a:off x="6791428" y="3402366"/>
              <a:ext cx="2956876" cy="526737"/>
            </a:xfrm>
            <a:prstGeom prst="rect">
              <a:avLst/>
            </a:prstGeom>
          </p:spPr>
        </p:pic>
        <p:pic>
          <p:nvPicPr>
            <p:cNvPr id="66" name="Slika 65">
              <a:extLst>
                <a:ext uri="{FF2B5EF4-FFF2-40B4-BE49-F238E27FC236}">
                  <a16:creationId xmlns:a16="http://schemas.microsoft.com/office/drawing/2014/main" id="{498FEB2A-3828-406F-9EC4-E2590224DD72}"/>
                </a:ext>
              </a:extLst>
            </p:cNvPr>
            <p:cNvPicPr>
              <a:picLocks noChangeAspect="1"/>
            </p:cNvPicPr>
            <p:nvPr/>
          </p:nvPicPr>
          <p:blipFill rotWithShape="1">
            <a:blip r:embed="rId12"/>
            <a:srcRect l="70918" t="16627" r="8577" b="1"/>
            <a:stretch/>
          </p:blipFill>
          <p:spPr>
            <a:xfrm>
              <a:off x="9748305" y="3593504"/>
              <a:ext cx="1083855" cy="426956"/>
            </a:xfrm>
            <a:prstGeom prst="rect">
              <a:avLst/>
            </a:prstGeom>
          </p:spPr>
        </p:pic>
      </p:grpSp>
      <p:pic>
        <p:nvPicPr>
          <p:cNvPr id="69" name="Slika 68">
            <a:extLst>
              <a:ext uri="{FF2B5EF4-FFF2-40B4-BE49-F238E27FC236}">
                <a16:creationId xmlns:a16="http://schemas.microsoft.com/office/drawing/2014/main" id="{B17B2E99-CA96-48C0-9B24-45EB1235E0A6}"/>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10527948" y="2498803"/>
            <a:ext cx="800776" cy="1207363"/>
          </a:xfrm>
          <a:prstGeom prst="rect">
            <a:avLst/>
          </a:prstGeom>
          <a:effectLst/>
        </p:spPr>
      </p:pic>
      <p:pic>
        <p:nvPicPr>
          <p:cNvPr id="60" name="Slika 59">
            <a:extLst>
              <a:ext uri="{FF2B5EF4-FFF2-40B4-BE49-F238E27FC236}">
                <a16:creationId xmlns:a16="http://schemas.microsoft.com/office/drawing/2014/main" id="{35136446-BCBD-4C6E-97F4-4A65AB405C31}"/>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1941894" y="1790742"/>
            <a:ext cx="800776" cy="1207363"/>
          </a:xfrm>
          <a:prstGeom prst="rect">
            <a:avLst/>
          </a:prstGeom>
          <a:effectLst/>
        </p:spPr>
      </p:pic>
      <p:pic>
        <p:nvPicPr>
          <p:cNvPr id="62" name="Slika 61">
            <a:extLst>
              <a:ext uri="{FF2B5EF4-FFF2-40B4-BE49-F238E27FC236}">
                <a16:creationId xmlns:a16="http://schemas.microsoft.com/office/drawing/2014/main" id="{5A59ACDC-2FA5-44B6-9551-02EA8657C3D5}"/>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2775213" y="1790742"/>
            <a:ext cx="800776" cy="1207363"/>
          </a:xfrm>
          <a:prstGeom prst="rect">
            <a:avLst/>
          </a:prstGeom>
          <a:effectLst/>
        </p:spPr>
      </p:pic>
      <p:pic>
        <p:nvPicPr>
          <p:cNvPr id="63" name="Slika 62">
            <a:extLst>
              <a:ext uri="{FF2B5EF4-FFF2-40B4-BE49-F238E27FC236}">
                <a16:creationId xmlns:a16="http://schemas.microsoft.com/office/drawing/2014/main" id="{774B2009-DDA4-465A-936F-4301957119C1}"/>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3694827" y="1784898"/>
            <a:ext cx="800776" cy="1207363"/>
          </a:xfrm>
          <a:prstGeom prst="rect">
            <a:avLst/>
          </a:prstGeom>
          <a:effectLst/>
        </p:spPr>
      </p:pic>
      <p:pic>
        <p:nvPicPr>
          <p:cNvPr id="65" name="Slika 64">
            <a:extLst>
              <a:ext uri="{FF2B5EF4-FFF2-40B4-BE49-F238E27FC236}">
                <a16:creationId xmlns:a16="http://schemas.microsoft.com/office/drawing/2014/main" id="{B0BDFDE3-FD73-404F-A3BD-D40AAF058166}"/>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4573418" y="1793455"/>
            <a:ext cx="800776" cy="1207363"/>
          </a:xfrm>
          <a:prstGeom prst="rect">
            <a:avLst/>
          </a:prstGeom>
          <a:effectLst/>
        </p:spPr>
      </p:pic>
      <p:pic>
        <p:nvPicPr>
          <p:cNvPr id="67" name="Slika 66">
            <a:extLst>
              <a:ext uri="{FF2B5EF4-FFF2-40B4-BE49-F238E27FC236}">
                <a16:creationId xmlns:a16="http://schemas.microsoft.com/office/drawing/2014/main" id="{EB2482A8-97DD-48D4-838D-2A7C9BEB3BF3}"/>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5422757" y="1797893"/>
            <a:ext cx="800776" cy="1207363"/>
          </a:xfrm>
          <a:prstGeom prst="rect">
            <a:avLst/>
          </a:prstGeom>
          <a:effectLst/>
        </p:spPr>
      </p:pic>
      <p:pic>
        <p:nvPicPr>
          <p:cNvPr id="70" name="Slika 69">
            <a:extLst>
              <a:ext uri="{FF2B5EF4-FFF2-40B4-BE49-F238E27FC236}">
                <a16:creationId xmlns:a16="http://schemas.microsoft.com/office/drawing/2014/main" id="{70ADA828-7469-4790-86FC-058AD81B16A4}"/>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6326471" y="1776698"/>
            <a:ext cx="800776" cy="1207363"/>
          </a:xfrm>
          <a:prstGeom prst="rect">
            <a:avLst/>
          </a:prstGeom>
          <a:effectLst/>
        </p:spPr>
      </p:pic>
      <p:pic>
        <p:nvPicPr>
          <p:cNvPr id="71" name="Slika 70">
            <a:extLst>
              <a:ext uri="{FF2B5EF4-FFF2-40B4-BE49-F238E27FC236}">
                <a16:creationId xmlns:a16="http://schemas.microsoft.com/office/drawing/2014/main" id="{FBF3A402-16D8-4604-AB63-8D6B5BB5B471}"/>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7205062" y="1797893"/>
            <a:ext cx="800776" cy="1207363"/>
          </a:xfrm>
          <a:prstGeom prst="rect">
            <a:avLst/>
          </a:prstGeom>
          <a:effectLst/>
        </p:spPr>
      </p:pic>
      <p:pic>
        <p:nvPicPr>
          <p:cNvPr id="72" name="Slika 71">
            <a:extLst>
              <a:ext uri="{FF2B5EF4-FFF2-40B4-BE49-F238E27FC236}">
                <a16:creationId xmlns:a16="http://schemas.microsoft.com/office/drawing/2014/main" id="{95BD1E1B-E73C-44B6-8424-6BE5EC6BDFCE}"/>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8053651" y="1776698"/>
            <a:ext cx="800776" cy="1207363"/>
          </a:xfrm>
          <a:prstGeom prst="rect">
            <a:avLst/>
          </a:prstGeom>
          <a:effectLst/>
        </p:spPr>
      </p:pic>
      <p:pic>
        <p:nvPicPr>
          <p:cNvPr id="73" name="Slika 72">
            <a:extLst>
              <a:ext uri="{FF2B5EF4-FFF2-40B4-BE49-F238E27FC236}">
                <a16:creationId xmlns:a16="http://schemas.microsoft.com/office/drawing/2014/main" id="{7EA055DC-64E0-49BD-BC16-09E96B30C6E0}"/>
              </a:ext>
            </a:extLst>
          </p:cNvPr>
          <p:cNvPicPr>
            <a:picLocks noChangeAspect="1"/>
          </p:cNvPicPr>
          <p:nvPr/>
        </p:nvPicPr>
        <p:blipFill rotWithShape="1">
          <a:blip r:embed="rId10">
            <a:extLst>
              <a:ext uri="{28A0092B-C50C-407E-A947-70E740481C1C}">
                <a14:useLocalDpi xmlns:a14="http://schemas.microsoft.com/office/drawing/2010/main" val="0"/>
              </a:ext>
            </a:extLst>
          </a:blip>
          <a:srcRect l="23311" t="12926" r="26099" b="10645"/>
          <a:stretch/>
        </p:blipFill>
        <p:spPr>
          <a:xfrm>
            <a:off x="8946441" y="1829326"/>
            <a:ext cx="800776" cy="1207363"/>
          </a:xfrm>
          <a:prstGeom prst="rect">
            <a:avLst/>
          </a:prstGeom>
          <a:effectLst/>
        </p:spPr>
      </p:pic>
      <p:sp>
        <p:nvSpPr>
          <p:cNvPr id="61" name="Miselni oblaček: oblak 60">
            <a:extLst>
              <a:ext uri="{FF2B5EF4-FFF2-40B4-BE49-F238E27FC236}">
                <a16:creationId xmlns:a16="http://schemas.microsoft.com/office/drawing/2014/main" id="{208E3E2E-3355-4BC8-B4CA-AFD20D77B555}"/>
              </a:ext>
            </a:extLst>
          </p:cNvPr>
          <p:cNvSpPr/>
          <p:nvPr/>
        </p:nvSpPr>
        <p:spPr>
          <a:xfrm>
            <a:off x="4117118" y="4559710"/>
            <a:ext cx="6811218" cy="1954755"/>
          </a:xfrm>
          <a:prstGeom prst="cloudCallout">
            <a:avLst>
              <a:gd name="adj1" fmla="val -72478"/>
              <a:gd name="adj2" fmla="val 29648"/>
            </a:avLst>
          </a:prstGeom>
          <a:solidFill>
            <a:schemeClr val="accent4">
              <a:lumMod val="40000"/>
              <a:lumOff val="6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dirty="0">
                <a:solidFill>
                  <a:schemeClr val="tx1"/>
                </a:solidFill>
              </a:rPr>
              <a:t>Števila </a:t>
            </a:r>
            <a:r>
              <a:rPr lang="sl-SI" sz="2400" dirty="0">
                <a:solidFill>
                  <a:srgbClr val="FF0000"/>
                </a:solidFill>
              </a:rPr>
              <a:t>2, 4, 6, 8, 10, 12, 14, 16, 18, 20</a:t>
            </a:r>
            <a:r>
              <a:rPr lang="sl-SI" sz="2400" dirty="0">
                <a:solidFill>
                  <a:schemeClr val="tx1"/>
                </a:solidFill>
              </a:rPr>
              <a:t> so </a:t>
            </a:r>
            <a:r>
              <a:rPr lang="sl-SI" sz="2400" dirty="0">
                <a:solidFill>
                  <a:srgbClr val="FF0000"/>
                </a:solidFill>
              </a:rPr>
              <a:t>VEČKRATNIKI ŠTEVILA 2</a:t>
            </a:r>
            <a:r>
              <a:rPr lang="sl-SI" sz="2400" dirty="0">
                <a:solidFill>
                  <a:schemeClr val="tx1"/>
                </a:solidFill>
              </a:rPr>
              <a:t>.</a:t>
            </a:r>
          </a:p>
        </p:txBody>
      </p:sp>
      <p:pic>
        <p:nvPicPr>
          <p:cNvPr id="74" name="Picture 8">
            <a:extLst>
              <a:ext uri="{FF2B5EF4-FFF2-40B4-BE49-F238E27FC236}">
                <a16:creationId xmlns:a16="http://schemas.microsoft.com/office/drawing/2014/main" id="{02FC332D-FA6E-4364-B159-C15D927003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6830" y="4753141"/>
            <a:ext cx="1770444" cy="2052799"/>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
            <a:extLst>
              <a:ext uri="{FF2B5EF4-FFF2-40B4-BE49-F238E27FC236}">
                <a16:creationId xmlns:a16="http://schemas.microsoft.com/office/drawing/2014/main" id="{1B81D3D2-5744-4F40-8C7E-D37BEEEB4086}"/>
              </a:ext>
            </a:extLst>
          </p:cNvPr>
          <p:cNvSpPr txBox="1"/>
          <p:nvPr/>
        </p:nvSpPr>
        <p:spPr>
          <a:xfrm>
            <a:off x="525602" y="392142"/>
            <a:ext cx="10842927" cy="369332"/>
          </a:xfrm>
          <a:prstGeom prst="rect">
            <a:avLst/>
          </a:prstGeom>
          <a:noFill/>
        </p:spPr>
        <p:txBody>
          <a:bodyPr wrap="square" rtlCol="0">
            <a:spAutoFit/>
          </a:bodyPr>
          <a:lstStyle/>
          <a:p>
            <a:pPr algn="ctr"/>
            <a:r>
              <a:rPr lang="sl-SI" dirty="0"/>
              <a:t>In tako je zajec z lahkoto priskakljal na drugi breg in raziskoval še drugi del gozda, ki ga do zdaj še nikoli ni videl. </a:t>
            </a:r>
          </a:p>
        </p:txBody>
      </p:sp>
      <p:pic>
        <p:nvPicPr>
          <p:cNvPr id="3" name="Zvok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45648628"/>
      </p:ext>
    </p:extLst>
  </p:cSld>
  <p:clrMapOvr>
    <a:masterClrMapping/>
  </p:clrMapOvr>
  <mc:AlternateContent xmlns:mc="http://schemas.openxmlformats.org/markup-compatibility/2006" xmlns:p14="http://schemas.microsoft.com/office/powerpoint/2010/main">
    <mc:Choice Requires="p14">
      <p:transition spd="slow" p14:dur="2000" advTm="78978"/>
    </mc:Choice>
    <mc:Fallback xmlns="">
      <p:transition spd="slow" advTm="78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4" presetClass="path" presetSubtype="0" accel="50000" decel="50000" fill="hold" nodeType="clickEffect">
                                  <p:stCondLst>
                                    <p:cond delay="0"/>
                                  </p:stCondLst>
                                  <p:childTnLst>
                                    <p:animMotion origin="layout" path="M 0.01342 -0.07384 L 0.03542 -0.11389 C 0.04011 -0.12291 0.04701 -0.12777 0.05417 -0.12777 C 0.06251 -0.12777 0.06902 -0.12291 0.0737 -0.11389 L 0.09584 -0.07384 " pathEditMode="relative" rAng="0" ptsTypes="AAAAA">
                                      <p:cBhvr>
                                        <p:cTn id="10" dur="2000" fill="hold"/>
                                        <p:tgtEl>
                                          <p:spTgt spid="29"/>
                                        </p:tgtEl>
                                        <p:attrNameLst>
                                          <p:attrName>ppt_x</p:attrName>
                                          <p:attrName>ppt_y</p:attrName>
                                        </p:attrNameLst>
                                      </p:cBhvr>
                                      <p:rCtr x="4115" y="-2708"/>
                                    </p:animMotion>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44" presetClass="path" presetSubtype="0" accel="50000" decel="50000" fill="hold" nodeType="withEffect">
                                  <p:stCondLst>
                                    <p:cond delay="0"/>
                                  </p:stCondLst>
                                  <p:childTnLst>
                                    <p:animMotion origin="layout" path="M 0.0069 0.00416 L 0.02643 -0.03588 C 0.03047 -0.04491 0.03658 -0.04977 0.04297 -0.04977 C 0.05026 -0.04977 0.05612 -0.04491 0.06015 -0.03588 L 0.07981 0.00416 " pathEditMode="relative" rAng="0" ptsTypes="AAAAA">
                                      <p:cBhvr>
                                        <p:cTn id="22" dur="2000" fill="hold"/>
                                        <p:tgtEl>
                                          <p:spTgt spid="60"/>
                                        </p:tgtEl>
                                        <p:attrNameLst>
                                          <p:attrName>ppt_x</p:attrName>
                                          <p:attrName>ppt_y</p:attrName>
                                        </p:attrNameLst>
                                      </p:cBhvr>
                                      <p:rCtr x="3646" y="-2708"/>
                                    </p:animMotion>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60"/>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44" presetClass="path" presetSubtype="0" accel="50000" decel="50000" fill="hold" nodeType="withEffect">
                                  <p:stCondLst>
                                    <p:cond delay="0"/>
                                  </p:stCondLst>
                                  <p:childTnLst>
                                    <p:animMotion origin="layout" path="M 0.0069 0.00417 L 0.02643 -0.03588 C 0.03047 -0.0449 0.03659 -0.04976 0.04297 -0.04976 C 0.05026 -0.04976 0.05612 -0.0449 0.06015 -0.03588 L 0.07981 0.00417 " pathEditMode="relative" rAng="0" ptsTypes="AAAAA">
                                      <p:cBhvr>
                                        <p:cTn id="34" dur="2000" fill="hold"/>
                                        <p:tgtEl>
                                          <p:spTgt spid="62"/>
                                        </p:tgtEl>
                                        <p:attrNameLst>
                                          <p:attrName>ppt_x</p:attrName>
                                          <p:attrName>ppt_y</p:attrName>
                                        </p:attrNameLst>
                                      </p:cBhvr>
                                      <p:rCtr x="3646" y="-2708"/>
                                    </p:animMotion>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62"/>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44" presetClass="path" presetSubtype="0" accel="50000" decel="50000" fill="hold" nodeType="withEffect">
                                  <p:stCondLst>
                                    <p:cond delay="0"/>
                                  </p:stCondLst>
                                  <p:childTnLst>
                                    <p:animMotion origin="layout" path="M 0.0069 0.00416 L 0.02643 -0.03588 C 0.03047 -0.04491 0.03659 -0.04977 0.04297 -0.04977 C 0.05026 -0.04977 0.05612 -0.04491 0.06015 -0.03588 L 0.07982 0.00416 " pathEditMode="relative" rAng="0" ptsTypes="AAAAA">
                                      <p:cBhvr>
                                        <p:cTn id="45" dur="2000" fill="hold"/>
                                        <p:tgtEl>
                                          <p:spTgt spid="63"/>
                                        </p:tgtEl>
                                        <p:attrNameLst>
                                          <p:attrName>ppt_x</p:attrName>
                                          <p:attrName>ppt_y</p:attrName>
                                        </p:attrNameLst>
                                      </p:cBhvr>
                                      <p:rCtr x="3646" y="-2708"/>
                                    </p:animMotion>
                                  </p:childTnLst>
                                </p:cTn>
                              </p:par>
                              <p:par>
                                <p:cTn id="46" presetID="1"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63"/>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par>
                                <p:cTn id="55" presetID="44" presetClass="path" presetSubtype="0" accel="50000" decel="50000" fill="hold" nodeType="withEffect">
                                  <p:stCondLst>
                                    <p:cond delay="0"/>
                                  </p:stCondLst>
                                  <p:childTnLst>
                                    <p:animMotion origin="layout" path="M 0.0069 0.00416 L 0.02644 -0.03588 C 0.03047 -0.04491 0.03659 -0.04977 0.04297 -0.04977 C 0.05026 -0.04977 0.05612 -0.04491 0.06016 -0.03588 L 0.07982 0.00416 " pathEditMode="relative" rAng="0" ptsTypes="AAAAA">
                                      <p:cBhvr>
                                        <p:cTn id="56" dur="2000" fill="hold"/>
                                        <p:tgtEl>
                                          <p:spTgt spid="65"/>
                                        </p:tgtEl>
                                        <p:attrNameLst>
                                          <p:attrName>ppt_x</p:attrName>
                                          <p:attrName>ppt_y</p:attrName>
                                        </p:attrNameLst>
                                      </p:cBhvr>
                                      <p:rCtr x="3646" y="-2708"/>
                                    </p:animMotion>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65"/>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par>
                                <p:cTn id="67" presetID="44" presetClass="path" presetSubtype="0" accel="50000" decel="50000" fill="hold" nodeType="withEffect">
                                  <p:stCondLst>
                                    <p:cond delay="0"/>
                                  </p:stCondLst>
                                  <p:childTnLst>
                                    <p:animMotion origin="layout" path="M 0.00691 0.00417 L 0.02644 -0.03588 C 0.03047 -0.04491 0.03659 -0.04977 0.04297 -0.04977 C 0.05026 -0.04977 0.05612 -0.04491 0.06016 -0.03588 L 0.07982 0.00417 " pathEditMode="relative" rAng="0" ptsTypes="AAAAA">
                                      <p:cBhvr>
                                        <p:cTn id="68" dur="2000" fill="hold"/>
                                        <p:tgtEl>
                                          <p:spTgt spid="67"/>
                                        </p:tgtEl>
                                        <p:attrNameLst>
                                          <p:attrName>ppt_x</p:attrName>
                                          <p:attrName>ppt_y</p:attrName>
                                        </p:attrNameLst>
                                      </p:cBhvr>
                                      <p:rCtr x="3646" y="-2708"/>
                                    </p:animMotion>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67"/>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500"/>
                                        <p:tgtEl>
                                          <p:spTgt spid="7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44" presetClass="path" presetSubtype="0" accel="50000" decel="50000" fill="hold" nodeType="withEffect">
                                  <p:stCondLst>
                                    <p:cond delay="0"/>
                                  </p:stCondLst>
                                  <p:childTnLst>
                                    <p:animMotion origin="layout" path="M 0.0069 0.00417 L 0.02644 -0.03588 C 0.03047 -0.04491 0.03659 -0.04977 0.04297 -0.04977 C 0.05026 -0.04977 0.05612 -0.04491 0.06016 -0.03588 L 0.07982 0.00417 " pathEditMode="relative" rAng="0" ptsTypes="AAAAA">
                                      <p:cBhvr>
                                        <p:cTn id="83" dur="2000" fill="hold"/>
                                        <p:tgtEl>
                                          <p:spTgt spid="70"/>
                                        </p:tgtEl>
                                        <p:attrNameLst>
                                          <p:attrName>ppt_x</p:attrName>
                                          <p:attrName>ppt_y</p:attrName>
                                        </p:attrNameLst>
                                      </p:cBhvr>
                                      <p:rCtr x="3646" y="-2708"/>
                                    </p:animMotion>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0"/>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fade">
                                      <p:cBhvr>
                                        <p:cTn id="90" dur="500"/>
                                        <p:tgtEl>
                                          <p:spTgt spid="7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500"/>
                                        <p:tgtEl>
                                          <p:spTgt spid="23"/>
                                        </p:tgtEl>
                                      </p:cBhvr>
                                    </p:animEffect>
                                  </p:childTnLst>
                                </p:cTn>
                              </p:par>
                              <p:par>
                                <p:cTn id="94" presetID="44" presetClass="path" presetSubtype="0" accel="50000" decel="50000" fill="hold" nodeType="withEffect">
                                  <p:stCondLst>
                                    <p:cond delay="0"/>
                                  </p:stCondLst>
                                  <p:childTnLst>
                                    <p:animMotion origin="layout" path="M 0.0069 0.00417 L 0.02643 -0.03588 C 0.03047 -0.04491 0.03659 -0.04977 0.04297 -0.04977 C 0.05026 -0.04977 0.05612 -0.04491 0.06015 -0.03588 L 0.07982 0.00417 " pathEditMode="relative" rAng="0" ptsTypes="AAAAA">
                                      <p:cBhvr>
                                        <p:cTn id="95" dur="2000" fill="hold"/>
                                        <p:tgtEl>
                                          <p:spTgt spid="71"/>
                                        </p:tgtEl>
                                        <p:attrNameLst>
                                          <p:attrName>ppt_x</p:attrName>
                                          <p:attrName>ppt_y</p:attrName>
                                        </p:attrNameLst>
                                      </p:cBhvr>
                                      <p:rCtr x="3646" y="-2708"/>
                                    </p:animMotion>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71"/>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fade">
                                      <p:cBhvr>
                                        <p:cTn id="102" dur="500"/>
                                        <p:tgtEl>
                                          <p:spTgt spid="7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500"/>
                                        <p:tgtEl>
                                          <p:spTgt spid="24"/>
                                        </p:tgtEl>
                                      </p:cBhvr>
                                    </p:animEffect>
                                  </p:childTnLst>
                                </p:cTn>
                              </p:par>
                              <p:par>
                                <p:cTn id="106" presetID="44" presetClass="path" presetSubtype="0" accel="50000" decel="50000" fill="hold" nodeType="withEffect">
                                  <p:stCondLst>
                                    <p:cond delay="0"/>
                                  </p:stCondLst>
                                  <p:childTnLst>
                                    <p:animMotion origin="layout" path="M 0.0069 0.00417 L 0.02643 -0.03588 C 0.03047 -0.04491 0.03659 -0.04977 0.04297 -0.04977 C 0.05026 -0.04977 0.05612 -0.04491 0.06016 -0.03588 L 0.07982 0.00417 " pathEditMode="relative" rAng="0" ptsTypes="AAAAA">
                                      <p:cBhvr>
                                        <p:cTn id="107" dur="2000" fill="hold"/>
                                        <p:tgtEl>
                                          <p:spTgt spid="72"/>
                                        </p:tgtEl>
                                        <p:attrNameLst>
                                          <p:attrName>ppt_x</p:attrName>
                                          <p:attrName>ppt_y</p:attrName>
                                        </p:attrNameLst>
                                      </p:cBhvr>
                                      <p:rCtr x="3646" y="-2708"/>
                                    </p:animMotion>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72"/>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500"/>
                                        <p:tgtEl>
                                          <p:spTgt spid="7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500"/>
                                        <p:tgtEl>
                                          <p:spTgt spid="25"/>
                                        </p:tgtEl>
                                      </p:cBhvr>
                                    </p:animEffect>
                                  </p:childTnLst>
                                </p:cTn>
                              </p:par>
                              <p:par>
                                <p:cTn id="118" presetID="44" presetClass="path" presetSubtype="0" accel="50000" decel="50000" fill="hold" nodeType="withEffect">
                                  <p:stCondLst>
                                    <p:cond delay="0"/>
                                  </p:stCondLst>
                                  <p:childTnLst>
                                    <p:animMotion origin="layout" path="M 0.0069 0.00417 L 0.02643 -0.03588 C 0.03047 -0.04491 0.03659 -0.04977 0.04297 -0.04977 C 0.05026 -0.04977 0.05612 -0.04491 0.06015 -0.03588 L 0.07981 0.00417 " pathEditMode="relative" rAng="0" ptsTypes="AAAAA">
                                      <p:cBhvr>
                                        <p:cTn id="119" dur="2000" fill="hold"/>
                                        <p:tgtEl>
                                          <p:spTgt spid="73"/>
                                        </p:tgtEl>
                                        <p:attrNameLst>
                                          <p:attrName>ppt_x</p:attrName>
                                          <p:attrName>ppt_y</p:attrName>
                                        </p:attrNameLst>
                                      </p:cBhvr>
                                      <p:rCtr x="3646" y="-2708"/>
                                    </p:animMotion>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7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69"/>
                                        </p:tgtEl>
                                        <p:attrNameLst>
                                          <p:attrName>style.visibility</p:attrName>
                                        </p:attrNameLst>
                                      </p:cBhvr>
                                      <p:to>
                                        <p:strVal val="visible"/>
                                      </p:to>
                                    </p:set>
                                    <p:animEffect transition="in" filter="fade">
                                      <p:cBhvr>
                                        <p:cTn id="128" dur="500"/>
                                        <p:tgtEl>
                                          <p:spTgt spid="6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500"/>
                                        <p:tgtEl>
                                          <p:spTgt spid="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74"/>
                                        </p:tgtEl>
                                        <p:attrNameLst>
                                          <p:attrName>style.visibility</p:attrName>
                                        </p:attrNameLst>
                                      </p:cBhvr>
                                      <p:to>
                                        <p:strVal val="visible"/>
                                      </p:to>
                                    </p:set>
                                    <p:animEffect transition="in" filter="fade">
                                      <p:cBhvr>
                                        <p:cTn id="138" dur="500"/>
                                        <p:tgtEl>
                                          <p:spTgt spid="74"/>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fade">
                                      <p:cBhvr>
                                        <p:cTn id="14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42" fill="hold" display="0">
                  <p:stCondLst>
                    <p:cond delay="indefinite"/>
                  </p:stCondLst>
                  <p:endCondLst>
                    <p:cond evt="onStopAudio" delay="0">
                      <p:tgtEl>
                        <p:sldTgt/>
                      </p:tgtEl>
                    </p:cond>
                  </p:endCondLst>
                </p:cTn>
                <p:tgtEl>
                  <p:spTgt spid="3"/>
                </p:tgtEl>
              </p:cMediaNode>
            </p:audio>
          </p:childTnLst>
        </p:cTn>
      </p:par>
    </p:tnLst>
    <p:bldLst>
      <p:bldP spid="16" grpId="0" animBg="1"/>
      <p:bldP spid="17" grpId="0" animBg="1"/>
      <p:bldP spid="18" grpId="0" animBg="1"/>
      <p:bldP spid="20" grpId="0" animBg="1"/>
      <p:bldP spid="21" grpId="0" animBg="1"/>
      <p:bldP spid="22" grpId="0" animBg="1"/>
      <p:bldP spid="23" grpId="0" animBg="1"/>
      <p:bldP spid="24" grpId="0" animBg="1"/>
      <p:bldP spid="25" grpId="0" animBg="1"/>
      <p:bldP spid="61"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4|0.5"/>
</p:tagLst>
</file>

<file path=ppt/tags/tag10.xml><?xml version="1.0" encoding="utf-8"?>
<p:tagLst xmlns:a="http://schemas.openxmlformats.org/drawingml/2006/main" xmlns:r="http://schemas.openxmlformats.org/officeDocument/2006/relationships" xmlns:p="http://schemas.openxmlformats.org/presentationml/2006/main">
  <p:tag name="TIMING" val="|4.8|0.6|0.5"/>
</p:tagLst>
</file>

<file path=ppt/tags/tag2.xml><?xml version="1.0" encoding="utf-8"?>
<p:tagLst xmlns:a="http://schemas.openxmlformats.org/drawingml/2006/main" xmlns:r="http://schemas.openxmlformats.org/officeDocument/2006/relationships" xmlns:p="http://schemas.openxmlformats.org/presentationml/2006/main">
  <p:tag name="TIMING" val="|3.4|0.7|1.3"/>
</p:tagLst>
</file>

<file path=ppt/tags/tag3.xml><?xml version="1.0" encoding="utf-8"?>
<p:tagLst xmlns:a="http://schemas.openxmlformats.org/drawingml/2006/main" xmlns:r="http://schemas.openxmlformats.org/officeDocument/2006/relationships" xmlns:p="http://schemas.openxmlformats.org/presentationml/2006/main">
  <p:tag name="TIMING" val="|2.4|8.4|10"/>
</p:tagLst>
</file>

<file path=ppt/tags/tag4.xml><?xml version="1.0" encoding="utf-8"?>
<p:tagLst xmlns:a="http://schemas.openxmlformats.org/drawingml/2006/main" xmlns:r="http://schemas.openxmlformats.org/officeDocument/2006/relationships" xmlns:p="http://schemas.openxmlformats.org/presentationml/2006/main">
  <p:tag name="TIMING" val="|0.8|12.9|11.9"/>
</p:tagLst>
</file>

<file path=ppt/tags/tag5.xml><?xml version="1.0" encoding="utf-8"?>
<p:tagLst xmlns:a="http://schemas.openxmlformats.org/drawingml/2006/main" xmlns:r="http://schemas.openxmlformats.org/officeDocument/2006/relationships" xmlns:p="http://schemas.openxmlformats.org/presentationml/2006/main">
  <p:tag name="TIMING" val="|1.1|14.1|10.8"/>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ags/tag7.xml><?xml version="1.0" encoding="utf-8"?>
<p:tagLst xmlns:a="http://schemas.openxmlformats.org/drawingml/2006/main" xmlns:r="http://schemas.openxmlformats.org/officeDocument/2006/relationships" xmlns:p="http://schemas.openxmlformats.org/presentationml/2006/main">
  <p:tag name="TIMING" val="|7.2|2.6|3.2|3.2|3.1|2.6|2.6|3.2|3.1|2.8|25.5"/>
</p:tagLst>
</file>

<file path=ppt/tags/tag8.xml><?xml version="1.0" encoding="utf-8"?>
<p:tagLst xmlns:a="http://schemas.openxmlformats.org/drawingml/2006/main" xmlns:r="http://schemas.openxmlformats.org/officeDocument/2006/relationships" xmlns:p="http://schemas.openxmlformats.org/presentationml/2006/main">
  <p:tag name="TIMING" val="|8.4|24.6|17.4|7.2|16.1"/>
</p:tagLst>
</file>

<file path=ppt/tags/tag9.xml><?xml version="1.0" encoding="utf-8"?>
<p:tagLst xmlns:a="http://schemas.openxmlformats.org/drawingml/2006/main" xmlns:r="http://schemas.openxmlformats.org/officeDocument/2006/relationships" xmlns:p="http://schemas.openxmlformats.org/presentationml/2006/main">
  <p:tag name="TIMING" val="|3.9|2.9|2.6|2.9|2.7|2.4|2.4|2.1|2.3|2.5|2.4|2.5|1.6|9.7"/>
</p:tagLst>
</file>

<file path=ppt/theme/theme1.xml><?xml version="1.0" encoding="utf-8"?>
<a:theme xmlns:a="http://schemas.openxmlformats.org/drawingml/2006/main" name="Officeova tema">
  <a:themeElements>
    <a:clrScheme name="Modro topl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1564</TotalTime>
  <Words>553</Words>
  <Application>Microsoft Office PowerPoint</Application>
  <PresentationFormat>Širokozaslonsko</PresentationFormat>
  <Paragraphs>61</Paragraphs>
  <Slides>10</Slides>
  <Notes>0</Notes>
  <HiddenSlides>0</HiddenSlides>
  <MMClips>10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10</vt:i4>
      </vt:variant>
    </vt:vector>
  </HeadingPairs>
  <TitlesOfParts>
    <vt:vector size="15" baseType="lpstr">
      <vt:lpstr>Arial</vt:lpstr>
      <vt:lpstr>Berlin Sans FB</vt:lpstr>
      <vt:lpstr>Calibri</vt:lpstr>
      <vt:lpstr>Calibri Light</vt:lpstr>
      <vt:lpstr>Officeova tema</vt:lpstr>
      <vt:lpstr>POŠTEVANKA ŠTEVILA 2</vt:lpstr>
      <vt:lpstr>Koliko ušes imajo skupaj otroci?</vt:lpstr>
      <vt:lpstr>PowerPointova predstavitev</vt:lpstr>
      <vt:lpstr>PowerPointova predstavitev</vt:lpstr>
      <vt:lpstr>PowerPointova predstavitev</vt:lpstr>
      <vt:lpstr>PowerPointova predstavitev</vt:lpstr>
      <vt:lpstr>PowerPointova predstavitev</vt:lpstr>
      <vt:lpstr> ZGODBA O RADOVEDNEM ZAJCU</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POŠTEVANKA ŠTEVILA 2</dc:title>
  <dc:creator>Tea Bratovčak</dc:creator>
  <cp:lastModifiedBy>sdajc</cp:lastModifiedBy>
  <cp:revision>92</cp:revision>
  <dcterms:created xsi:type="dcterms:W3CDTF">2020-11-17T10:32:13Z</dcterms:created>
  <dcterms:modified xsi:type="dcterms:W3CDTF">2020-12-12T16:23:54Z</dcterms:modified>
</cp:coreProperties>
</file>