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1"/>
  </p:normalViewPr>
  <p:slideViewPr>
    <p:cSldViewPr snapToGrid="0" snapToObjects="1">
      <p:cViewPr varScale="1">
        <p:scale>
          <a:sx n="104" d="100"/>
          <a:sy n="104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52AF-B51C-5A49-9CAB-B500FEF3C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C65F9-F41F-784B-ACFB-C15F7E1B0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BFFDF-B62E-F94E-98C3-696F2F87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07F19-0CF9-0344-A4FC-400804A3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5B455-894E-364C-BE30-F769BD7D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9271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134-5E71-AC4F-B951-07A05220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DAD26-8829-3749-B239-8EF56EF54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42B47-ABF3-744D-89C0-597071F0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98BAB-0508-D443-838A-0B5636C0B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B1621-E7C7-8848-82FE-42786E52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96101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BE703-883E-8945-8425-F0757F624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20D3B-987D-9841-B30B-C409AF349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FA3BD-56B8-5C4E-86CF-8328065F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E8AC0-4660-014D-8623-2E5E5E705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5151-89D1-034E-8CBC-2ACEC54C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0802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23DA-A301-214B-B92D-C097AAE7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E214B-BA96-7B4A-A8A6-A0D4B95B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65740-3C49-8E4D-BECF-CD001A2C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E89C2-E1AC-8D46-9C25-3A8F842D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49D63-30A8-114A-84B1-8B7451C1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5280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A2AE-89A7-DF42-B31A-8789482B5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86261-7B63-5C44-A5E1-8D402103E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136A2-F501-AE46-8F4C-C8B2C776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4A3CD-62B8-C945-B78D-6CA47BAA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AD2C8-F92D-644C-9446-100CB155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6673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14E61-1BB3-E942-B106-A8E03F58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C3BCD-9BA0-FF42-95FD-51D47FC3A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68278-BDE1-DC4D-AED5-D9B658D5B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50859-2960-1245-AB47-26B944C7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83C6F-1C61-D448-AADC-8214F48C6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2FB48-A931-C54E-B356-3CA0F468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5791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84EB-7797-054A-A81F-17B222633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FCE7B-9E38-0343-BFFF-7CD426103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F0828-2603-2645-AA72-4617BC328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38B49-EDEE-6F4F-A5DC-6301F96FB5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3DD96-0E26-1349-B1DA-AAE9D6CDD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9156B3-594E-1241-ADA1-D33580B9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24C8B-F970-4F45-A9B3-297661C4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96F0D-5AB5-3248-A613-57DEB87D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9790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3BF7-9458-DB47-9F1D-A4C85147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7B0F0-7FF0-1B48-8EE2-6E025991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A2BA6-8FEA-7D40-8C72-D5091FC7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B3FD4-FF34-CC40-B761-B341705F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88274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4202D-0AC8-A647-916E-549B61BA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7E1BE-B698-EE44-8EC5-49417F726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C35D4-B3E4-0C45-9B7D-589566DD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33848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2DCDF-36A3-2A49-AA25-48D475BFB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B0D59-1F5E-8C4B-BB8F-4D9F62F0C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0D76F-09FD-0D43-B472-5AA43FEE4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B3910-CDE2-7848-AAD3-EEC766E3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8B626-60C8-894C-8D0D-3306453B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FEA4F-7F17-764A-93ED-32DB9A50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51765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2926A-CD5D-9142-9896-881F41F3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E8CB96-6A31-CC4A-B993-71C65FE8E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AF142-9B85-844A-97CF-BA0BF75BE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20F98-82EC-AA4C-8C0B-8A4E6938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A666C-A011-7D43-B8AE-23B206B3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AEB8A-9165-614B-88E8-42719489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26796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4E5F9-B17B-CF4A-914A-B34C1AE8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0D04A-088E-0747-9831-B86EDBE7E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9832D-000E-E048-A754-6747291A19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C4F8D-87C8-E642-8448-892F20EEC631}" type="datetimeFigureOut">
              <a:rPr lang="en-SI" smtClean="0"/>
              <a:t>19/04/2020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EC309-54BD-FC42-BB63-3FF99F99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50EDD-9B6E-0C46-B6B0-C47BFD7D6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A9DF4-38EF-BF47-BED7-CD2E6BCD8DD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8601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s://www.youtube.com/watch?v=_Ir0Mc6Qilo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4a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4a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_Ir0Mc6Qilo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F6AA1-C8F7-1540-AF02-225D3E53B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472" y="4303395"/>
            <a:ext cx="9144000" cy="1076252"/>
          </a:xfrm>
        </p:spPr>
        <p:txBody>
          <a:bodyPr/>
          <a:lstStyle/>
          <a:p>
            <a:r>
              <a:rPr lang="en-SI" b="1" dirty="0"/>
              <a:t>Yes, I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FB9C0-5062-A949-9E0A-3821570B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931" y="998807"/>
            <a:ext cx="4797083" cy="269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7BE4B6-3BED-2A47-BABA-7FC49BC399EA}"/>
              </a:ext>
            </a:extLst>
          </p:cNvPr>
          <p:cNvSpPr txBox="1"/>
          <p:nvPr/>
        </p:nvSpPr>
        <p:spPr>
          <a:xfrm>
            <a:off x="1161123" y="1097280"/>
            <a:ext cx="9869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sz="2000" dirty="0"/>
              <a:t>Se spomniš, katero pesem si poslušal v sredo? Jo lahko zapoješ skupaj s posnetkom? Poskusi.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6D20F1-086B-5E44-A916-6CD34E99D1FD}"/>
              </a:ext>
            </a:extLst>
          </p:cNvPr>
          <p:cNvSpPr/>
          <p:nvPr/>
        </p:nvSpPr>
        <p:spPr>
          <a:xfrm>
            <a:off x="3426005" y="1696888"/>
            <a:ext cx="5339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hlinkClick r:id="rId2"/>
              </a:rPr>
              <a:t>https://www.youtube.com/watch?v=_Ir0Mc6Qilo</a:t>
            </a:r>
            <a:endParaRPr lang="en-SI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9B7CD-0B0E-644A-ABC2-4EA290BFEBF9}"/>
              </a:ext>
            </a:extLst>
          </p:cNvPr>
          <p:cNvSpPr txBox="1"/>
          <p:nvPr/>
        </p:nvSpPr>
        <p:spPr>
          <a:xfrm>
            <a:off x="2418229" y="2813539"/>
            <a:ext cx="735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sz="2000" dirty="0"/>
              <a:t>V angleščini poimenuj živali, ki nastopajo v pesmi. Pomagaj si slikami.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C1B10-F3F9-664F-93D3-36A076CF9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92" y="4110855"/>
            <a:ext cx="2592656" cy="1626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D3FCB-CED5-3341-8028-86AF9B3B6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994" y="3924601"/>
            <a:ext cx="1447433" cy="1807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11DD0-A5E2-6E4D-8F1A-891D20CF5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318" y="3983761"/>
            <a:ext cx="2000257" cy="1545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BD57C8-D735-2E41-BAFD-99CEE6205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92" y="3940655"/>
            <a:ext cx="2112694" cy="1632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BFBE65-96B8-A742-B207-0FF74C1DD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340" y="4059770"/>
            <a:ext cx="1803525" cy="13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1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DF8FC3-7AFF-BE42-BF56-B58A1ED35998}"/>
              </a:ext>
            </a:extLst>
          </p:cNvPr>
          <p:cNvSpPr txBox="1"/>
          <p:nvPr/>
        </p:nvSpPr>
        <p:spPr>
          <a:xfrm>
            <a:off x="2750752" y="661180"/>
            <a:ext cx="6077626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sz="2000" dirty="0"/>
              <a:t>Si si zapomnil, kaj živali znajo? To poskusi pokazati z gibi.</a:t>
            </a:r>
          </a:p>
          <a:p>
            <a:pPr algn="ctr">
              <a:lnSpc>
                <a:spcPct val="150000"/>
              </a:lnSpc>
            </a:pPr>
            <a:r>
              <a:rPr lang="en-SI" sz="2000" dirty="0"/>
              <a:t>Lahko si pomagaš s slikami.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BDBB1-1CF4-8D4B-B076-DD80ADB36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31" y="2210679"/>
            <a:ext cx="2148768" cy="2436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03619-2021-584D-91FC-EDB07A7CF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065" y="2251891"/>
            <a:ext cx="1501003" cy="187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EBBCAA-EB12-7344-96F4-2D19E0759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048" y="2446454"/>
            <a:ext cx="1551566" cy="1650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AC042-3B61-1D47-A4DB-21D0267D2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313" y="2379911"/>
            <a:ext cx="1705182" cy="17428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71AC6B-286C-C846-95E9-7E9F3182C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196183" y="3887768"/>
            <a:ext cx="1705182" cy="3377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6249EE-9890-A643-9CA0-B2BEE4B00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5636" y="2119208"/>
            <a:ext cx="1267262" cy="17051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DBBAD8-DF8E-6E4D-ABCF-F91FA88DC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8313" y="4745513"/>
            <a:ext cx="1375956" cy="16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18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A49C1-DF9C-0A41-89D9-6C5109793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669" y="1723815"/>
            <a:ext cx="2181002" cy="2934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A2068-E086-6348-9198-05016FFA4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813833" y="395438"/>
            <a:ext cx="2202394" cy="4361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FF2A6B-9A14-9643-B7A7-E6385AF98CD4}"/>
              </a:ext>
            </a:extLst>
          </p:cNvPr>
          <p:cNvSpPr txBox="1"/>
          <p:nvPr/>
        </p:nvSpPr>
        <p:spPr>
          <a:xfrm>
            <a:off x="3828532" y="691977"/>
            <a:ext cx="542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Poimenujmo dejanja iz pesmi v angleščini in se gibajmo.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6F0E5-597B-E44C-B6A8-506D7F6EC925}"/>
              </a:ext>
            </a:extLst>
          </p:cNvPr>
          <p:cNvSpPr txBox="1"/>
          <p:nvPr/>
        </p:nvSpPr>
        <p:spPr>
          <a:xfrm>
            <a:off x="3087127" y="3901004"/>
            <a:ext cx="14828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500" b="1" dirty="0"/>
              <a:t>SWIM</a:t>
            </a:r>
          </a:p>
          <a:p>
            <a:pPr algn="ctr"/>
            <a:r>
              <a:rPr lang="en-SI" sz="3500" dirty="0"/>
              <a:t>Plavati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63FD1-004E-2245-AD2F-04536FBA8314}"/>
              </a:ext>
            </a:extLst>
          </p:cNvPr>
          <p:cNvSpPr txBox="1"/>
          <p:nvPr/>
        </p:nvSpPr>
        <p:spPr>
          <a:xfrm>
            <a:off x="8580764" y="4723869"/>
            <a:ext cx="14828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500" b="1" dirty="0"/>
              <a:t>SING</a:t>
            </a:r>
          </a:p>
          <a:p>
            <a:pPr algn="ctr"/>
            <a:r>
              <a:rPr lang="en-SI" sz="3500" dirty="0"/>
              <a:t>Peti</a:t>
            </a:r>
          </a:p>
        </p:txBody>
      </p:sp>
      <p:pic>
        <p:nvPicPr>
          <p:cNvPr id="7" name="swim" descr="swim">
            <a:hlinkClick r:id="" action="ppaction://media"/>
            <a:extLst>
              <a:ext uri="{FF2B5EF4-FFF2-40B4-BE49-F238E27FC236}">
                <a16:creationId xmlns:a16="http://schemas.microsoft.com/office/drawing/2014/main" id="{FB1B3434-8087-7E43-9FE2-E9C866F80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2132" y="5169409"/>
            <a:ext cx="812800" cy="812800"/>
          </a:xfrm>
          <a:prstGeom prst="rect">
            <a:avLst/>
          </a:prstGeom>
        </p:spPr>
      </p:pic>
      <p:pic>
        <p:nvPicPr>
          <p:cNvPr id="8" name="Sing" descr="Sing">
            <a:hlinkClick r:id="" action="ppaction://media"/>
            <a:extLst>
              <a:ext uri="{FF2B5EF4-FFF2-40B4-BE49-F238E27FC236}">
                <a16:creationId xmlns:a16="http://schemas.microsoft.com/office/drawing/2014/main" id="{B8E2F19D-8316-FF40-AFB6-F140DAC922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5769" y="58934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3CE8D-E947-994C-84D9-B6DB8AD03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5742" y="914400"/>
            <a:ext cx="3614246" cy="4098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233BE-1AE7-B84B-AFB0-280A30686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576" y="1142004"/>
            <a:ext cx="3020884" cy="3765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C026D-FF47-A942-A9E0-5278B2C89B9C}"/>
              </a:ext>
            </a:extLst>
          </p:cNvPr>
          <p:cNvSpPr txBox="1"/>
          <p:nvPr/>
        </p:nvSpPr>
        <p:spPr>
          <a:xfrm>
            <a:off x="2790564" y="4878563"/>
            <a:ext cx="14828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500" b="1" dirty="0"/>
              <a:t>DANCE</a:t>
            </a:r>
          </a:p>
          <a:p>
            <a:pPr algn="ctr"/>
            <a:r>
              <a:rPr lang="en-SI" sz="3500" dirty="0"/>
              <a:t>Plesati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ED1CB-06DA-F046-9B76-6C7B6125DF00}"/>
              </a:ext>
            </a:extLst>
          </p:cNvPr>
          <p:cNvSpPr txBox="1"/>
          <p:nvPr/>
        </p:nvSpPr>
        <p:spPr>
          <a:xfrm>
            <a:off x="7570574" y="5131220"/>
            <a:ext cx="18308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500" b="1" dirty="0"/>
              <a:t>STOMP</a:t>
            </a:r>
          </a:p>
          <a:p>
            <a:pPr algn="ctr"/>
            <a:r>
              <a:rPr lang="en-SI" sz="3500" dirty="0"/>
              <a:t>Topotati</a:t>
            </a:r>
          </a:p>
        </p:txBody>
      </p:sp>
      <p:pic>
        <p:nvPicPr>
          <p:cNvPr id="6" name="dance" descr="dance">
            <a:hlinkClick r:id="" action="ppaction://media"/>
            <a:extLst>
              <a:ext uri="{FF2B5EF4-FFF2-40B4-BE49-F238E27FC236}">
                <a16:creationId xmlns:a16="http://schemas.microsoft.com/office/drawing/2014/main" id="{192C29F3-8DBF-734D-8E0E-FA9643E00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25569" y="5894371"/>
            <a:ext cx="812800" cy="812800"/>
          </a:xfrm>
          <a:prstGeom prst="rect">
            <a:avLst/>
          </a:prstGeom>
        </p:spPr>
      </p:pic>
      <p:pic>
        <p:nvPicPr>
          <p:cNvPr id="7" name="stomp" descr="stomp">
            <a:hlinkClick r:id="" action="ppaction://media"/>
            <a:extLst>
              <a:ext uri="{FF2B5EF4-FFF2-40B4-BE49-F238E27FC236}">
                <a16:creationId xmlns:a16="http://schemas.microsoft.com/office/drawing/2014/main" id="{2A5C4A81-04E8-0240-9D5C-CF23D6FE9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3633" y="6276552"/>
            <a:ext cx="581448" cy="5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FDE72-C267-6C4D-ABF1-93F5012D5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578" y="759397"/>
            <a:ext cx="3309906" cy="3521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AB330B-F053-0044-B6A0-6A27037C4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669" y="1223319"/>
            <a:ext cx="2780634" cy="2842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8D652-4FF6-3D49-8D45-608F58A366CF}"/>
              </a:ext>
            </a:extLst>
          </p:cNvPr>
          <p:cNvSpPr txBox="1"/>
          <p:nvPr/>
        </p:nvSpPr>
        <p:spPr>
          <a:xfrm>
            <a:off x="2666997" y="4630053"/>
            <a:ext cx="17196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500" b="1" dirty="0"/>
              <a:t>CLAP</a:t>
            </a:r>
          </a:p>
          <a:p>
            <a:pPr algn="ctr"/>
            <a:r>
              <a:rPr lang="en-SI" sz="3500" dirty="0"/>
              <a:t>Ploskati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9C977-6B65-3B40-A3E7-B8696D7B7755}"/>
              </a:ext>
            </a:extLst>
          </p:cNvPr>
          <p:cNvSpPr txBox="1"/>
          <p:nvPr/>
        </p:nvSpPr>
        <p:spPr>
          <a:xfrm>
            <a:off x="8499387" y="4465130"/>
            <a:ext cx="14828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500" b="1" dirty="0"/>
              <a:t>FLY</a:t>
            </a:r>
          </a:p>
          <a:p>
            <a:pPr algn="ctr"/>
            <a:r>
              <a:rPr lang="en-SI" sz="3500" dirty="0"/>
              <a:t>Leteti</a:t>
            </a:r>
          </a:p>
        </p:txBody>
      </p:sp>
      <p:pic>
        <p:nvPicPr>
          <p:cNvPr id="6" name="clap" descr="clap">
            <a:hlinkClick r:id="" action="ppaction://media"/>
            <a:extLst>
              <a:ext uri="{FF2B5EF4-FFF2-40B4-BE49-F238E27FC236}">
                <a16:creationId xmlns:a16="http://schemas.microsoft.com/office/drawing/2014/main" id="{E50F52A9-661F-574C-8AD7-20DFE5C84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6400" y="5799604"/>
            <a:ext cx="812800" cy="812800"/>
          </a:xfrm>
          <a:prstGeom prst="rect">
            <a:avLst/>
          </a:prstGeom>
        </p:spPr>
      </p:pic>
      <p:pic>
        <p:nvPicPr>
          <p:cNvPr id="7" name="fly" descr="fly">
            <a:hlinkClick r:id="" action="ppaction://media"/>
            <a:extLst>
              <a:ext uri="{FF2B5EF4-FFF2-40B4-BE49-F238E27FC236}">
                <a16:creationId xmlns:a16="http://schemas.microsoft.com/office/drawing/2014/main" id="{A55754A1-5F4E-244F-BC44-CA5B383C9D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4392" y="56280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6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012CEF-8A5B-804E-AA34-A719CAA90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671" y="936613"/>
            <a:ext cx="2982097" cy="3601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933C4-BB32-6847-910A-8533250B35EB}"/>
              </a:ext>
            </a:extLst>
          </p:cNvPr>
          <p:cNvSpPr txBox="1"/>
          <p:nvPr/>
        </p:nvSpPr>
        <p:spPr>
          <a:xfrm>
            <a:off x="1826737" y="4852474"/>
            <a:ext cx="14828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sz="3500" b="1" dirty="0"/>
              <a:t>CLIMB</a:t>
            </a:r>
            <a:r>
              <a:rPr lang="en-SI" sz="3500" dirty="0"/>
              <a:t>Plezati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9EE45-B819-3E42-BB74-EBE06A6ECDC6}"/>
              </a:ext>
            </a:extLst>
          </p:cNvPr>
          <p:cNvSpPr txBox="1"/>
          <p:nvPr/>
        </p:nvSpPr>
        <p:spPr>
          <a:xfrm>
            <a:off x="5122872" y="2051221"/>
            <a:ext cx="5356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sz="2000" dirty="0"/>
              <a:t>Še enkrat prisluhni pesmi, zraven zapoj in zapleši.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60298C-A1B4-7243-8CA7-82C25CDD3094}"/>
              </a:ext>
            </a:extLst>
          </p:cNvPr>
          <p:cNvSpPr/>
          <p:nvPr/>
        </p:nvSpPr>
        <p:spPr>
          <a:xfrm>
            <a:off x="5122872" y="2737304"/>
            <a:ext cx="5339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hlinkClick r:id="rId5"/>
              </a:rPr>
              <a:t>https://www.youtube.com/watch?v=_Ir0Mc6Qilo</a:t>
            </a:r>
            <a:endParaRPr lang="en-SI" sz="2000" dirty="0"/>
          </a:p>
        </p:txBody>
      </p:sp>
      <p:pic>
        <p:nvPicPr>
          <p:cNvPr id="6" name="climb" descr="climb">
            <a:hlinkClick r:id="" action="ppaction://media"/>
            <a:extLst>
              <a:ext uri="{FF2B5EF4-FFF2-40B4-BE49-F238E27FC236}">
                <a16:creationId xmlns:a16="http://schemas.microsoft.com/office/drawing/2014/main" id="{B0DD6788-81D1-0247-BB8A-398081F89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6919" y="6022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9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2F9352-2271-5B41-B197-165DB27BDCBD}"/>
              </a:ext>
            </a:extLst>
          </p:cNvPr>
          <p:cNvSpPr txBox="1"/>
          <p:nvPr/>
        </p:nvSpPr>
        <p:spPr>
          <a:xfrm>
            <a:off x="1804087" y="1235675"/>
            <a:ext cx="8637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I" dirty="0"/>
              <a:t>Za konec pa eno stvar, ki jo ti znaš nariši v zvezek. Napiši naslov </a:t>
            </a:r>
            <a:r>
              <a:rPr lang="en-SI" b="1" dirty="0"/>
              <a:t>YES, I CAN </a:t>
            </a:r>
            <a:r>
              <a:rPr lang="en-SI" dirty="0"/>
              <a:t>in nariši izbrano stvar in jo poskusi tudi poimenovati.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B1704D-A181-F74E-A278-B911BC71C088}"/>
              </a:ext>
            </a:extLst>
          </p:cNvPr>
          <p:cNvSpPr txBox="1"/>
          <p:nvPr/>
        </p:nvSpPr>
        <p:spPr>
          <a:xfrm>
            <a:off x="3558747" y="2842053"/>
            <a:ext cx="591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Prosi svoje starše, da mi sliko tvojega dela pošljejo po e-pošti. </a:t>
            </a:r>
          </a:p>
        </p:txBody>
      </p:sp>
    </p:spTree>
    <p:extLst>
      <p:ext uri="{BB962C8B-B14F-4D97-AF65-F5344CB8AC3E}">
        <p14:creationId xmlns:p14="http://schemas.microsoft.com/office/powerpoint/2010/main" val="2361375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159</Words>
  <Application>Microsoft Macintosh PowerPoint</Application>
  <PresentationFormat>Widescreen</PresentationFormat>
  <Paragraphs>24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Yes, I 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Yes, I can</dc:title>
  <dc:creator>klara lebar</dc:creator>
  <cp:lastModifiedBy>klara lebar</cp:lastModifiedBy>
  <cp:revision>5</cp:revision>
  <dcterms:created xsi:type="dcterms:W3CDTF">2020-04-19T13:20:30Z</dcterms:created>
  <dcterms:modified xsi:type="dcterms:W3CDTF">2020-04-19T14:12:11Z</dcterms:modified>
</cp:coreProperties>
</file>