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08ED83-C335-4FA4-BDA6-179399F756AF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7285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2D372B-98C9-45C1-B3E4-0BB45466FF19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9314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3FC54D-B943-45B3-B5E2-99D8C109FCA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8469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895B58-2672-420F-A83F-490BC50CA27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91425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11E4B-E72E-4AA2-ADB0-98F0264233BE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6429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6E36E0-6D9A-4190-9200-1A7B025678ED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4711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71BB38-EF53-41DB-B574-B2714CC5853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49499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CA22FC-E472-4603-8085-7E8C7182AB6E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1366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B8CC9E-CCC7-4B27-9C8A-D0E9DAFC469C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0731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AE803D-59A1-47A9-A29E-85B68C4F61F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4426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7667A5-1DA1-48F3-B53A-014B6633B53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754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51A5B0-DD74-4BC7-96D3-901634CACEF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10. 04. 2022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1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031C92-FEDB-469D-BF3C-E2F13F978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355" y="229782"/>
            <a:ext cx="9692640" cy="657910"/>
          </a:xfrm>
        </p:spPr>
        <p:txBody>
          <a:bodyPr anchor="ctr">
            <a:normAutofit/>
          </a:bodyPr>
          <a:lstStyle/>
          <a:p>
            <a:r>
              <a:rPr lang="sl-SI" sz="2800" dirty="0"/>
              <a:t>NALOGE</a:t>
            </a:r>
            <a:endParaRPr lang="sl-SI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F287EDF7-ABE1-484E-BD8A-95BA8214E5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1355" y="887692"/>
                <a:ext cx="10246936" cy="4170556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rabicPeriod"/>
                </a:pPr>
                <a:r>
                  <a:rPr lang="sl-SI" sz="2000" dirty="0">
                    <a:solidFill>
                      <a:schemeClr val="tx2"/>
                    </a:solidFill>
                  </a:rPr>
                  <a:t>Vijačna vzmet, ki je obremenjena s silo 10 N, se raztegne za 32 mm. Kolikšna sila podaljša vzmet na 48 mm?  </a:t>
                </a:r>
                <a:r>
                  <a:rPr lang="sl-SI" sz="2000" b="1" dirty="0">
                    <a:solidFill>
                      <a:schemeClr val="accent1"/>
                    </a:solidFill>
                  </a:rPr>
                  <a:t>(R: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  <m:sub>
                        <m:r>
                          <a:rPr lang="sl-SI" sz="2000" b="1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sl-SI" sz="2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sl-SI" sz="2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𝐍</m:t>
                    </m:r>
                    <m:r>
                      <a:rPr lang="sl-SI" sz="2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l-SI" sz="20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rabicPeriod"/>
                </a:pPr>
                <a:r>
                  <a:rPr lang="sl-SI" sz="2000" dirty="0">
                    <a:solidFill>
                      <a:schemeClr val="tx2"/>
                    </a:solidFill>
                  </a:rPr>
                  <a:t>Vijačno vzmet raztegnemo s silo 20 N. Vzmet se pri tem raztegne za 5 cm. Za koliko se vzmet skrči, če zmanjšamo silo na 8 N?  </a:t>
                </a:r>
                <a:r>
                  <a:rPr lang="sl-SI" sz="2000" b="1" dirty="0">
                    <a:solidFill>
                      <a:schemeClr val="accent1"/>
                    </a:solidFill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l-SI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sl-SI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sl-SI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sl-SI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𝒄𝒎</m:t>
                    </m:r>
                    <m:r>
                      <a:rPr lang="sl-SI" sz="2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sl-SI" sz="20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rabicPeriod"/>
                </a:pPr>
                <a:r>
                  <a:rPr lang="sl-SI" sz="2000" dirty="0">
                    <a:solidFill>
                      <a:schemeClr val="tx2"/>
                    </a:solidFill>
                  </a:rPr>
                  <a:t>Jeklena žica s premerom 0,8 mm se pri obremenitvi raztegne za 8 mm. Začetna dolžina žice je 3,2 m; dopustna napetost pa 55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0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0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∙10</m:t>
                        </m:r>
                      </m:e>
                      <m:sup>
                        <m:r>
                          <a:rPr lang="sl-SI" sz="20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m:rPr>
                        <m:sty m:val="p"/>
                      </m:rPr>
                      <a:rPr lang="sl-SI" sz="2000" b="0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N</m:t>
                    </m:r>
                    <m:sSup>
                      <m:sSupPr>
                        <m:ctrlPr>
                          <a:rPr lang="sl-SI" sz="20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sl-SI" sz="2000" b="0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sl-SI" sz="2000" b="0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sl-SI" sz="2000" dirty="0">
                    <a:solidFill>
                      <a:schemeClr val="tx2"/>
                    </a:solidFill>
                  </a:rPr>
                  <a:t>. Ali je žica obremenjena v dopustnih mejah in kolikšna sila deluje na žico?  </a:t>
                </a:r>
                <a:r>
                  <a:rPr lang="sl-SI" sz="2000" b="1" dirty="0">
                    <a:solidFill>
                      <a:schemeClr val="accent1"/>
                    </a:solidFill>
                  </a:rPr>
                  <a:t>(R: F = 264 N)</a:t>
                </a:r>
              </a:p>
              <a:p>
                <a:pPr marL="457200" indent="-457200">
                  <a:buAutoNum type="arabicPeriod"/>
                </a:pPr>
                <a:r>
                  <a:rPr lang="sl-SI" sz="2000" dirty="0">
                    <a:solidFill>
                      <a:schemeClr val="tx2"/>
                    </a:solidFill>
                  </a:rPr>
                  <a:t>Bakrena žica s premerom 2 mm in dolžino 1 m ima pri obremenitvi relativni podaljšek 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0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0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∙10</m:t>
                        </m:r>
                      </m:e>
                      <m:sup>
                        <m:r>
                          <a:rPr lang="sl-SI" sz="20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sl-SI" sz="2000" dirty="0">
                    <a:solidFill>
                      <a:schemeClr val="tx2"/>
                    </a:solidFill>
                  </a:rPr>
                  <a:t>. Kolikšen je podaljšek žice in kolikšna sila deluje na žico?              </a:t>
                </a:r>
                <a:r>
                  <a:rPr lang="sl-SI" sz="2000" b="1" dirty="0">
                    <a:solidFill>
                      <a:schemeClr val="accent1"/>
                    </a:solidFill>
                  </a:rPr>
                  <a:t>(R: ∆l = 0,5 mm; F = 196 N)</a:t>
                </a:r>
              </a:p>
              <a:p>
                <a:pPr marL="0" indent="0">
                  <a:buNone/>
                </a:pPr>
                <a:endParaRPr lang="sl-SI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sl-SI" b="1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sl-SI" b="1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sl-SI" b="1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sl-SI" b="1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sl-SI" sz="2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sl-SI" sz="2000" b="1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sl-SI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457200" indent="-457200">
                  <a:buAutoNum type="arabicPeriod" startAt="2"/>
                </a:pPr>
                <a:endParaRPr lang="sl-SI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457200" indent="-457200">
                  <a:buAutoNum type="arabicPeriod"/>
                </a:pPr>
                <a:endParaRPr lang="sl-SI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sl-SI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sl-SI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sl-SI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sl-SI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F287EDF7-ABE1-484E-BD8A-95BA8214E5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1355" y="887692"/>
                <a:ext cx="10246936" cy="4170556"/>
              </a:xfrm>
              <a:blipFill>
                <a:blip r:embed="rId2"/>
                <a:stretch>
                  <a:fillRect l="-297" t="-1170" r="-368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1406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</Words>
  <Application>Microsoft Office PowerPoint</Application>
  <PresentationFormat>Širokozaslonsko</PresentationFormat>
  <Paragraphs>17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Century Schoolbook</vt:lpstr>
      <vt:lpstr>Wingdings 2</vt:lpstr>
      <vt:lpstr>Officeova tema</vt:lpstr>
      <vt:lpstr>View</vt:lpstr>
      <vt:lpstr>NALOGE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33</cp:revision>
  <dcterms:created xsi:type="dcterms:W3CDTF">2021-09-29T19:34:14Z</dcterms:created>
  <dcterms:modified xsi:type="dcterms:W3CDTF">2022-04-10T10:42:56Z</dcterms:modified>
</cp:coreProperties>
</file>