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59" r:id="rId4"/>
    <p:sldId id="26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2D8D02-3401-47E6-9E39-824FCADE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010779F-7047-4A96-B2CD-BA5AB347D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7FAB1C-605A-41ED-91EA-B7E95F0BC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13489F7-3056-4F78-9503-1004B4AD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95ACB1-65E2-412A-81ED-A800D4522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96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340CCF-21F5-4EFD-B8DE-F5615CF6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DF0B8E3-F7CF-4B7A-B88C-1E4AD6383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61E22B9-B54B-4844-BC5A-55DAB5D37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62AF919-DA45-4404-85DC-DE1DAF4E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EEEE726-1847-4E08-8B81-C93339B5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060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EB70769-2D22-4CBB-A533-B8D613E74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2AC8381-41A7-45CD-A1F0-BA869D14D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F660AFF-B5A8-44EB-97AE-5CE97B3E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AE1AC4-3725-4590-8E71-D630F0A0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FC8B37-D2D4-413A-90E5-10D7C3448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209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66F525-C22C-4135-897C-B76F74768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883823-7634-42AA-B549-37B87505B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9431DB9-CC39-4B58-9431-B1F7C95D7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21ED38-6931-4B95-98AD-6F4D41CD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26475A1-9BE6-4969-A741-E3F31159A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49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09797A-C84D-42AD-9C9D-4E7B3F322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8E4DD5A-C7B3-49F2-9440-E6D464AF5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FE1E2F0-9124-4EFD-9581-4C9E0B933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D8E45F8-43C8-4CBB-950E-3748F78A5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D35004E-1A50-4256-9D14-EA81F276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406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7D6FA-59BB-40F5-A36E-2466E8EA6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EBBE7B-75A6-4900-9047-72E56A942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7C3C396-9EDB-4644-AB4C-68ED74B21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66449C0-417A-49F2-9440-A5C5EF2F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4757F71-11AA-4155-96BB-0F3A97CA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799FD5E-CF5A-4302-84D9-9E43C685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283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269D7C-728A-459A-BF4D-55F10592E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3B80F93-FD28-49D2-B40E-A34D1C017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15E2447-F341-41BD-A3D7-69EAF4F24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D871649-2A36-4D28-9F2A-0061308D8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A5B549F-9556-4164-B925-18E378752F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8A7C2EA1-32E9-4225-B0BD-BC85B5FC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1C0A14D-C3E7-4EEA-A369-98C23BC6A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C98589E-156B-48C7-8F0A-AFEC90A0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138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92C72A-1964-4977-9E4E-4BD3820A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03A9345-C267-4414-8926-4F92C6DC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640C39B-EFB4-4D4F-95F6-DFC1D8EA0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C5C9D27-B1B0-4D79-958B-7BFF32F6D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295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D02F9B2-11E6-4107-8DB2-70DF8C91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F3E148A-4917-4F41-9AE7-3BB3D4148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7458073-9391-4CB6-AFFB-F6BC1F42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23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2B64B9-77C2-4B92-B557-A5BA80C3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018692-0292-47C3-AFD1-43D007E1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0411523-5292-40F5-98FE-86F7469BC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ECC4129-F610-46E4-93E2-3DCFEE72D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C63754A-63FC-4BF4-98B9-6E2EB76BA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58FFDD1-695E-4720-9E9E-CA61416C9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099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3274F2-BFD5-4A4D-B98A-79EC7B6B7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86BE96F-ACD7-44B3-9CB1-0A324B67C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75657C-7110-447A-A413-F6FDB9BCE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6A1AB0F-A46C-4900-B3ED-EA479D505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FF4DDEB-18A6-414D-83A9-B2B82CA13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439176D-D726-48D5-ACAA-B4825A53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984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CBEB37C-C0FA-49B3-B768-C5DE02875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10E953D-F3E0-4205-AE07-D72BCD6F9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D88092A-9287-4E37-9108-21B4B27C7B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08F88-2C46-456D-A180-38A08DBB6428}" type="datetimeFigureOut">
              <a:rPr lang="sl-SI" smtClean="0"/>
              <a:t>31. 08. 2025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F43E3D-9D2F-4917-9077-B2F214874B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D80AC74-9DF5-4855-9C7B-32798710E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4F5FF-5987-4BA6-B8D3-E7D1D5989D1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75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eva.rebolj@szslj.s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rmedica.si/tezava/38/Okuzbe-secil" TargetMode="External"/><Relationship Id="rId2" Type="http://schemas.openxmlformats.org/officeDocument/2006/relationships/hyperlink" Target="https://www.gorenjske-lekarne.si/svetovanje-clanek/kaj-je-dobro-vedeti-o-okuzbah-seci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iva.si/Bolezni-se%C4%8Dil-in-ledvic-Urologija/15885/Oku%C5%BEbe-se%C4%8Dil" TargetMode="External"/><Relationship Id="rId5" Type="http://schemas.openxmlformats.org/officeDocument/2006/relationships/hyperlink" Target="https://www.abczdravja.si/reproduktivni-sistem-in-secila/okuzbe-secil-pri-zenskah/" TargetMode="External"/><Relationship Id="rId4" Type="http://schemas.openxmlformats.org/officeDocument/2006/relationships/hyperlink" Target="https://vizita.si/bolezni/okuzbe-in-zastrupitve/simptomi-okuzbe-secil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czdravja.si/reproduktivni-sistem-in-secila/vnetja-zenskih-rodil/" TargetMode="External"/><Relationship Id="rId2" Type="http://schemas.openxmlformats.org/officeDocument/2006/relationships/hyperlink" Target="https://www.viva.si/Ginekologija-in-porodni%C5%A1tvo/3673/Vnetje-rodil-je-najpogostej%C5%A1e-pri-mlaj%C5%A1ih-%C5%BEenska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nko-i.si/za_javnost_in_bolnike/vrste_raka/rak_rodil" TargetMode="External"/><Relationship Id="rId4" Type="http://schemas.openxmlformats.org/officeDocument/2006/relationships/hyperlink" Target="https://www.nijz.si/sl/najpogostejsa-vprasanja-in-odgovori-o-okuzbi-s-hpv-raku-maternicnega-vratu-in-cepljenju-proti-hpv-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med.org/wp-content/uploads/2014/06/VII-73.pdf" TargetMode="External"/><Relationship Id="rId7" Type="http://schemas.openxmlformats.org/officeDocument/2006/relationships/hyperlink" Target="https://www.abczdravja.si/infekcijske-bolezni-vnetja/vaginalne-okuzbe/" TargetMode="External"/><Relationship Id="rId2" Type="http://schemas.openxmlformats.org/officeDocument/2006/relationships/hyperlink" Target="http://www.imi.si/strokovna-zdruzenja/strokovna-srecanja/datoteke/20146BanicevidneviSpolnoprenosljiv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ogart.org/seks/4544/spolno-prenosljive-okuzbe.html" TargetMode="External"/><Relationship Id="rId5" Type="http://schemas.openxmlformats.org/officeDocument/2006/relationships/hyperlink" Target="https://vizita.si/bolezni/glivicna-okuzba-noznice-kako-si-pomagati.html" TargetMode="External"/><Relationship Id="rId4" Type="http://schemas.openxmlformats.org/officeDocument/2006/relationships/hyperlink" Target="http://www.drustvo-bpnb.si/index.php/nalezljive-bolezni/174-spolno-prenosljive-bolezn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i.si/dokumenti/7_Banicevidnevi_zbornikfinalni.pdf" TargetMode="External"/><Relationship Id="rId2" Type="http://schemas.openxmlformats.org/officeDocument/2006/relationships/hyperlink" Target="https://www.nijz.si/sl/driska-in-bruhanje-kot-posledica-okuzbe-crevesj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zdravstvena.info/vsznj/virusne-okuzbe-prebavil-bakterijske-okuzbe-prebavil-paraziti-v-prebavilih-okuzbe-secil-in-spolnih-organov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pz.info/content/2019/podiplomskitecaj/Matjaz_Jereb-Okuzbe_osrednjega_zivcevja.pdf" TargetMode="External"/><Relationship Id="rId2" Type="http://schemas.openxmlformats.org/officeDocument/2006/relationships/hyperlink" Target="https://www.sinapsa.org/eSinapsa/clanki/244/Infekcije_osrednjega_zivcnega_sistema_s_flavivirus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bczdravja.si/infekcijske-bolezni-vnetja/meningitis/" TargetMode="External"/><Relationship Id="rId4" Type="http://schemas.openxmlformats.org/officeDocument/2006/relationships/hyperlink" Target="https://www.zdravstvena.info/vsznj/virusne-bolezni-bakterijske-okuzbe-paraziti-krvnega-obtoka-bakterijske-zoonoze-toksoplazmoza-borrelia-burgdorferi-borelija-lymska-borelioza-steklina-virus-rabies-zivcevje-okuzbe-zivcevja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vizita.si/infekcijske_bolezni/prepoznajte-glivicne-okuzbe-in-se-jih-znebite.html" TargetMode="External"/><Relationship Id="rId3" Type="http://schemas.openxmlformats.org/officeDocument/2006/relationships/hyperlink" Target="https://www.gorenjske-lekarne.si/svetovanje-clanek/glivicne-okuzbe-koze" TargetMode="External"/><Relationship Id="rId7" Type="http://schemas.openxmlformats.org/officeDocument/2006/relationships/hyperlink" Target="https://www.abczdravja.si/dermatologija-koza-lasje-nohti/glivicne-okuzbe-koze-lasisca-in-nohtov/" TargetMode="External"/><Relationship Id="rId2" Type="http://schemas.openxmlformats.org/officeDocument/2006/relationships/hyperlink" Target="https://lek.si/sl/skrb-za-zdravje/glivicne-okuzbe/povrsinske-glivicne-okuzbe-koz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czdravja.si/dermatologija-koza-lasje-nohti/pozorno-nad-glivicne-okuzbe/" TargetMode="External"/><Relationship Id="rId5" Type="http://schemas.openxmlformats.org/officeDocument/2006/relationships/hyperlink" Target="http://www.drmed.org/wp-content/uploads/2014/06/VII-72.pdf" TargetMode="External"/><Relationship Id="rId4" Type="http://schemas.openxmlformats.org/officeDocument/2006/relationships/hyperlink" Target="http://www.krka.si/media/doc/si/vsvz/2012/0570_glivcne_okuzbe_koze.pdf" TargetMode="External"/><Relationship Id="rId9" Type="http://schemas.openxmlformats.org/officeDocument/2006/relationships/hyperlink" Target="https://www.ezdravje.com/zdravje-in-dobro-pocutje/nega-koze/bolezni-koze/?s=vs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a-lekarna.si/clanki/clanek/okuzbe-dihal-preprecevanje-in-zdravljenje/" TargetMode="External"/><Relationship Id="rId2" Type="http://schemas.openxmlformats.org/officeDocument/2006/relationships/hyperlink" Target="https://www.lekarnaljubljana.si/info/obolenja-dihal-pri-odraslih-in-otroci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czdravja.si/infekcijske-bolezni-vnetja/kako-prepoznamo-virusno-oziroma-bakterijsko-obolenje-dihal/" TargetMode="External"/><Relationship Id="rId5" Type="http://schemas.openxmlformats.org/officeDocument/2006/relationships/hyperlink" Target="https://www.abczdravja.si/dihala/bolezni-dihal/" TargetMode="External"/><Relationship Id="rId4" Type="http://schemas.openxmlformats.org/officeDocument/2006/relationships/hyperlink" Target="https://www.nijz.si/sl/akutne-okuzbe-dihal-in-gripa-kako-zmanjsamo-moznost-okuzb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bornica-zveza.si/wp-content/uploads/2019/10/2010_Komplikacije_kronicnih_in_akutnih_ran.pdf" TargetMode="External"/><Relationship Id="rId2" Type="http://schemas.openxmlformats.org/officeDocument/2006/relationships/hyperlink" Target="https://www.nijz.si/sl/oznake/okuzba-ran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izita.si/infekcijske_bolezni/pravilno-oskrbite-rane-in-preprecite-okuzbe.html" TargetMode="External"/><Relationship Id="rId4" Type="http://schemas.openxmlformats.org/officeDocument/2006/relationships/hyperlink" Target="https://www.szpz.info/content/2012/prof_beovic-okuzbe_kronicne_ran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772AAF-A057-4A2E-8A89-BCF9E48448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IMUNOLOGIJA</a:t>
            </a:r>
            <a:br>
              <a:rPr lang="sl-SI" dirty="0"/>
            </a:br>
            <a:r>
              <a:rPr lang="sl-SI" dirty="0"/>
              <a:t>Dr. Neva Rebolj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989F940-C02E-40C2-8E8E-EB09798F34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neva.rebolj@szslj.si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25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1736A8-7BFD-4CA0-9FC6-973033119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1. Okužbe sečil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F4BA6E9-9EC3-40A1-A25A-23FF460D7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https://www.gorenjske-lekarne.si/svetovanje-clanek/kaj-je-dobro-vedeti-o-okuzbah-secil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https://www.farmedica.si/tezava/38/Okuzbe-secil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https://vizita.si/bolezni/okuzbe-in-zastrupitve/simptomi-okuzbe-secil.html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https://www.abczdravja.si/reproduktivni-sistem-in-secila/okuzbe-secil-pri-zenskah/</a:t>
            </a:r>
            <a:r>
              <a:rPr lang="sl-SI" dirty="0"/>
              <a:t> </a:t>
            </a:r>
          </a:p>
          <a:p>
            <a:r>
              <a:rPr lang="sl-SI" dirty="0">
                <a:hlinkClick r:id="rId6"/>
              </a:rPr>
              <a:t>https://www.viva.si/Bolezni-se%C4%8Dil-in-ledvic-Urologija/15885/Oku%C5%BEbe-se%C4%8Dil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139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F6AB3A-4EC6-4785-9B4D-96822B003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349"/>
            <a:ext cx="10515600" cy="1325563"/>
          </a:xfrm>
        </p:spPr>
        <p:txBody>
          <a:bodyPr>
            <a:normAutofit/>
          </a:bodyPr>
          <a:lstStyle/>
          <a:p>
            <a:pPr marL="0" indent="0"/>
            <a:r>
              <a:rPr lang="sl-SI" dirty="0"/>
              <a:t>1. Okužbe rodil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0F8497E-01B6-4452-8573-F9E96DBA7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https://www.viva.si/Ginekologija-in-porodni%C5%A1tvo/3673/Vnetje-rodil-je-najpogostej%C5%A1e-pri-mlaj%C5%A1ih-%C5%BEenskah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https://www.abczdravja.si/reproduktivni-sistem-in-secila/vnetja-zenskih-rodil/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https://www.nijz.si/sl/najpogostejsa-vprasanja-in-odgovori-o-okuzbi-s-hpv-raku-maternicnega-vratu-in-cepljenju-proti-hpv-1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https://www.onko-i.si/za_javnost_in_bolnike/vrste_raka/rak_rodil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228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A585E2-58D2-4AF1-941C-33D8C1F5D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1. Okužbe spolovil ter spolno prenosljive bolezni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2A1E99D-2DC0-4985-AC9C-570AB728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hlinkClick r:id="rId2"/>
              </a:rPr>
              <a:t>http://www.imi.si/strokovna-zdruzenja/strokovna-srecanja/datoteke/20146BanicevidneviSpolnoprenosljive.pdf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http://www.drmed.org/wp-content/uploads/2014/06/VII-73.pdf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http://www.drustvo-bpnb.si/index.php/nalezljive-bolezni/174-spolno-prenosljive-bolezni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https://vizita.si/bolezni/glivicna-okuzba-noznice-kako-si-pomagati.html</a:t>
            </a:r>
            <a:r>
              <a:rPr lang="sl-SI" dirty="0"/>
              <a:t> </a:t>
            </a:r>
          </a:p>
          <a:p>
            <a:r>
              <a:rPr lang="sl-SI" dirty="0">
                <a:hlinkClick r:id="rId6"/>
              </a:rPr>
              <a:t>https://www.drogart.org/seks/4544/spolno-prenosljive-okuzbe.html</a:t>
            </a:r>
            <a:r>
              <a:rPr lang="sl-SI" dirty="0"/>
              <a:t> </a:t>
            </a:r>
          </a:p>
          <a:p>
            <a:r>
              <a:rPr lang="sl-SI" dirty="0">
                <a:hlinkClick r:id="rId7"/>
              </a:rPr>
              <a:t>https://www.abczdravja.si/infekcijske-bolezni-vnetja/vaginalne-okuzbe/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8460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2A3EB0-34E6-4EBA-B930-E0740ED72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2. Okužbe prebavil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2F76227-7CFD-4488-98B2-08E2DBC01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https://www.nijz.si/sl/driska-in-bruhanje-kot-posledica-okuzbe-crevesja</a:t>
            </a:r>
            <a:endParaRPr lang="sl-SI" dirty="0"/>
          </a:p>
          <a:p>
            <a:r>
              <a:rPr lang="sl-SI" dirty="0">
                <a:hlinkClick r:id="rId3"/>
              </a:rPr>
              <a:t>http://www.imi.si/dokumenti/7_Banicevidnevi_zbornikfinalni.pdf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https://www.zdravstvena.info/vsznj/virusne-okuzbe-prebavil-bakterijske-okuzbe-prebavil-paraziti-v-prebavilih-okuzbe-secil-in-spolnih-organov/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456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294EC6-6A9B-4010-B41A-4A8FA1B23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3. Okužbe osrednjega živčevja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07B749C-7DC9-4C15-ACF1-0AC99C03C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https://www.sinapsa.org/eSinapsa/clanki/244/Infekcije_osrednjega_zivcnega_sistema_s_flavivirusi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https://www.szpz.info/content/2019/podiplomskitecaj/Matjaz_Jereb-Okuzbe_osrednjega_zivcevja.pdf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https://www.zdravstvena.info/vsznj/virusne-bolezni-bakterijske-okuzbe-paraziti-krvnega-obtoka-bakterijske-zoonoze-toksoplazmoza-borrelia-burgdorferi-borelija-lymska-borelioza-steklina-virus-rabies-zivcevje-okuzbe-zivcevja/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https://www.abczdravja.si/infekcijske-bolezni-vnetja/meningitis/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7056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6B4D9B-EA62-459A-9D58-7918B75E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4. Okužbe kože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8D770E-4D70-4A51-B858-52022C594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95"/>
            <a:ext cx="10515600" cy="5264458"/>
          </a:xfrm>
        </p:spPr>
        <p:txBody>
          <a:bodyPr>
            <a:normAutofit fontScale="92500" lnSpcReduction="20000"/>
          </a:bodyPr>
          <a:lstStyle/>
          <a:p>
            <a:r>
              <a:rPr lang="sl-SI" dirty="0">
                <a:hlinkClick r:id="rId2"/>
              </a:rPr>
              <a:t>https://lek.si/sl/skrb-za-zdravje/glivicne-okuzbe/povrsinske-glivicne-okuzbe-koze/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https://www.gorenjske-lekarne.si/svetovanje-clanek/glivicne-okuzbe-koze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http://www.krka.si/media/doc/si/vsvz/2012/0570_glivcne_okuzbe_koze.pdf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http://www.drmed.org/wp-content/uploads/2014/06/VII-72.pdf</a:t>
            </a:r>
            <a:r>
              <a:rPr lang="sl-SI" dirty="0"/>
              <a:t> </a:t>
            </a:r>
          </a:p>
          <a:p>
            <a:r>
              <a:rPr lang="sl-SI" dirty="0">
                <a:hlinkClick r:id="rId6"/>
              </a:rPr>
              <a:t>https://www.abczdravja.si/dermatologija-koza-lasje-nohti/pozorno-nad-glivicne-okuzbe/</a:t>
            </a:r>
            <a:r>
              <a:rPr lang="sl-SI" dirty="0"/>
              <a:t> </a:t>
            </a:r>
          </a:p>
          <a:p>
            <a:r>
              <a:rPr lang="sl-SI" dirty="0">
                <a:hlinkClick r:id="rId7"/>
              </a:rPr>
              <a:t>https://www.abczdravja.si/dermatologija-koza-lasje-nohti/glivicne-okuzbe-koze-lasisca-in-nohtov/</a:t>
            </a:r>
            <a:r>
              <a:rPr lang="sl-SI" dirty="0"/>
              <a:t> </a:t>
            </a:r>
          </a:p>
          <a:p>
            <a:r>
              <a:rPr lang="sl-SI" dirty="0">
                <a:hlinkClick r:id="rId8"/>
              </a:rPr>
              <a:t>https://vizita.si/infekcijske_bolezni/prepoznajte-glivicne-okuzbe-in-se-jih-znebite.html</a:t>
            </a:r>
            <a:r>
              <a:rPr lang="sl-SI" dirty="0"/>
              <a:t> </a:t>
            </a:r>
          </a:p>
          <a:p>
            <a:r>
              <a:rPr lang="sl-SI" dirty="0">
                <a:hlinkClick r:id="rId9"/>
              </a:rPr>
              <a:t>https://www.ezdravje.com/zdravje-in-dobro-pocutje/nega-koze/bolezni-koze/?s=vse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203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697152-3947-4C56-A48E-502438AF3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5. Okužbe dihal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8E079CD-144B-4571-8DCB-0A5BBB535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https://www.lekarnaljubljana.si/info/obolenja-dihal-pri-odraslih-in-otrocih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https://www.nasa-lekarna.si/clanki/clanek/okuzbe-dihal-preprecevanje-in-zdravljenje/</a:t>
            </a:r>
            <a:r>
              <a:rPr lang="sl-SI" dirty="0"/>
              <a:t> </a:t>
            </a:r>
          </a:p>
          <a:p>
            <a:r>
              <a:rPr lang="sl-SI" dirty="0">
                <a:hlinkClick r:id="rId4"/>
              </a:rPr>
              <a:t>https://www.nijz.si/sl/akutne-okuzbe-dihal-in-gripa-kako-zmanjsamo-moznost-okuzbe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https://www.abczdravja.si/dihala/bolezni-dihal/</a:t>
            </a:r>
            <a:r>
              <a:rPr lang="sl-SI" dirty="0"/>
              <a:t> </a:t>
            </a:r>
          </a:p>
          <a:p>
            <a:r>
              <a:rPr lang="sl-SI" dirty="0">
                <a:hlinkClick r:id="rId6"/>
              </a:rPr>
              <a:t>https://www.abczdravja.si/infekcijske-bolezni-vnetja/kako-prepoznamo-virusno-oziroma-bakterijsko-obolenje-dihal/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673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105F3A-74F6-4203-8488-B4673647B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6. Okužbe ran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A49D1F0-6199-4B87-AE28-074646052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https://www.nijz.si/sl/oznake/okuzba-rane</a:t>
            </a:r>
            <a:r>
              <a:rPr lang="sl-SI" dirty="0"/>
              <a:t> </a:t>
            </a:r>
          </a:p>
          <a:p>
            <a:r>
              <a:rPr lang="sl-SI" dirty="0">
                <a:hlinkClick r:id="rId3"/>
              </a:rPr>
              <a:t>https://www.zbornica-zveza.si/wp-content/uploads/2019/10/2010_Komplikacije_kronicnih_in_akutnih_ran.pdf</a:t>
            </a:r>
            <a:r>
              <a:rPr lang="sl-SI" dirty="0"/>
              <a:t> </a:t>
            </a:r>
          </a:p>
          <a:p>
            <a:r>
              <a:rPr lang="sl-SI" dirty="0"/>
              <a:t> </a:t>
            </a:r>
            <a:r>
              <a:rPr lang="sl-SI" dirty="0">
                <a:hlinkClick r:id="rId4"/>
              </a:rPr>
              <a:t>https://www.szpz.info/content/2012/prof_beovic-okuzbe_kronicne_rane.pdf</a:t>
            </a:r>
            <a:r>
              <a:rPr lang="sl-SI" dirty="0"/>
              <a:t> </a:t>
            </a:r>
          </a:p>
          <a:p>
            <a:r>
              <a:rPr lang="sl-SI" dirty="0">
                <a:hlinkClick r:id="rId5"/>
              </a:rPr>
              <a:t>https://vizita.si/infekcijske_bolezni/pravilno-oskrbite-rane-in-preprecite-okuzbe.html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500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648</Words>
  <Application>Microsoft Office PowerPoint</Application>
  <PresentationFormat>Širokozaslonsko</PresentationFormat>
  <Paragraphs>49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IMUNOLOGIJA Dr. Neva Rebolj</vt:lpstr>
      <vt:lpstr>1. Okužbe sečil</vt:lpstr>
      <vt:lpstr>1. Okužbe rodil</vt:lpstr>
      <vt:lpstr>1. Okužbe spolovil ter spolno prenosljive bolezni </vt:lpstr>
      <vt:lpstr>2. Okužbe prebavil </vt:lpstr>
      <vt:lpstr>3. Okužbe osrednjega živčevja </vt:lpstr>
      <vt:lpstr>4. Okužbe kože </vt:lpstr>
      <vt:lpstr>5. Okužbe dihal </vt:lpstr>
      <vt:lpstr>6. Okužbe 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IMUNOLOGIJA Dr. Neva Rebolj</dc:title>
  <dc:creator>Neva Rebolj</dc:creator>
  <cp:lastModifiedBy>Neva Rebolj</cp:lastModifiedBy>
  <cp:revision>9</cp:revision>
  <dcterms:created xsi:type="dcterms:W3CDTF">2021-10-08T17:36:59Z</dcterms:created>
  <dcterms:modified xsi:type="dcterms:W3CDTF">2025-08-31T09:39:33Z</dcterms:modified>
</cp:coreProperties>
</file>