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89750" cy="100218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97C11A-961B-4625-A5BF-00BFAF92A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4AF12A-8117-4E4F-902D-97B9ACAC7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3AD0E1-2CF1-4E5C-A5AD-9968EA64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8339DD-3A4A-45AC-884B-643D226A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5B64BE-9A64-47E7-A268-138DDE29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77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9DE26F-5E5A-40A8-BCC1-F3F3E279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C237168-D6C7-4776-8DB1-AC032FAE5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A9BB5C-5473-4F03-B3D3-3FCA4768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AB13EF-595E-44DE-8147-083F1CBA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F395CB-F72F-4DED-B1A4-A2301463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860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A7B4929-6E4C-43F4-AA29-052356E4F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970BAD4-E283-4768-A69C-70A39A8B1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09AF7F-19E4-460C-92F2-C15CB550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FC00DD-3460-4586-903A-50989514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54C00A-2262-48B4-94E0-FE868947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190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5C3754-0662-4B27-A4CB-CE4B5364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64A454-6068-4511-8807-53E899AD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2C6B9E7-F7EF-468B-BA6E-BF452F0C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01738F-6728-4FAB-9808-FFD796B7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0E32AE3-F0F0-4AA0-80AA-3A3217AF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0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F40D08-EA8C-4BAE-A4F3-38FF7CA4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0CCFD4E-56A7-4D24-AF5D-8D1F025F0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C659F1-AE2A-4B1C-8A19-4A25B2A5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F3ADE6-2C7C-4F8B-BCD7-7253AD2C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8129F2-406D-4429-B768-8EE82C8A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62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509B4D-33E0-4493-AAB7-B26901E2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A87A3B-0AE6-493A-8EFD-746C8C2C7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25E9D9D-ECCC-459D-8FE8-FC8CC14E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2CF7B41-22AD-4451-BB25-BD4A21AA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4FF3852-DE18-49BF-84CC-FE748099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EB39CCE-8F2B-463D-A65F-C2B3E435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20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BEDF21-FB6B-4BB9-90C7-905225CB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296E2CA-9495-4BD4-B280-2BBECB9C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3D3D787-DAA5-4B64-9AC3-5F0D80113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067405C-F245-426E-8262-D81BEBDB6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51AEB87-763A-46C8-B5AC-E35F39F8B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C534F95-4D21-42B4-8226-9CCE0656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E7CD582-7DE9-4A06-9F5F-36DD2C87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DCF1BFF-F87A-4DE6-9F68-04C551C6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583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744911-B95A-48D8-B0AC-F332E311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199E155-D43A-4280-813D-12E424CB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F7F64A2-7108-4A49-AA28-946F5DDB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9A35C3F-8F81-43FB-9947-C47BB19A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85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4489926-66E1-4FAE-A3BE-8A5E145F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9D9F2DD-FE40-454A-8A23-BD38A9A3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B1B8158-8C1E-480F-AA9A-6534B326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449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A2F07-007B-475E-8CF1-33CAB34E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F40F21-3E96-457F-BECA-582ECA93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96669A2-C901-4024-A73C-2666B6297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C352AB2-1E7D-4AC8-BD1F-3349BB2E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03A8562-BAA1-4138-B608-715E9D97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CFDEA2E-2DA2-4137-875B-2E971364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6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0B3CF8-B736-4289-A3AE-2BF032ED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336DBCD-86BA-4980-A7EE-65074405D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0979C6C-765A-41ED-A523-58EBD0B3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95389EE-F40A-4971-B653-F22F494A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75347AC-EC69-4580-A122-46224C28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375866D-91B3-43C1-98EA-22BD2C4A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15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41C0450-E762-46D7-BCA7-6B76991F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02F860F-A696-4FC1-9FD8-BE203A0E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0A257C-9D3C-4E6E-87A1-A732CC1E5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FD2E-30D7-4901-853A-CED54D7255EF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2A2AC0A-80DA-4401-B60E-5A016BD73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DC07B0-3C4F-4F94-96BD-D5682F443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0982-14A5-499F-B985-D7721F669D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6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1D55A372-D974-4034-BC7A-6DFADD5D9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FF783A-E2A5-4BCD-8152-22E42F86D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endParaRPr lang="sl-SI" sz="1600">
              <a:solidFill>
                <a:srgbClr val="080808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BF00BE-6F69-41BD-91B0-8C12521BA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301766"/>
            <a:ext cx="3618284" cy="1805508"/>
          </a:xfrm>
          <a:noFill/>
        </p:spPr>
        <p:txBody>
          <a:bodyPr anchor="ctr">
            <a:noAutofit/>
          </a:bodyPr>
          <a:lstStyle/>
          <a:p>
            <a:r>
              <a:rPr lang="sl-SI" sz="3200" b="1" dirty="0">
                <a:solidFill>
                  <a:srgbClr val="080808"/>
                </a:solidFill>
              </a:rPr>
              <a:t>LIKOVNA UMETNOST- IZDELOVANJE JELENČKA RUDOLFA</a:t>
            </a:r>
          </a:p>
        </p:txBody>
      </p:sp>
      <p:pic>
        <p:nvPicPr>
          <p:cNvPr id="1028" name="Picture 4" descr="50 Free Christmas Templates &amp; Resources for Designers">
            <a:extLst>
              <a:ext uri="{FF2B5EF4-FFF2-40B4-BE49-F238E27FC236}">
                <a16:creationId xmlns:a16="http://schemas.microsoft.com/office/drawing/2014/main" id="{06A8469C-EEE7-459F-AFAF-F35601AB0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-76082" y="424188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9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586784" y="2534864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3E7B1832-A9E3-40A9-8916-AC7FEE5B3994}"/>
              </a:ext>
            </a:extLst>
          </p:cNvPr>
          <p:cNvSpPr/>
          <p:nvPr/>
        </p:nvSpPr>
        <p:spPr>
          <a:xfrm rot="16200000">
            <a:off x="4945501" y="5097054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4900824" cy="3999819"/>
          </a:xfrm>
        </p:spPr>
        <p:txBody>
          <a:bodyPr>
            <a:normAutofit/>
          </a:bodyPr>
          <a:lstStyle/>
          <a:p>
            <a:r>
              <a:rPr lang="sl-SI" sz="1800" dirty="0"/>
              <a:t>NA BELI PAPIR NARIŠEMO NAŠEMU JELEČKU VELIK RDEČI NOSEK IN OČI.</a:t>
            </a:r>
          </a:p>
          <a:p>
            <a:r>
              <a:rPr lang="sl-SI" sz="1800" dirty="0"/>
              <a:t>IZ PAPIRJA NATO IZREŽEMO NOSEK IN OČI.</a:t>
            </a:r>
          </a:p>
          <a:p>
            <a:r>
              <a:rPr lang="sl-SI" sz="1800" dirty="0"/>
              <a:t>NA ZADNJO STRAN NOSKA IN OČI NAMEŽEMO LEPILO. </a:t>
            </a:r>
          </a:p>
        </p:txBody>
      </p:sp>
      <p:pic>
        <p:nvPicPr>
          <p:cNvPr id="11266" name="Picture 2" descr="Opis ni na voljo">
            <a:extLst>
              <a:ext uri="{FF2B5EF4-FFF2-40B4-BE49-F238E27FC236}">
                <a16:creationId xmlns:a16="http://schemas.microsoft.com/office/drawing/2014/main" id="{9D1BEFC6-6C82-49B9-933E-A3AE3E3F3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23936" r="12667" b="16762"/>
          <a:stretch/>
        </p:blipFill>
        <p:spPr bwMode="auto">
          <a:xfrm rot="10800000">
            <a:off x="205725" y="605839"/>
            <a:ext cx="4224119" cy="243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pis ni na voljo">
            <a:extLst>
              <a:ext uri="{FF2B5EF4-FFF2-40B4-BE49-F238E27FC236}">
                <a16:creationId xmlns:a16="http://schemas.microsoft.com/office/drawing/2014/main" id="{F81C8158-D1BD-4129-A2E3-983CF3AD3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3683" r="27218" b="15556"/>
          <a:stretch/>
        </p:blipFill>
        <p:spPr bwMode="auto">
          <a:xfrm rot="5400000">
            <a:off x="1134856" y="3257252"/>
            <a:ext cx="2365855" cy="44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pis ni na voljo">
            <a:extLst>
              <a:ext uri="{FF2B5EF4-FFF2-40B4-BE49-F238E27FC236}">
                <a16:creationId xmlns:a16="http://schemas.microsoft.com/office/drawing/2014/main" id="{AE6F261F-69F9-4786-907B-C7D63C20C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6" t="10921" r="16952" b="20889"/>
          <a:stretch/>
        </p:blipFill>
        <p:spPr bwMode="auto">
          <a:xfrm>
            <a:off x="5838092" y="3900745"/>
            <a:ext cx="3008237" cy="28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ek govora: elipsa 2">
            <a:extLst>
              <a:ext uri="{FF2B5EF4-FFF2-40B4-BE49-F238E27FC236}">
                <a16:creationId xmlns:a16="http://schemas.microsoft.com/office/drawing/2014/main" id="{8A82CB31-846C-41C2-A562-262CC2CD90E6}"/>
              </a:ext>
            </a:extLst>
          </p:cNvPr>
          <p:cNvSpPr/>
          <p:nvPr/>
        </p:nvSpPr>
        <p:spPr>
          <a:xfrm>
            <a:off x="10260394" y="2424801"/>
            <a:ext cx="1725881" cy="186111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A1B9F6DA-A93A-40C6-89FD-124E3CB69DF6}"/>
              </a:ext>
            </a:extLst>
          </p:cNvPr>
          <p:cNvSpPr txBox="1"/>
          <p:nvPr/>
        </p:nvSpPr>
        <p:spPr>
          <a:xfrm>
            <a:off x="10584443" y="2614892"/>
            <a:ext cx="13349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/>
              <a:t>ČE DOMA NISI IMEL RJAVEGA PAPIRJA JE SEDAJ ODLIČEN ČAS, DA JELENČKA POBARVAŠ.</a:t>
            </a:r>
          </a:p>
        </p:txBody>
      </p:sp>
    </p:spTree>
    <p:extLst>
      <p:ext uri="{BB962C8B-B14F-4D97-AF65-F5344CB8AC3E}">
        <p14:creationId xmlns:p14="http://schemas.microsoft.com/office/powerpoint/2010/main" val="71535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586784" y="2534864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3E7B1832-A9E3-40A9-8916-AC7FEE5B3994}"/>
              </a:ext>
            </a:extLst>
          </p:cNvPr>
          <p:cNvSpPr/>
          <p:nvPr/>
        </p:nvSpPr>
        <p:spPr>
          <a:xfrm rot="16200000">
            <a:off x="4672823" y="5097052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3" y="2177143"/>
            <a:ext cx="6338613" cy="3999819"/>
          </a:xfrm>
        </p:spPr>
        <p:txBody>
          <a:bodyPr>
            <a:normAutofit/>
          </a:bodyPr>
          <a:lstStyle/>
          <a:p>
            <a:r>
              <a:rPr lang="sl-SI" sz="1800" dirty="0"/>
              <a:t>NOSEK IN OČI PRILEPIMO NA GLAVO JELENČKA.</a:t>
            </a:r>
          </a:p>
          <a:p>
            <a:r>
              <a:rPr lang="sl-SI" sz="1800" dirty="0"/>
              <a:t>VZAMEMO BEL LIST IN GA DAMO NA POL TER OBA DELA ZALEPIMO SKUPAJ.</a:t>
            </a:r>
          </a:p>
          <a:p>
            <a:r>
              <a:rPr lang="sl-SI" sz="1800" dirty="0"/>
              <a:t>NATO PONOVNO VZAMEMO NAŠEGA JELENČKA IN NJEGOVE NOGE PREPOGNEMO TAM, KJER KAŽETA PUŠČICI.</a:t>
            </a:r>
          </a:p>
          <a:p>
            <a:endParaRPr lang="sl-SI" sz="1800" dirty="0"/>
          </a:p>
        </p:txBody>
      </p:sp>
      <p:pic>
        <p:nvPicPr>
          <p:cNvPr id="12290" name="Picture 2" descr="Opis ni na voljo">
            <a:extLst>
              <a:ext uri="{FF2B5EF4-FFF2-40B4-BE49-F238E27FC236}">
                <a16:creationId xmlns:a16="http://schemas.microsoft.com/office/drawing/2014/main" id="{0138C70F-6E50-4E10-8208-438933D43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t="20826" r="17714" b="16446"/>
          <a:stretch/>
        </p:blipFill>
        <p:spPr bwMode="auto">
          <a:xfrm rot="10800000">
            <a:off x="296047" y="122352"/>
            <a:ext cx="4210087" cy="29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pis ni na voljo">
            <a:extLst>
              <a:ext uri="{FF2B5EF4-FFF2-40B4-BE49-F238E27FC236}">
                <a16:creationId xmlns:a16="http://schemas.microsoft.com/office/drawing/2014/main" id="{ACF607FE-8154-4942-9B9F-B14D1E564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9936" r="18147" b="13397"/>
          <a:stretch/>
        </p:blipFill>
        <p:spPr bwMode="auto">
          <a:xfrm rot="16200000">
            <a:off x="1286049" y="3535522"/>
            <a:ext cx="2532861" cy="35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pis ni na voljo">
            <a:extLst>
              <a:ext uri="{FF2B5EF4-FFF2-40B4-BE49-F238E27FC236}">
                <a16:creationId xmlns:a16="http://schemas.microsoft.com/office/drawing/2014/main" id="{5314486F-6E4C-43CD-A8A8-D9A6F280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21134"/>
          <a:stretch/>
        </p:blipFill>
        <p:spPr bwMode="auto">
          <a:xfrm rot="16200000">
            <a:off x="5778317" y="3922651"/>
            <a:ext cx="2668422" cy="29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49367916-DB28-4057-9A23-917CA06CCF92}"/>
              </a:ext>
            </a:extLst>
          </p:cNvPr>
          <p:cNvCxnSpPr>
            <a:cxnSpLocks/>
          </p:cNvCxnSpPr>
          <p:nvPr/>
        </p:nvCxnSpPr>
        <p:spPr>
          <a:xfrm>
            <a:off x="6277691" y="6024979"/>
            <a:ext cx="235559" cy="325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9D42F6B7-6D39-4032-897D-A39EF8B4CFE3}"/>
              </a:ext>
            </a:extLst>
          </p:cNvPr>
          <p:cNvCxnSpPr>
            <a:cxnSpLocks/>
          </p:cNvCxnSpPr>
          <p:nvPr/>
        </p:nvCxnSpPr>
        <p:spPr>
          <a:xfrm>
            <a:off x="7525305" y="6176962"/>
            <a:ext cx="257452" cy="255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7DC9C10E-847F-432A-836B-2045ACE16189}"/>
              </a:ext>
            </a:extLst>
          </p:cNvPr>
          <p:cNvCxnSpPr/>
          <p:nvPr/>
        </p:nvCxnSpPr>
        <p:spPr>
          <a:xfrm>
            <a:off x="5804452" y="5555974"/>
            <a:ext cx="397565" cy="469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320AD97E-04EA-4FD1-AD25-F02F6F970855}"/>
              </a:ext>
            </a:extLst>
          </p:cNvPr>
          <p:cNvCxnSpPr>
            <a:cxnSpLocks/>
          </p:cNvCxnSpPr>
          <p:nvPr/>
        </p:nvCxnSpPr>
        <p:spPr>
          <a:xfrm flipH="1">
            <a:off x="7838355" y="5790476"/>
            <a:ext cx="289486" cy="386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586784" y="2534864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881862" y="358997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3E7B1832-A9E3-40A9-8916-AC7FEE5B3994}"/>
              </a:ext>
            </a:extLst>
          </p:cNvPr>
          <p:cNvSpPr/>
          <p:nvPr/>
        </p:nvSpPr>
        <p:spPr>
          <a:xfrm rot="16200000">
            <a:off x="4167455" y="521016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KO PREPOGNEMO JELENČKOVI NOGI, BI MORAL IZGLEDATI TAKO KOT JELENČEK NA PRVI SLIKI.</a:t>
            </a:r>
          </a:p>
          <a:p>
            <a:r>
              <a:rPr lang="sl-SI" sz="1800" dirty="0"/>
              <a:t>PREPOGNEMO TUDI DRUGI JELENČKOVI NOGI.</a:t>
            </a:r>
          </a:p>
          <a:p>
            <a:r>
              <a:rPr lang="sl-SI" sz="1800" dirty="0"/>
              <a:t>NATO NA MESTI, NA KATERI KAŽETA PUŠČICI, NAMEŽEMO LEPILO. </a:t>
            </a:r>
          </a:p>
          <a:p>
            <a:endParaRPr lang="sl-SI" sz="1800" dirty="0"/>
          </a:p>
          <a:p>
            <a:endParaRPr lang="sl-SI" sz="1800" dirty="0"/>
          </a:p>
        </p:txBody>
      </p:sp>
      <p:pic>
        <p:nvPicPr>
          <p:cNvPr id="13314" name="Picture 2" descr="Opis ni na voljo">
            <a:extLst>
              <a:ext uri="{FF2B5EF4-FFF2-40B4-BE49-F238E27FC236}">
                <a16:creationId xmlns:a16="http://schemas.microsoft.com/office/drawing/2014/main" id="{9E1EA1DD-05B5-43B8-BEE6-15F411A31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295" b="6505"/>
          <a:stretch/>
        </p:blipFill>
        <p:spPr bwMode="auto">
          <a:xfrm>
            <a:off x="501331" y="287195"/>
            <a:ext cx="3744807" cy="32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pis ni na voljo">
            <a:extLst>
              <a:ext uri="{FF2B5EF4-FFF2-40B4-BE49-F238E27FC236}">
                <a16:creationId xmlns:a16="http://schemas.microsoft.com/office/drawing/2014/main" id="{6D7A5DA7-AD63-45B9-A28E-86AE6ACED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r="11029" b="16782"/>
          <a:stretch/>
        </p:blipFill>
        <p:spPr bwMode="auto">
          <a:xfrm>
            <a:off x="837448" y="4379876"/>
            <a:ext cx="2887395" cy="24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Opis ni na voljo">
            <a:extLst>
              <a:ext uri="{FF2B5EF4-FFF2-40B4-BE49-F238E27FC236}">
                <a16:creationId xmlns:a16="http://schemas.microsoft.com/office/drawing/2014/main" id="{C2795609-FC44-40AC-87E1-E7B4A8CE6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18212" b="7294"/>
          <a:stretch/>
        </p:blipFill>
        <p:spPr bwMode="auto">
          <a:xfrm rot="16200000">
            <a:off x="5258770" y="3834215"/>
            <a:ext cx="2679653" cy="32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15F8CEC0-A832-47B1-84B2-CD22F502C8A3}"/>
              </a:ext>
            </a:extLst>
          </p:cNvPr>
          <p:cNvCxnSpPr>
            <a:cxnSpLocks/>
          </p:cNvCxnSpPr>
          <p:nvPr/>
        </p:nvCxnSpPr>
        <p:spPr>
          <a:xfrm flipV="1">
            <a:off x="5036492" y="5907515"/>
            <a:ext cx="538754" cy="66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B5C54B7E-CD96-483D-AA64-9BC459743C5B}"/>
              </a:ext>
            </a:extLst>
          </p:cNvPr>
          <p:cNvCxnSpPr>
            <a:cxnSpLocks/>
          </p:cNvCxnSpPr>
          <p:nvPr/>
        </p:nvCxnSpPr>
        <p:spPr>
          <a:xfrm flipH="1" flipV="1">
            <a:off x="7030801" y="6076096"/>
            <a:ext cx="372623" cy="4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DD1907C7-C6C7-40A9-96EE-BB4B06761835}"/>
              </a:ext>
            </a:extLst>
          </p:cNvPr>
          <p:cNvCxnSpPr/>
          <p:nvPr/>
        </p:nvCxnSpPr>
        <p:spPr>
          <a:xfrm>
            <a:off x="924910" y="2115513"/>
            <a:ext cx="178676" cy="343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CAD85D14-F105-4D62-817C-267DE10B82E9}"/>
              </a:ext>
            </a:extLst>
          </p:cNvPr>
          <p:cNvCxnSpPr>
            <a:cxnSpLocks/>
          </p:cNvCxnSpPr>
          <p:nvPr/>
        </p:nvCxnSpPr>
        <p:spPr>
          <a:xfrm flipH="1">
            <a:off x="2787831" y="2459421"/>
            <a:ext cx="220718" cy="36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6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586784" y="2534864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926995" y="3502280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LEPILO NAMEŽEMO NA TEH MESTIH TUDI PRI DRUGIH DVEH NOGAH.</a:t>
            </a:r>
          </a:p>
          <a:p>
            <a:r>
              <a:rPr lang="sl-SI" sz="1800" dirty="0"/>
              <a:t>JELENČKA TAKO KOT KAŽE DRUGA SLIKA PRITRDIMO NA BEL PREPOGNJEN LIST.</a:t>
            </a:r>
          </a:p>
        </p:txBody>
      </p:sp>
      <p:pic>
        <p:nvPicPr>
          <p:cNvPr id="14338" name="Picture 2" descr="Opis ni na voljo">
            <a:extLst>
              <a:ext uri="{FF2B5EF4-FFF2-40B4-BE49-F238E27FC236}">
                <a16:creationId xmlns:a16="http://schemas.microsoft.com/office/drawing/2014/main" id="{53F3F682-64F8-4BF2-812C-F6EDB39B4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1" t="3913" r="3913" b="14798"/>
          <a:stretch/>
        </p:blipFill>
        <p:spPr bwMode="auto">
          <a:xfrm>
            <a:off x="838200" y="575694"/>
            <a:ext cx="3222619" cy="26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Opis ni na voljo">
            <a:extLst>
              <a:ext uri="{FF2B5EF4-FFF2-40B4-BE49-F238E27FC236}">
                <a16:creationId xmlns:a16="http://schemas.microsoft.com/office/drawing/2014/main" id="{5D426E14-C029-4199-837D-879857636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9931" r="13514" b="17971"/>
          <a:stretch/>
        </p:blipFill>
        <p:spPr bwMode="auto">
          <a:xfrm>
            <a:off x="472337" y="4376938"/>
            <a:ext cx="3290573" cy="23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ek govora: elipsa 2">
            <a:extLst>
              <a:ext uri="{FF2B5EF4-FFF2-40B4-BE49-F238E27FC236}">
                <a16:creationId xmlns:a16="http://schemas.microsoft.com/office/drawing/2014/main" id="{27DC279E-0C37-4056-82FC-637005E29584}"/>
              </a:ext>
            </a:extLst>
          </p:cNvPr>
          <p:cNvSpPr/>
          <p:nvPr/>
        </p:nvSpPr>
        <p:spPr>
          <a:xfrm>
            <a:off x="6400722" y="3731928"/>
            <a:ext cx="2333296" cy="1692166"/>
          </a:xfrm>
          <a:prstGeom prst="wedgeEllipseCallout">
            <a:avLst>
              <a:gd name="adj1" fmla="val 63852"/>
              <a:gd name="adj2" fmla="val 289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9D627A61-C0A4-4EEE-A356-01D2E1C75D81}"/>
              </a:ext>
            </a:extLst>
          </p:cNvPr>
          <p:cNvSpPr txBox="1"/>
          <p:nvPr/>
        </p:nvSpPr>
        <p:spPr>
          <a:xfrm>
            <a:off x="6915336" y="4245858"/>
            <a:ext cx="1597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HUREJ! USPELO TI JE!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FF180705-5EAB-48C7-AD51-9FE0D764CF9C}"/>
              </a:ext>
            </a:extLst>
          </p:cNvPr>
          <p:cNvCxnSpPr>
            <a:cxnSpLocks/>
          </p:cNvCxnSpPr>
          <p:nvPr/>
        </p:nvCxnSpPr>
        <p:spPr>
          <a:xfrm>
            <a:off x="1097950" y="1978794"/>
            <a:ext cx="283779" cy="419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175303D5-4D14-4355-91ED-1AE9359FE533}"/>
              </a:ext>
            </a:extLst>
          </p:cNvPr>
          <p:cNvCxnSpPr>
            <a:cxnSpLocks/>
          </p:cNvCxnSpPr>
          <p:nvPr/>
        </p:nvCxnSpPr>
        <p:spPr>
          <a:xfrm flipH="1">
            <a:off x="2767005" y="2111516"/>
            <a:ext cx="189186" cy="423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25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pis ni na voljo">
            <a:extLst>
              <a:ext uri="{FF2B5EF4-FFF2-40B4-BE49-F238E27FC236}">
                <a16:creationId xmlns:a16="http://schemas.microsoft.com/office/drawing/2014/main" id="{4E356176-77D6-4444-A063-263DA1C83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r="24167" b="9276"/>
          <a:stretch/>
        </p:blipFill>
        <p:spPr bwMode="auto">
          <a:xfrm>
            <a:off x="3950311" y="0"/>
            <a:ext cx="46340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37D8B2CA-A43F-442B-B2DC-A2EB700FE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3950311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CA262559-DFF4-4773-9D50-481FE9603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 rot="10800000">
            <a:off x="8584391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POTREBŠČINE: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9C7E57-E7A7-4E7F-B7B3-99FC5F6C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sl-SI" sz="2000" dirty="0"/>
              <a:t>1-2 RJAVA A4 LISTA (LAHKO STA TUDI BELA IN IZDELEK UČENEC POBARVA)</a:t>
            </a:r>
          </a:p>
          <a:p>
            <a:r>
              <a:rPr lang="sl-SI" sz="2000" dirty="0"/>
              <a:t>2-3 BELA A4 LISTA</a:t>
            </a:r>
          </a:p>
          <a:p>
            <a:r>
              <a:rPr lang="sl-SI" sz="2000" dirty="0"/>
              <a:t>ŠKARJE</a:t>
            </a:r>
          </a:p>
          <a:p>
            <a:r>
              <a:rPr lang="sl-SI" sz="2000" dirty="0"/>
              <a:t>LEPILO V STIKU ALI TEKOČE LEPILO</a:t>
            </a:r>
          </a:p>
          <a:p>
            <a:r>
              <a:rPr lang="sl-SI" sz="2000" dirty="0"/>
              <a:t>SVINČNIK</a:t>
            </a:r>
          </a:p>
          <a:p>
            <a:r>
              <a:rPr lang="sl-SI" sz="2000" dirty="0"/>
              <a:t>RDEČI FLOMASTER ALI BARVICO</a:t>
            </a:r>
          </a:p>
          <a:p>
            <a:r>
              <a:rPr lang="sl-SI" sz="2000" dirty="0"/>
              <a:t>ČRNI FLOMASTER ALI BARVICO</a:t>
            </a:r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CCD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618719" y="2638090"/>
            <a:ext cx="3949306" cy="444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pis ni na voljo">
            <a:extLst>
              <a:ext uri="{FF2B5EF4-FFF2-40B4-BE49-F238E27FC236}">
                <a16:creationId xmlns:a16="http://schemas.microsoft.com/office/drawing/2014/main" id="{11E531B9-2146-4E89-9EB3-E3B205FB5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r="24167" b="9276"/>
          <a:stretch/>
        </p:blipFill>
        <p:spPr bwMode="auto">
          <a:xfrm>
            <a:off x="0" y="-11"/>
            <a:ext cx="46340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9C7E57-E7A7-4E7F-B7B3-99FC5F6C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900" y="2248361"/>
            <a:ext cx="6586489" cy="3785419"/>
          </a:xfrm>
        </p:spPr>
        <p:txBody>
          <a:bodyPr>
            <a:normAutofit/>
          </a:bodyPr>
          <a:lstStyle/>
          <a:p>
            <a:r>
              <a:rPr lang="sl-SI" sz="2000" dirty="0"/>
              <a:t>NAJPREJ RJAVI LIST PREPOGNEMO NA POL. </a:t>
            </a:r>
          </a:p>
          <a:p>
            <a:r>
              <a:rPr lang="sl-SI" sz="2000" dirty="0"/>
              <a:t>NA PREPOGNJEN LIST PAPIRJA NARIŠEMO ČRTO KOT JE NA SLIKI.</a:t>
            </a:r>
          </a:p>
          <a:p>
            <a:r>
              <a:rPr lang="sl-SI" sz="2000" dirty="0"/>
              <a:t>NATO PA KOT KAŽE SLIKA IZREŽEMO.</a:t>
            </a:r>
            <a:r>
              <a:rPr lang="sl-SI" sz="20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CCD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 descr="Slika, ki vsebuje besede besedilo, vizitka, ovojnica&#10;&#10;Opis je samodejno ustvarjen">
            <a:extLst>
              <a:ext uri="{FF2B5EF4-FFF2-40B4-BE49-F238E27FC236}">
                <a16:creationId xmlns:a16="http://schemas.microsoft.com/office/drawing/2014/main" id="{337AA210-0D04-4087-B774-431F760A3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4" b="11884"/>
          <a:stretch/>
        </p:blipFill>
        <p:spPr>
          <a:xfrm>
            <a:off x="640081" y="3723861"/>
            <a:ext cx="2947398" cy="2703443"/>
          </a:xfrm>
          <a:prstGeom prst="rect">
            <a:avLst/>
          </a:prstGeom>
        </p:spPr>
      </p:pic>
      <p:pic>
        <p:nvPicPr>
          <p:cNvPr id="8" name="Označba mesta vsebine 5" descr="Slika, ki vsebuje besede pripomoček, primer&#10;&#10;Opis je samodejno ustvarjen">
            <a:extLst>
              <a:ext uri="{FF2B5EF4-FFF2-40B4-BE49-F238E27FC236}">
                <a16:creationId xmlns:a16="http://schemas.microsoft.com/office/drawing/2014/main" id="{21C5060D-6E4B-45DF-B049-844BC89530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"/>
          <a:stretch/>
        </p:blipFill>
        <p:spPr>
          <a:xfrm rot="10800000">
            <a:off x="640079" y="326072"/>
            <a:ext cx="3378701" cy="2456881"/>
          </a:xfrm>
          <a:prstGeom prst="rect">
            <a:avLst/>
          </a:prstGeom>
        </p:spPr>
      </p:pic>
      <p:sp>
        <p:nvSpPr>
          <p:cNvPr id="10" name="Puščica: dol 9">
            <a:extLst>
              <a:ext uri="{FF2B5EF4-FFF2-40B4-BE49-F238E27FC236}">
                <a16:creationId xmlns:a16="http://schemas.microsoft.com/office/drawing/2014/main" id="{42F5A4F5-B4D0-4571-B859-0184BB863029}"/>
              </a:ext>
            </a:extLst>
          </p:cNvPr>
          <p:cNvSpPr/>
          <p:nvPr/>
        </p:nvSpPr>
        <p:spPr>
          <a:xfrm>
            <a:off x="1993720" y="285926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2FD9544-0381-4AB4-A952-820F85C0A8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10843" r="11502" b="6280"/>
          <a:stretch/>
        </p:blipFill>
        <p:spPr>
          <a:xfrm>
            <a:off x="5009900" y="4141071"/>
            <a:ext cx="3408954" cy="260572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DB65151-B796-4A70-BCB2-D5E876C41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328133" y="4841980"/>
            <a:ext cx="560881" cy="762066"/>
          </a:xfrm>
          <a:prstGeom prst="rect">
            <a:avLst/>
          </a:prstGeom>
        </p:spPr>
      </p:pic>
      <p:pic>
        <p:nvPicPr>
          <p:cNvPr id="15" name="Picture 4" descr="50 Free Christmas Templates &amp; Resources for Designers">
            <a:extLst>
              <a:ext uri="{FF2B5EF4-FFF2-40B4-BE49-F238E27FC236}">
                <a16:creationId xmlns:a16="http://schemas.microsoft.com/office/drawing/2014/main" id="{59D22431-64B9-4827-A516-572EEBB13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394678" y="2195399"/>
            <a:ext cx="4088231" cy="45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7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875" y="423637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značba mesta vsebine 10" descr="Slika, ki vsebuje besede notranji, pripomoček&#10;&#10;Opis je samodejno ustvarjen">
            <a:extLst>
              <a:ext uri="{FF2B5EF4-FFF2-40B4-BE49-F238E27FC236}">
                <a16:creationId xmlns:a16="http://schemas.microsoft.com/office/drawing/2014/main" id="{6DA0EFFE-5752-49C2-B581-68FC8867D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/>
          <a:stretch/>
        </p:blipFill>
        <p:spPr>
          <a:xfrm rot="16200000">
            <a:off x="1107718" y="277335"/>
            <a:ext cx="2350019" cy="3276185"/>
          </a:xfrm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4960875" y="1885610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id="{53634FF5-9AF9-4B50-AF1F-70A0C10963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2"/>
          <a:stretch/>
        </p:blipFill>
        <p:spPr>
          <a:xfrm>
            <a:off x="867465" y="4104730"/>
            <a:ext cx="2650797" cy="2588887"/>
          </a:xfrm>
          <a:prstGeom prst="rect">
            <a:avLst/>
          </a:prstGeom>
        </p:spPr>
      </p:pic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BD8BCCC1-320A-46A2-8AEC-8B10C7C37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7505" y="4328138"/>
            <a:ext cx="2703403" cy="2027553"/>
          </a:xfrm>
          <a:prstGeom prst="rect">
            <a:avLst/>
          </a:prstGeom>
        </p:spPr>
      </p:pic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08A24120-9F18-4D9D-8FB2-52CDC52F4FEB}"/>
              </a:ext>
            </a:extLst>
          </p:cNvPr>
          <p:cNvCxnSpPr>
            <a:cxnSpLocks/>
          </p:cNvCxnSpPr>
          <p:nvPr/>
        </p:nvCxnSpPr>
        <p:spPr>
          <a:xfrm flipH="1">
            <a:off x="2604052" y="874643"/>
            <a:ext cx="69574" cy="46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488FD956-B5B0-4B5B-A26B-72E49F9176AF}"/>
              </a:ext>
            </a:extLst>
          </p:cNvPr>
          <p:cNvSpPr txBox="1"/>
          <p:nvPr/>
        </p:nvSpPr>
        <p:spPr>
          <a:xfrm>
            <a:off x="4919047" y="1990625"/>
            <a:ext cx="6097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NA TELO NAŠEGA JELENČKA NARIŠEMO ČRTO KOT KAŽE SLIKA IN NATO ODREŽEMO PO TEJ ČRTI.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DELČEK, KI SMO GA ODREZALI STRAN, LAHKO UPORABIMO ZA REPEK NAŠEGA JELENČKA.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REPEK TAKO KOT KAŽE SLIKA PRILEPINO NA TELO NAŠEGA JELENČKA.</a:t>
            </a:r>
          </a:p>
        </p:txBody>
      </p:sp>
    </p:spTree>
    <p:extLst>
      <p:ext uri="{BB962C8B-B14F-4D97-AF65-F5344CB8AC3E}">
        <p14:creationId xmlns:p14="http://schemas.microsoft.com/office/powerpoint/2010/main" val="75870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4965430" y="2045939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NA OSTANEK PAPIRJA, KI SMO GA IZREZALI, NARIŠEMO PODOLGOVAT KROG.</a:t>
            </a:r>
          </a:p>
          <a:p>
            <a:r>
              <a:rPr lang="sl-SI" sz="1800" dirty="0"/>
              <a:t>PODOLGOVAT KROG NATO IZREŽEMO IN NAMAŽEMO Z LEPILOM.</a:t>
            </a:r>
          </a:p>
        </p:txBody>
      </p:sp>
      <p:pic>
        <p:nvPicPr>
          <p:cNvPr id="9" name="Slika 8" descr="Slika, ki vsebuje besede besedilo&#10;&#10;Opis je samodejno ustvarjen">
            <a:extLst>
              <a:ext uri="{FF2B5EF4-FFF2-40B4-BE49-F238E27FC236}">
                <a16:creationId xmlns:a16="http://schemas.microsoft.com/office/drawing/2014/main" id="{9E5CBAD7-C9DC-4E46-8C51-078FFB2E45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2" b="10985"/>
          <a:stretch/>
        </p:blipFill>
        <p:spPr>
          <a:xfrm>
            <a:off x="689533" y="279116"/>
            <a:ext cx="3158568" cy="279692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9234A19-26D3-4EAE-9E81-FCD02E0681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r="5505" b="12571"/>
          <a:stretch/>
        </p:blipFill>
        <p:spPr>
          <a:xfrm rot="10800000">
            <a:off x="260723" y="4130450"/>
            <a:ext cx="3480030" cy="2037803"/>
          </a:xfrm>
          <a:prstGeom prst="rect">
            <a:avLst/>
          </a:prstGeom>
        </p:spPr>
      </p:pic>
      <p:pic>
        <p:nvPicPr>
          <p:cNvPr id="3076" name="Picture 4" descr="Opis ni na voljo">
            <a:extLst>
              <a:ext uri="{FF2B5EF4-FFF2-40B4-BE49-F238E27FC236}">
                <a16:creationId xmlns:a16="http://schemas.microsoft.com/office/drawing/2014/main" id="{B3FB732B-0728-4BDA-A105-ED9307CEC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8109" r="16377" b="15264"/>
          <a:stretch/>
        </p:blipFill>
        <p:spPr bwMode="auto">
          <a:xfrm>
            <a:off x="4714525" y="3940347"/>
            <a:ext cx="3544150" cy="25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laček govora: elipsa 14">
            <a:extLst>
              <a:ext uri="{FF2B5EF4-FFF2-40B4-BE49-F238E27FC236}">
                <a16:creationId xmlns:a16="http://schemas.microsoft.com/office/drawing/2014/main" id="{8ACE34DD-9DCE-464D-B4EB-134BC5F480D0}"/>
              </a:ext>
            </a:extLst>
          </p:cNvPr>
          <p:cNvSpPr/>
          <p:nvPr/>
        </p:nvSpPr>
        <p:spPr>
          <a:xfrm>
            <a:off x="10019359" y="3141383"/>
            <a:ext cx="1793364" cy="137523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4D7350E7-A395-4501-B88A-F2E584D6B6D9}"/>
              </a:ext>
            </a:extLst>
          </p:cNvPr>
          <p:cNvSpPr txBox="1"/>
          <p:nvPr/>
        </p:nvSpPr>
        <p:spPr>
          <a:xfrm>
            <a:off x="10070890" y="3484119"/>
            <a:ext cx="1741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/>
              <a:t>ČE SI OSTANEK PAPIRJA ŽE VRGEL V KOŠ, VZEMI DRUGI PAPIR.</a:t>
            </a:r>
          </a:p>
        </p:txBody>
      </p:sp>
    </p:spTree>
    <p:extLst>
      <p:ext uri="{BB962C8B-B14F-4D97-AF65-F5344CB8AC3E}">
        <p14:creationId xmlns:p14="http://schemas.microsoft.com/office/powerpoint/2010/main" val="145236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PODOLGOVAT KROG NATO NALEPIMO NA TELO IN DOBIMO GLAVO JELENČKA.</a:t>
            </a:r>
          </a:p>
          <a:p>
            <a:r>
              <a:rPr lang="sl-SI" sz="1800" dirty="0"/>
              <a:t>NA OSTANEK PAPIRJA NARIŠEMO MANJŠI KROGEC.</a:t>
            </a:r>
          </a:p>
          <a:p>
            <a:r>
              <a:rPr lang="sl-SI" sz="1800" dirty="0"/>
              <a:t>KROGEC IZREŽEMO.</a:t>
            </a:r>
          </a:p>
          <a:p>
            <a:endParaRPr lang="sl-SI" sz="1800" dirty="0"/>
          </a:p>
        </p:txBody>
      </p:sp>
      <p:pic>
        <p:nvPicPr>
          <p:cNvPr id="7170" name="Picture 2" descr="Opis ni na voljo">
            <a:extLst>
              <a:ext uri="{FF2B5EF4-FFF2-40B4-BE49-F238E27FC236}">
                <a16:creationId xmlns:a16="http://schemas.microsoft.com/office/drawing/2014/main" id="{A15A4291-A9B7-4D81-875B-F4ECC1411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6730" r="24096" b="9176"/>
          <a:stretch/>
        </p:blipFill>
        <p:spPr bwMode="auto">
          <a:xfrm>
            <a:off x="732047" y="139329"/>
            <a:ext cx="2943497" cy="29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pis ni na voljo">
            <a:extLst>
              <a:ext uri="{FF2B5EF4-FFF2-40B4-BE49-F238E27FC236}">
                <a16:creationId xmlns:a16="http://schemas.microsoft.com/office/drawing/2014/main" id="{87EC87C1-A578-4C68-9823-D61305E55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212"/>
          <a:stretch/>
        </p:blipFill>
        <p:spPr bwMode="auto">
          <a:xfrm rot="5400000">
            <a:off x="1166012" y="4138056"/>
            <a:ext cx="2543874" cy="24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Opis ni na voljo">
            <a:extLst>
              <a:ext uri="{FF2B5EF4-FFF2-40B4-BE49-F238E27FC236}">
                <a16:creationId xmlns:a16="http://schemas.microsoft.com/office/drawing/2014/main" id="{68495E0D-45A8-43CB-9752-CFCD37850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" r="11751" b="15430"/>
          <a:stretch/>
        </p:blipFill>
        <p:spPr bwMode="auto">
          <a:xfrm>
            <a:off x="4788284" y="4367211"/>
            <a:ext cx="3361192" cy="2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6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8683205" y="2416845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3E7B1832-A9E3-40A9-8916-AC7FEE5B3994}"/>
              </a:ext>
            </a:extLst>
          </p:cNvPr>
          <p:cNvSpPr/>
          <p:nvPr/>
        </p:nvSpPr>
        <p:spPr>
          <a:xfrm rot="16200000">
            <a:off x="4564957" y="4906761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IZREZAN KROGEC PREREŽEMO NA POL.</a:t>
            </a:r>
          </a:p>
          <a:p>
            <a:r>
              <a:rPr lang="sl-SI" sz="1800" dirty="0"/>
              <a:t>TAM, KJER KAŽETA PUŠČICI OZIROMA STA MODRI PIKICI, NAMEŽEMO LEPILO.</a:t>
            </a:r>
          </a:p>
          <a:p>
            <a:r>
              <a:rPr lang="sl-SI" sz="1800" dirty="0"/>
              <a:t>POLOVICI KROGECA TAKO KOT KAŽE SLIKA PRILEPIMO NA JELENČKA.</a:t>
            </a:r>
          </a:p>
        </p:txBody>
      </p:sp>
      <p:pic>
        <p:nvPicPr>
          <p:cNvPr id="8194" name="Picture 2" descr="Opis ni na voljo">
            <a:extLst>
              <a:ext uri="{FF2B5EF4-FFF2-40B4-BE49-F238E27FC236}">
                <a16:creationId xmlns:a16="http://schemas.microsoft.com/office/drawing/2014/main" id="{DF403D90-FEFB-4A54-B954-D5B0BF33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12381" r="11334" b="4952"/>
          <a:stretch/>
        </p:blipFill>
        <p:spPr bwMode="auto">
          <a:xfrm rot="10800000">
            <a:off x="587936" y="198118"/>
            <a:ext cx="3459698" cy="25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pis ni na voljo">
            <a:extLst>
              <a:ext uri="{FF2B5EF4-FFF2-40B4-BE49-F238E27FC236}">
                <a16:creationId xmlns:a16="http://schemas.microsoft.com/office/drawing/2014/main" id="{1831AE07-EE6C-444A-B762-7526450C1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3" b="18731"/>
          <a:stretch/>
        </p:blipFill>
        <p:spPr bwMode="auto">
          <a:xfrm>
            <a:off x="81041" y="4079971"/>
            <a:ext cx="4321640" cy="23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pis ni na voljo">
            <a:extLst>
              <a:ext uri="{FF2B5EF4-FFF2-40B4-BE49-F238E27FC236}">
                <a16:creationId xmlns:a16="http://schemas.microsoft.com/office/drawing/2014/main" id="{AA6913B0-5690-4748-A34D-1B821C43D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7587" r="17112" b="18127"/>
          <a:stretch/>
        </p:blipFill>
        <p:spPr bwMode="auto">
          <a:xfrm rot="5400000">
            <a:off x="5781821" y="3460018"/>
            <a:ext cx="2676407" cy="36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05FD8E48-53A6-4AC6-A960-0A4DEF4BE57B}"/>
              </a:ext>
            </a:extLst>
          </p:cNvPr>
          <p:cNvCxnSpPr>
            <a:cxnSpLocks/>
          </p:cNvCxnSpPr>
          <p:nvPr/>
        </p:nvCxnSpPr>
        <p:spPr>
          <a:xfrm>
            <a:off x="587935" y="4263887"/>
            <a:ext cx="441212" cy="46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C08764F0-EFB6-495D-95E3-17BABFD2155D}"/>
              </a:ext>
            </a:extLst>
          </p:cNvPr>
          <p:cNvCxnSpPr>
            <a:cxnSpLocks/>
          </p:cNvCxnSpPr>
          <p:nvPr/>
        </p:nvCxnSpPr>
        <p:spPr>
          <a:xfrm flipH="1" flipV="1">
            <a:off x="1645778" y="5288333"/>
            <a:ext cx="414938" cy="39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>
            <a:extLst>
              <a:ext uri="{FF2B5EF4-FFF2-40B4-BE49-F238E27FC236}">
                <a16:creationId xmlns:a16="http://schemas.microsoft.com/office/drawing/2014/main" id="{697636A1-8BA6-44D7-A674-3D64086E29D3}"/>
              </a:ext>
            </a:extLst>
          </p:cNvPr>
          <p:cNvSpPr/>
          <p:nvPr/>
        </p:nvSpPr>
        <p:spPr>
          <a:xfrm>
            <a:off x="1088762" y="47273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36F27C03-38F0-457C-8812-76A2F149A264}"/>
              </a:ext>
            </a:extLst>
          </p:cNvPr>
          <p:cNvSpPr/>
          <p:nvPr/>
        </p:nvSpPr>
        <p:spPr>
          <a:xfrm>
            <a:off x="1578057" y="52375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2752408C-6479-4DAE-9C98-32ADA21EAEB9}"/>
              </a:ext>
            </a:extLst>
          </p:cNvPr>
          <p:cNvCxnSpPr/>
          <p:nvPr/>
        </p:nvCxnSpPr>
        <p:spPr>
          <a:xfrm>
            <a:off x="6863255" y="4263887"/>
            <a:ext cx="304800" cy="38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F9C4A490-1112-4EEF-A297-BB0CEBF6AEF4}"/>
              </a:ext>
            </a:extLst>
          </p:cNvPr>
          <p:cNvCxnSpPr>
            <a:cxnSpLocks/>
          </p:cNvCxnSpPr>
          <p:nvPr/>
        </p:nvCxnSpPr>
        <p:spPr>
          <a:xfrm flipH="1">
            <a:off x="7991372" y="4573324"/>
            <a:ext cx="441434" cy="30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KO OBRNEMO JELENČKA NA SPREDNJO STRAN, BI MORAL IZGLEDATI KOT JELENČEK NA PRVI SLIKI.</a:t>
            </a:r>
          </a:p>
          <a:p>
            <a:r>
              <a:rPr lang="sl-SI" sz="1800" dirty="0"/>
              <a:t>NA OSTANEK RJAVEGA PAPIRJA NARIŠEMO JELENČKOVA ROGOVA.</a:t>
            </a:r>
          </a:p>
          <a:p>
            <a:r>
              <a:rPr lang="sl-SI" sz="1800" dirty="0"/>
              <a:t>ROGOVA NATO IZ PAPIRJA IZREŽEMO. </a:t>
            </a:r>
          </a:p>
        </p:txBody>
      </p:sp>
      <p:pic>
        <p:nvPicPr>
          <p:cNvPr id="9218" name="Picture 2" descr="Opis ni na voljo">
            <a:extLst>
              <a:ext uri="{FF2B5EF4-FFF2-40B4-BE49-F238E27FC236}">
                <a16:creationId xmlns:a16="http://schemas.microsoft.com/office/drawing/2014/main" id="{2AD77755-C504-4819-80EA-D073937B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17651" r="24286" b="20002"/>
          <a:stretch/>
        </p:blipFill>
        <p:spPr bwMode="auto">
          <a:xfrm rot="10800000">
            <a:off x="603565" y="395942"/>
            <a:ext cx="3178595" cy="26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pis ni na voljo">
            <a:extLst>
              <a:ext uri="{FF2B5EF4-FFF2-40B4-BE49-F238E27FC236}">
                <a16:creationId xmlns:a16="http://schemas.microsoft.com/office/drawing/2014/main" id="{44C3C2C2-B035-449E-9058-E4ED3B3F6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4" t="14737" r="33272" b="6952"/>
          <a:stretch/>
        </p:blipFill>
        <p:spPr bwMode="auto">
          <a:xfrm rot="16200000">
            <a:off x="552614" y="3817461"/>
            <a:ext cx="2471273" cy="31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Opis ni na voljo">
            <a:extLst>
              <a:ext uri="{FF2B5EF4-FFF2-40B4-BE49-F238E27FC236}">
                <a16:creationId xmlns:a16="http://schemas.microsoft.com/office/drawing/2014/main" id="{7AF1C13D-85F8-4A0D-AC4F-602C69393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18921" r="21607" b="16444"/>
          <a:stretch/>
        </p:blipFill>
        <p:spPr bwMode="auto">
          <a:xfrm rot="16200000">
            <a:off x="5205655" y="3622136"/>
            <a:ext cx="2535724" cy="35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7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66DCD-6432-4B5D-B71A-B52F980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b="1" dirty="0"/>
              <a:t>NAVODILA</a:t>
            </a:r>
          </a:p>
        </p:txBody>
      </p:sp>
      <p:pic>
        <p:nvPicPr>
          <p:cNvPr id="4" name="Picture 2" descr="Winter Ppt Background, Winter Snowflakes Free Backgrounds - SlideBackground">
            <a:extLst>
              <a:ext uri="{FF2B5EF4-FFF2-40B4-BE49-F238E27FC236}">
                <a16:creationId xmlns:a16="http://schemas.microsoft.com/office/drawing/2014/main" id="{281F7948-5186-4051-9E04-FAB185872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3736"/>
          <a:stretch/>
        </p:blipFill>
        <p:spPr bwMode="auto">
          <a:xfrm>
            <a:off x="0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0 Free Christmas Templates &amp; Resources for Designers">
            <a:extLst>
              <a:ext uri="{FF2B5EF4-FFF2-40B4-BE49-F238E27FC236}">
                <a16:creationId xmlns:a16="http://schemas.microsoft.com/office/drawing/2014/main" id="{88F5439A-BF64-4C7C-806D-23CFA98C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00" y1="47600" x2="44400" y2="47600"/>
                        <a14:foregroundMark x1="33067" y1="49600" x2="33867" y2="49400"/>
                        <a14:foregroundMark x1="45600" y1="49600" x2="45600" y2="49600"/>
                        <a14:foregroundMark x1="36267" y1="89600" x2="36667" y2="89400"/>
                        <a14:foregroundMark x1="41733" y1="89600" x2="42267" y2="89600"/>
                        <a14:foregroundMark x1="53600" y1="88200" x2="53467" y2="83200"/>
                        <a14:foregroundMark x1="63467" y1="88800" x2="62533" y2="84000"/>
                        <a14:foregroundMark x1="68400" y1="77600" x2="63733" y2="70400"/>
                        <a14:foregroundMark x1="63733" y1="70400" x2="60267" y2="68600"/>
                        <a14:foregroundMark x1="33333" y1="51200" x2="35200" y2="52000"/>
                        <a14:foregroundMark x1="38400" y1="51600" x2="40267" y2="61800"/>
                        <a14:foregroundMark x1="29600" y1="61800" x2="29600" y2="61800"/>
                        <a14:foregroundMark x1="30133" y1="64000" x2="30133" y2="64000"/>
                        <a14:foregroundMark x1="30267" y1="64200" x2="30933" y2="65400"/>
                        <a14:foregroundMark x1="46197" y1="73683" x2="46800" y2="77600"/>
                        <a14:foregroundMark x1="44074" y1="75110" x2="44667" y2="80000"/>
                        <a14:foregroundMark x1="43867" y1="73400" x2="43983" y2="74356"/>
                        <a14:backgroundMark x1="45600" y1="48000" x2="45867" y2="48200"/>
                        <a14:backgroundMark x1="43467" y1="50000" x2="43467" y2="50000"/>
                        <a14:backgroundMark x1="43200" y1="50000" x2="43200" y2="50000"/>
                        <a14:backgroundMark x1="43600" y1="49800" x2="44933" y2="50200"/>
                        <a14:backgroundMark x1="44533" y1="53600" x2="45067" y2="53000"/>
                        <a14:backgroundMark x1="44133" y1="52800" x2="45333" y2="53000"/>
                        <a14:backgroundMark x1="37467" y1="48000" x2="38533" y2="45400"/>
                        <a14:backgroundMark x1="34933" y1="53000" x2="34933" y2="53000"/>
                        <a14:backgroundMark x1="33867" y1="63000" x2="35467" y2="66800"/>
                        <a14:backgroundMark x1="35867" y1="66600" x2="35867" y2="66600"/>
                        <a14:backgroundMark x1="45067" y1="61800" x2="45200" y2="61200"/>
                        <a14:backgroundMark x1="42933" y1="50200" x2="43067" y2="50600"/>
                        <a14:backgroundMark x1="34800" y1="49800" x2="34800" y2="49800"/>
                        <a14:backgroundMark x1="35600" y1="50400" x2="35600" y2="50400"/>
                        <a14:backgroundMark x1="34800" y1="69600" x2="34533" y2="70000"/>
                        <a14:backgroundMark x1="45067" y1="73400" x2="453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7413" b="-1"/>
          <a:stretch/>
        </p:blipFill>
        <p:spPr bwMode="auto">
          <a:xfrm>
            <a:off x="7932454" y="2552281"/>
            <a:ext cx="4107612" cy="4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4B4ADF-3AD6-4A60-8BFF-3B0ED88A2244}"/>
              </a:ext>
            </a:extLst>
          </p:cNvPr>
          <p:cNvCxnSpPr>
            <a:cxnSpLocks/>
          </p:cNvCxnSpPr>
          <p:nvPr/>
        </p:nvCxnSpPr>
        <p:spPr>
          <a:xfrm>
            <a:off x="5026390" y="2115513"/>
            <a:ext cx="60676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E860AA5F-7358-4A6D-8C48-F38B575BE2F3}"/>
              </a:ext>
            </a:extLst>
          </p:cNvPr>
          <p:cNvSpPr/>
          <p:nvPr/>
        </p:nvSpPr>
        <p:spPr>
          <a:xfrm>
            <a:off x="1931606" y="3196769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3E7B1832-A9E3-40A9-8916-AC7FEE5B3994}"/>
              </a:ext>
            </a:extLst>
          </p:cNvPr>
          <p:cNvSpPr/>
          <p:nvPr/>
        </p:nvSpPr>
        <p:spPr>
          <a:xfrm rot="16200000">
            <a:off x="3958633" y="4853213"/>
            <a:ext cx="522514" cy="7435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30EBA3E-D074-43B3-9714-F92F020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177143"/>
            <a:ext cx="6259286" cy="3999819"/>
          </a:xfrm>
        </p:spPr>
        <p:txBody>
          <a:bodyPr>
            <a:normAutofit/>
          </a:bodyPr>
          <a:lstStyle/>
          <a:p>
            <a:r>
              <a:rPr lang="sl-SI" sz="1800" dirty="0"/>
              <a:t>NA MESTI, KAMOR KAŽETA PUŠČICI, NAMEŽEMO LEPILO.</a:t>
            </a:r>
          </a:p>
          <a:p>
            <a:r>
              <a:rPr lang="sl-SI" sz="1800" dirty="0"/>
              <a:t>NA ZADNJO STRAN JELENČKA PRILEPIMO ROGOVA TAKO KOT KAŽE DRUGA SLIKA.</a:t>
            </a:r>
          </a:p>
        </p:txBody>
      </p:sp>
      <p:pic>
        <p:nvPicPr>
          <p:cNvPr id="10242" name="Picture 2" descr="Opis ni na voljo">
            <a:extLst>
              <a:ext uri="{FF2B5EF4-FFF2-40B4-BE49-F238E27FC236}">
                <a16:creationId xmlns:a16="http://schemas.microsoft.com/office/drawing/2014/main" id="{D1F8FF91-993B-45DF-9093-F546473CD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15112" r="20140" b="9931"/>
          <a:stretch/>
        </p:blipFill>
        <p:spPr bwMode="auto">
          <a:xfrm rot="16200000">
            <a:off x="1059189" y="-387620"/>
            <a:ext cx="2517191" cy="425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9DBA1B91-83C0-4F7D-A155-55589E945E7B}"/>
              </a:ext>
            </a:extLst>
          </p:cNvPr>
          <p:cNvCxnSpPr/>
          <p:nvPr/>
        </p:nvCxnSpPr>
        <p:spPr>
          <a:xfrm>
            <a:off x="2454120" y="1985554"/>
            <a:ext cx="396426" cy="129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FA20FC76-42AB-4694-AE56-05E2F11C4452}"/>
              </a:ext>
            </a:extLst>
          </p:cNvPr>
          <p:cNvCxnSpPr/>
          <p:nvPr/>
        </p:nvCxnSpPr>
        <p:spPr>
          <a:xfrm flipH="1">
            <a:off x="3143794" y="1611086"/>
            <a:ext cx="148046" cy="30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Opis ni na voljo">
            <a:extLst>
              <a:ext uri="{FF2B5EF4-FFF2-40B4-BE49-F238E27FC236}">
                <a16:creationId xmlns:a16="http://schemas.microsoft.com/office/drawing/2014/main" id="{5F1D05C6-08E6-453F-8708-819220B38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8922" r="12691" b="21897"/>
          <a:stretch/>
        </p:blipFill>
        <p:spPr bwMode="auto">
          <a:xfrm>
            <a:off x="189626" y="3999469"/>
            <a:ext cx="3492137" cy="27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pis ni na voljo">
            <a:extLst>
              <a:ext uri="{FF2B5EF4-FFF2-40B4-BE49-F238E27FC236}">
                <a16:creationId xmlns:a16="http://schemas.microsoft.com/office/drawing/2014/main" id="{7CAE9237-E862-45F6-8CD8-D34F1FC65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9931" r="6476" b="20002"/>
          <a:stretch/>
        </p:blipFill>
        <p:spPr bwMode="auto">
          <a:xfrm>
            <a:off x="4763194" y="4174064"/>
            <a:ext cx="3492138" cy="262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7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04AE9EE9D60B468D3BC5DB5A2AA5FC" ma:contentTypeVersion="7" ma:contentTypeDescription="Ustvari nov dokument." ma:contentTypeScope="" ma:versionID="e54e30fadbd6c157fc1de78d37eb8362">
  <xsd:schema xmlns:xsd="http://www.w3.org/2001/XMLSchema" xmlns:xs="http://www.w3.org/2001/XMLSchema" xmlns:p="http://schemas.microsoft.com/office/2006/metadata/properties" xmlns:ns3="5e0da4bf-94c1-4ce3-9f5a-7fd65015dbbd" xmlns:ns4="fee3c249-f2ad-40b7-9286-374ff9fa40dc" targetNamespace="http://schemas.microsoft.com/office/2006/metadata/properties" ma:root="true" ma:fieldsID="6ad1784e1aaf43de89b1e0310af329d1" ns3:_="" ns4:_="">
    <xsd:import namespace="5e0da4bf-94c1-4ce3-9f5a-7fd65015dbbd"/>
    <xsd:import namespace="fee3c249-f2ad-40b7-9286-374ff9fa40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da4bf-94c1-4ce3-9f5a-7fd65015db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3c249-f2ad-40b7-9286-374ff9fa40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15A496-9680-4C30-BCD5-0E80F1C20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da4bf-94c1-4ce3-9f5a-7fd65015dbbd"/>
    <ds:schemaRef ds:uri="fee3c249-f2ad-40b7-9286-374ff9fa40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F93711-5130-44F1-BA27-CF81356773F4}">
  <ds:schemaRefs>
    <ds:schemaRef ds:uri="http://purl.org/dc/elements/1.1/"/>
    <ds:schemaRef ds:uri="fee3c249-f2ad-40b7-9286-374ff9fa40dc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e0da4bf-94c1-4ce3-9f5a-7fd65015db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611A35-A353-42E1-A18C-32FFFAA25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399</Words>
  <Application>Microsoft Office PowerPoint</Application>
  <PresentationFormat>Širokozaslonsko</PresentationFormat>
  <Paragraphs>53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LIKOVNA UMETNOST- IZDELOVANJE JELENČKA RUDOLFA</vt:lpstr>
      <vt:lpstr>POTREBŠČINE: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NAVODILA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UMETNOST IZDELOVANJE JELENČKA RUDOLFA</dc:title>
  <dc:creator>Ida Komerički</dc:creator>
  <cp:lastModifiedBy>katri</cp:lastModifiedBy>
  <cp:revision>19</cp:revision>
  <dcterms:created xsi:type="dcterms:W3CDTF">2020-12-16T16:38:31Z</dcterms:created>
  <dcterms:modified xsi:type="dcterms:W3CDTF">2020-12-18T07:48:15Z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0x0101005A04AE9EE9D60B468D3BC5DB5A2AA5FC</vt:lpwstr>
  </property>
</Properties>
</file>