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560B-000C-40A0-BFA5-8449DC63C709}" type="datetimeFigureOut">
              <a:rPr lang="sl-SI" smtClean="0"/>
              <a:t>23. 09. 2021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173C9-C5D3-4CCB-802C-EA5B7ABEB48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40603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560B-000C-40A0-BFA5-8449DC63C709}" type="datetimeFigureOut">
              <a:rPr lang="sl-SI" smtClean="0"/>
              <a:t>23. 09. 2021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173C9-C5D3-4CCB-802C-EA5B7ABEB48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63660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560B-000C-40A0-BFA5-8449DC63C709}" type="datetimeFigureOut">
              <a:rPr lang="sl-SI" smtClean="0"/>
              <a:t>23. 09. 2021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173C9-C5D3-4CCB-802C-EA5B7ABEB48F}" type="slidenum">
              <a:rPr lang="sl-SI" smtClean="0"/>
              <a:t>‹#›</a:t>
            </a:fld>
            <a:endParaRPr lang="sl-SI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6566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560B-000C-40A0-BFA5-8449DC63C709}" type="datetimeFigureOut">
              <a:rPr lang="sl-SI" smtClean="0"/>
              <a:t>23. 09. 2021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173C9-C5D3-4CCB-802C-EA5B7ABEB48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01136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560B-000C-40A0-BFA5-8449DC63C709}" type="datetimeFigureOut">
              <a:rPr lang="sl-SI" smtClean="0"/>
              <a:t>23. 09. 2021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173C9-C5D3-4CCB-802C-EA5B7ABEB48F}" type="slidenum">
              <a:rPr lang="sl-SI" smtClean="0"/>
              <a:t>‹#›</a:t>
            </a:fld>
            <a:endParaRPr lang="sl-S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7779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560B-000C-40A0-BFA5-8449DC63C709}" type="datetimeFigureOut">
              <a:rPr lang="sl-SI" smtClean="0"/>
              <a:t>23. 09. 2021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173C9-C5D3-4CCB-802C-EA5B7ABEB48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1952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560B-000C-40A0-BFA5-8449DC63C709}" type="datetimeFigureOut">
              <a:rPr lang="sl-SI" smtClean="0"/>
              <a:t>23. 09. 2021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173C9-C5D3-4CCB-802C-EA5B7ABEB48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89906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560B-000C-40A0-BFA5-8449DC63C709}" type="datetimeFigureOut">
              <a:rPr lang="sl-SI" smtClean="0"/>
              <a:t>23. 09. 2021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173C9-C5D3-4CCB-802C-EA5B7ABEB48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49318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560B-000C-40A0-BFA5-8449DC63C709}" type="datetimeFigureOut">
              <a:rPr lang="sl-SI" smtClean="0"/>
              <a:t>23. 09. 2021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173C9-C5D3-4CCB-802C-EA5B7ABEB48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60167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560B-000C-40A0-BFA5-8449DC63C709}" type="datetimeFigureOut">
              <a:rPr lang="sl-SI" smtClean="0"/>
              <a:t>23. 09. 2021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173C9-C5D3-4CCB-802C-EA5B7ABEB48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44962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560B-000C-40A0-BFA5-8449DC63C709}" type="datetimeFigureOut">
              <a:rPr lang="sl-SI" smtClean="0"/>
              <a:t>23. 09. 2021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173C9-C5D3-4CCB-802C-EA5B7ABEB48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1373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560B-000C-40A0-BFA5-8449DC63C709}" type="datetimeFigureOut">
              <a:rPr lang="sl-SI" smtClean="0"/>
              <a:t>23. 09. 2021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173C9-C5D3-4CCB-802C-EA5B7ABEB48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22298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560B-000C-40A0-BFA5-8449DC63C709}" type="datetimeFigureOut">
              <a:rPr lang="sl-SI" smtClean="0"/>
              <a:t>23. 09. 2021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173C9-C5D3-4CCB-802C-EA5B7ABEB48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4655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560B-000C-40A0-BFA5-8449DC63C709}" type="datetimeFigureOut">
              <a:rPr lang="sl-SI" smtClean="0"/>
              <a:t>23. 09. 2021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173C9-C5D3-4CCB-802C-EA5B7ABEB48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72075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560B-000C-40A0-BFA5-8449DC63C709}" type="datetimeFigureOut">
              <a:rPr lang="sl-SI" smtClean="0"/>
              <a:t>23. 09. 2021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173C9-C5D3-4CCB-802C-EA5B7ABEB48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07610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560B-000C-40A0-BFA5-8449DC63C709}" type="datetimeFigureOut">
              <a:rPr lang="sl-SI" smtClean="0"/>
              <a:t>23. 09. 2021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173C9-C5D3-4CCB-802C-EA5B7ABEB48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56191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F560B-000C-40A0-BFA5-8449DC63C709}" type="datetimeFigureOut">
              <a:rPr lang="sl-SI" smtClean="0"/>
              <a:t>23. 09. 2021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D1173C9-C5D3-4CCB-802C-EA5B7ABEB48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48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5627" y="275288"/>
            <a:ext cx="7766936" cy="1646302"/>
          </a:xfrm>
        </p:spPr>
        <p:txBody>
          <a:bodyPr/>
          <a:lstStyle/>
          <a:p>
            <a:r>
              <a:rPr lang="sl-SI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ŠPORT V NARAVI </a:t>
            </a:r>
            <a:endParaRPr lang="sl-SI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142" y="2026093"/>
            <a:ext cx="4355646" cy="4355646"/>
          </a:xfrm>
          <a:prstGeom prst="rect">
            <a:avLst/>
          </a:prstGeom>
        </p:spPr>
      </p:pic>
      <p:pic>
        <p:nvPicPr>
          <p:cNvPr id="4" name="Peder B. Helland - Our Futu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6662" y="4816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4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SPREHODI SE NAZAJ PROTI DOMU. </a:t>
            </a:r>
            <a:endParaRPr lang="sl-SI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222" y="2926080"/>
            <a:ext cx="6152371" cy="345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70263"/>
            <a:ext cx="7770223" cy="615260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sl-SI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BRAVO! USPELO TI JE! </a:t>
            </a:r>
            <a:endParaRPr lang="sl-SI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sl-SI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VADBO LAHKO IZVEDEŠ VEČKRAT V TEM TEDNU. </a:t>
            </a:r>
          </a:p>
          <a:p>
            <a:pPr algn="ctr">
              <a:lnSpc>
                <a:spcPct val="150000"/>
              </a:lnSpc>
            </a:pPr>
            <a:r>
              <a:rPr lang="sl-SI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VSI </a:t>
            </a:r>
            <a:r>
              <a:rPr lang="sl-SI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VEMO, DA JE ZELO POMEMBNO, DA SKRBIMO ZA SVOJE TELO. Z ZDRAVIM TELESOM LAHKO DOSEŽEŠ VSE, KAR SI ŽELIŠ!</a:t>
            </a:r>
          </a:p>
          <a:p>
            <a:pPr marL="0" indent="0" algn="ctr">
              <a:buNone/>
            </a:pPr>
            <a:r>
              <a:rPr lang="sl-SI" sz="2800" dirty="0"/>
              <a:t>	</a:t>
            </a:r>
            <a:r>
              <a:rPr lang="sl-SI" sz="2800" dirty="0" smtClean="0"/>
              <a:t>		</a:t>
            </a:r>
            <a:endParaRPr lang="sl-SI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5067" y="274320"/>
            <a:ext cx="3430361" cy="343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4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8091"/>
            <a:ext cx="7630551" cy="511887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sl-SI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TVOJ POUK ŠPORTA NAJ POTEKA V NARAVI. </a:t>
            </a:r>
            <a:endParaRPr lang="sl-SI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sl-SI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LAHKO TE SPREMLJAJO TUDI STARŠI. </a:t>
            </a:r>
          </a:p>
          <a:p>
            <a:pPr>
              <a:lnSpc>
                <a:spcPct val="150000"/>
              </a:lnSpc>
            </a:pPr>
            <a:r>
              <a:rPr lang="sl-SI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 POZABI NA PRIMERNA OBLAČILA IN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l-SI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OBUTEV. </a:t>
            </a:r>
          </a:p>
          <a:p>
            <a:pPr>
              <a:lnSpc>
                <a:spcPct val="150000"/>
              </a:lnSpc>
            </a:pPr>
            <a:r>
              <a:rPr lang="sl-SI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 OBRAZ SI NARIŠI NASMEH IN PRIKLIČI DOBRO VOLJO. </a:t>
            </a:r>
          </a:p>
          <a:p>
            <a:pPr>
              <a:lnSpc>
                <a:spcPct val="150000"/>
              </a:lnSpc>
            </a:pPr>
            <a:r>
              <a:rPr lang="sl-SI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POTREBUJEŠ LE KOLEBNICO ALI DALJŠO VRV. </a:t>
            </a:r>
            <a:endParaRPr lang="sl-SI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751" y="2027430"/>
            <a:ext cx="3180193" cy="318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1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070" y="1711234"/>
            <a:ext cx="4728753" cy="2338252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l-SI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URO ŠPORTA PRIČNI Z DESET MINUTNO HITRO HOJO, DA SE OGREJEŠ. </a:t>
            </a:r>
            <a:endParaRPr lang="sl-SI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426" y="1282338"/>
            <a:ext cx="4844143" cy="484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5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USTAVI SE NA PRIMERNEM MESTU IN NAREDI NEKAJ GIMNASTIČNIH VAJ ...</a:t>
            </a:r>
            <a:endParaRPr lang="sl-SI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5" y="2160589"/>
            <a:ext cx="6180666" cy="3880773"/>
          </a:xfrm>
        </p:spPr>
        <p:txBody>
          <a:bodyPr>
            <a:normAutofit/>
          </a:bodyPr>
          <a:lstStyle/>
          <a:p>
            <a:r>
              <a:rPr lang="sl-SI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IDEJE: </a:t>
            </a:r>
          </a:p>
          <a:p>
            <a:pPr>
              <a:buFontTx/>
              <a:buChar char="-"/>
            </a:pPr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KROŽENJE Z GLAVO, RAMENI, ROKAMI. </a:t>
            </a:r>
          </a:p>
          <a:p>
            <a:pPr>
              <a:buFontTx/>
              <a:buChar char="-"/>
            </a:pPr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ODKLONI V LEVO IN DESNO. </a:t>
            </a:r>
          </a:p>
          <a:p>
            <a:pPr>
              <a:buFontTx/>
              <a:buChar char="-"/>
            </a:pPr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KROŽENJE Z BOKI. </a:t>
            </a:r>
          </a:p>
          <a:p>
            <a:pPr>
              <a:buFontTx/>
              <a:buChar char="-"/>
            </a:pPr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PREDKLONI IN ZAKLONI. </a:t>
            </a:r>
          </a:p>
          <a:p>
            <a:pPr>
              <a:buFontTx/>
              <a:buChar char="-"/>
            </a:pPr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KROŽENJE Z GLEŽNJI IN ZAPESTJI. </a:t>
            </a:r>
          </a:p>
          <a:p>
            <a:pPr>
              <a:buFontTx/>
              <a:buChar char="-"/>
            </a:pPr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SONOŽNI POSKOKI: SKUPAJ IN </a:t>
            </a:r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NARAZEN, POČEPI </a:t>
            </a:r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</a:t>
            </a:r>
          </a:p>
          <a:p>
            <a:pPr>
              <a:buFontTx/>
              <a:buChar char="-"/>
            </a:pPr>
            <a:endParaRPr lang="sl-SI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582" y="2160589"/>
            <a:ext cx="37909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1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36023"/>
            <a:ext cx="10515600" cy="534094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l-SI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 OGREVANJU NADALJUJ Z DESET MINUTNIM TEKOM. TECI POČASI V POGOVORNEM TEMPU. TO POMENI, DA TEČEŠ TAKO HITRO, DA SE MED TEKOM LAHKO POGOVARJAŠ. </a:t>
            </a:r>
            <a:endParaRPr lang="sl-SI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958" b="18521"/>
          <a:stretch/>
        </p:blipFill>
        <p:spPr>
          <a:xfrm>
            <a:off x="3733967" y="3259341"/>
            <a:ext cx="5864470" cy="331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4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718457"/>
            <a:ext cx="6633754" cy="5458506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l-SI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UF, ZDAJ TI JE VERJETNO ŽE MALO VROČE. KAJNE? USTAVI SE IN GLOBOKO ZADIHAJ. LAHKO ZAPREŠ OČI IN NEKAJ MINUT OPAZUJEŠ UTRIP SVOJEGA SRCA. KAR HITRO BIJE, KAJNE? </a:t>
            </a:r>
            <a:endParaRPr lang="sl-SI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137" y="1920239"/>
            <a:ext cx="3564392" cy="356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9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83326"/>
            <a:ext cx="7613469" cy="569363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POČITKA JE KONEC </a:t>
            </a:r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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NA VRSTI SO RAZLIČNI POSKOKI S KOLEBNICO. TVOJA NALOGA JE, DA VADIŠ RAZLIČNE POSKOKE.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ZAČNI S SONOŽNIMI POSKOKI NAPREJ. POSKUSI, ČE TI USPE PRESKOČITI 20X.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NADALJUJ S SONOŽNIMI POSKOKI NAZAJ. ČE TI USPE 20X PRESKOČITI TUDI NAZAJ, TI GRE ODLIČNO.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LAHKO POISKUSIŠ TUDI PRESKOKE Z ENO NOGO. TI JE USPELO?</a:t>
            </a:r>
            <a:endParaRPr lang="sl-SI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6594" y="2149287"/>
            <a:ext cx="3435775" cy="359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6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70709"/>
            <a:ext cx="7532077" cy="5406254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sl-SI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NADALJUJ S HOJO IN OPAZUJ NARAVO. KATERE BARVE OPAZIŠ?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SREČAŠ KAKŠNO ŽIVAL?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KATERE ZVOKE SLIŠIŠ?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MORDA ČUTIŠ VETER NA SVOJEM OBRAZU? KAKO DIŠI GOZD ALI TRAVNIK?</a:t>
            </a:r>
            <a:endParaRPr lang="sl-SI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273" y="1717289"/>
            <a:ext cx="3732984" cy="373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l-SI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USTAVI SE OB DREVESU, KI GA SREČAŠ NA POTI IN NAREDI VAJO DREVO. </a:t>
            </a:r>
            <a:endParaRPr lang="sl-SI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STOPI Z NOGAMI SONOŽNO IN DVIGNI ENO NOGO. </a:t>
            </a:r>
          </a:p>
          <a:p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POKRČI JO V KOLENU IN STOPALO NASLONI NA STEGNO DRUGE NOGE. </a:t>
            </a:r>
          </a:p>
          <a:p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SKLENI ŠE ROKE PRED SVOJIM SRCEM (ALI PA JIH POČASI DVIGNI NAD GLAVO) IN ŽE SI V POLOŽAJU DREVESA. </a:t>
            </a:r>
          </a:p>
          <a:p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PONAVLJAJ GLOBOKE VDIHE IN IZDIHE IN ZAPRI OČI. </a:t>
            </a:r>
          </a:p>
          <a:p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VZTRAJAJ. ČE TE ZAZIBA, SE SPOMNI, DA SE TUDI DREVO MAJE V VETRU, A KLJUB TEMU NE PADE. </a:t>
            </a:r>
          </a:p>
          <a:p>
            <a:r>
              <a:rPr lang="sl-SI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POSKUSI ŠE Z DRUGO NOGO. S KATERO JE BILO LAŽJE? JE LAŽJE Z ODPRTIMI ALI ZAPRTIMI OČMI?</a:t>
            </a:r>
          </a:p>
          <a:p>
            <a:endParaRPr lang="sl-SI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773" y="2160589"/>
            <a:ext cx="3443377" cy="344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7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336</TotalTime>
  <Words>422</Words>
  <Application>Microsoft Office PowerPoint</Application>
  <PresentationFormat>Widescreen</PresentationFormat>
  <Paragraphs>39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Tahoma</vt:lpstr>
      <vt:lpstr>Trebuchet MS</vt:lpstr>
      <vt:lpstr>Wingdings</vt:lpstr>
      <vt:lpstr>Wingdings 3</vt:lpstr>
      <vt:lpstr>Facet</vt:lpstr>
      <vt:lpstr>ŠPORT V NARAVI </vt:lpstr>
      <vt:lpstr>PowerPoint Presentation</vt:lpstr>
      <vt:lpstr>PowerPoint Presentation</vt:lpstr>
      <vt:lpstr>USTAVI SE NA PRIMERNEM MESTU IN NAREDI NEKAJ GIMNASTIČNIH VAJ ...</vt:lpstr>
      <vt:lpstr>PowerPoint Presentation</vt:lpstr>
      <vt:lpstr>PowerPoint Presentation</vt:lpstr>
      <vt:lpstr>PowerPoint Presentation</vt:lpstr>
      <vt:lpstr>PowerPoint Presentation</vt:lpstr>
      <vt:lpstr>USTAVI SE OB DREVESU, KI GA SREČAŠ NA POTI IN NAREDI VAJO DREVO.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ŠPORT V NARAVI</dc:title>
  <dc:creator>admin</dc:creator>
  <cp:lastModifiedBy>admin</cp:lastModifiedBy>
  <cp:revision>16</cp:revision>
  <dcterms:created xsi:type="dcterms:W3CDTF">2020-11-13T06:37:58Z</dcterms:created>
  <dcterms:modified xsi:type="dcterms:W3CDTF">2021-09-23T12:25:37Z</dcterms:modified>
</cp:coreProperties>
</file>