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7" r:id="rId4"/>
    <p:sldId id="260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78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Naslovni diapoziti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l-SI" smtClean="0"/>
              <a:t>Kliknite, da uredite slog podnaslova matrice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ska slika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slov in na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t z na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Kartica z imen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tolpe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tolpec s tremi slikam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slov in navpično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Navpični naslov in besedi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slov in vsebi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Glava odse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e vsebin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rimerja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amo naslov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az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Vsebina z naslov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Naslov in sli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l-SI" smtClean="0"/>
              <a:t>Kliknite ikono, če želite dodati sliko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l-SI" smtClean="0"/>
              <a:t>Uredite sloge besedila matrice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11/25/2019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l-SI" smtClean="0"/>
              <a:t>Uredite slog naslova matrice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l-SI" smtClean="0"/>
              <a:t>Uredite sloge besedila matrice</a:t>
            </a:r>
          </a:p>
          <a:p>
            <a:pPr lvl="1"/>
            <a:r>
              <a:rPr lang="sl-SI" smtClean="0"/>
              <a:t>Druga raven</a:t>
            </a:r>
          </a:p>
          <a:p>
            <a:pPr lvl="2"/>
            <a:r>
              <a:rPr lang="sl-SI" smtClean="0"/>
              <a:t>Tretja raven</a:t>
            </a:r>
          </a:p>
          <a:p>
            <a:pPr lvl="3"/>
            <a:r>
              <a:rPr lang="sl-SI" smtClean="0"/>
              <a:t>Četrta raven</a:t>
            </a:r>
          </a:p>
          <a:p>
            <a:pPr lvl="4"/>
            <a:r>
              <a:rPr lang="sl-SI" smtClean="0"/>
              <a:t>Peta raven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11/25/2019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Onesnaževanje </a:t>
            </a:r>
            <a:br>
              <a:rPr lang="sl-SI" dirty="0" smtClean="0"/>
            </a:br>
            <a:r>
              <a:rPr lang="sl-SI" dirty="0" smtClean="0"/>
              <a:t>zraka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l-SI" dirty="0" smtClean="0"/>
              <a:t>Vanesa in </a:t>
            </a:r>
            <a:r>
              <a:rPr lang="sl-SI" dirty="0" err="1" smtClean="0"/>
              <a:t>larisa</a:t>
            </a:r>
            <a:endParaRPr lang="sl-SI" dirty="0"/>
          </a:p>
        </p:txBody>
      </p:sp>
    </p:spTree>
    <p:extLst>
      <p:ext uri="{BB962C8B-B14F-4D97-AF65-F5344CB8AC3E}">
        <p14:creationId xmlns:p14="http://schemas.microsoft.com/office/powerpoint/2010/main" val="39163168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oljeZBesedilom 1"/>
          <p:cNvSpPr txBox="1"/>
          <p:nvPr/>
        </p:nvSpPr>
        <p:spPr>
          <a:xfrm>
            <a:off x="4229100" y="1257300"/>
            <a:ext cx="2004844" cy="113877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l-SI" sz="3200" dirty="0" smtClean="0"/>
              <a:t>DEJAVNIKI:</a:t>
            </a:r>
          </a:p>
          <a:p>
            <a:endParaRPr lang="sl-SI" dirty="0" smtClean="0"/>
          </a:p>
          <a:p>
            <a:endParaRPr lang="sl-SI" dirty="0"/>
          </a:p>
        </p:txBody>
      </p:sp>
      <p:sp>
        <p:nvSpPr>
          <p:cNvPr id="3" name="PoljeZBesedilom 2"/>
          <p:cNvSpPr txBox="1"/>
          <p:nvPr/>
        </p:nvSpPr>
        <p:spPr>
          <a:xfrm>
            <a:off x="4048125" y="2076450"/>
            <a:ext cx="2315249" cy="175432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Ø"/>
            </a:pPr>
            <a:r>
              <a:rPr lang="sl-SI" dirty="0" smtClean="0"/>
              <a:t>Plini iz tovarn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l-SI" dirty="0" smtClean="0"/>
              <a:t>Izpušni plini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l-SI" dirty="0" smtClean="0"/>
              <a:t>Ogrevanje domov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l-SI" dirty="0" smtClean="0"/>
              <a:t>Vulkanski izbruhi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l-SI" dirty="0" smtClean="0"/>
              <a:t>Peščeni viharji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sl-SI" dirty="0" smtClean="0"/>
              <a:t>Kmetijske dejavnosti</a:t>
            </a:r>
            <a:endParaRPr lang="sl-SI" dirty="0"/>
          </a:p>
        </p:txBody>
      </p:sp>
      <p:sp>
        <p:nvSpPr>
          <p:cNvPr id="4" name="Pravokotnik 3"/>
          <p:cNvSpPr/>
          <p:nvPr/>
        </p:nvSpPr>
        <p:spPr>
          <a:xfrm>
            <a:off x="1485899" y="4649926"/>
            <a:ext cx="873442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l-SI" dirty="0"/>
              <a:t>https://multimedia.europarl.europa.eu/sl/reporter-air-pollution-in-europe_M003-0229_ev</a:t>
            </a:r>
          </a:p>
        </p:txBody>
      </p:sp>
    </p:spTree>
    <p:extLst>
      <p:ext uri="{BB962C8B-B14F-4D97-AF65-F5344CB8AC3E}">
        <p14:creationId xmlns:p14="http://schemas.microsoft.com/office/powerpoint/2010/main" val="194115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Slika 1"/>
          <p:cNvPicPr>
            <a:picLocks noChangeAspect="1"/>
          </p:cNvPicPr>
          <p:nvPr/>
        </p:nvPicPr>
        <p:blipFill rotWithShape="1">
          <a:blip r:embed="rId2"/>
          <a:srcRect l="3272" t="-2814" r="6939" b="44274"/>
          <a:stretch/>
        </p:blipFill>
        <p:spPr>
          <a:xfrm>
            <a:off x="361950" y="-126111"/>
            <a:ext cx="11363325" cy="67363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98592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l-SI" dirty="0" smtClean="0"/>
              <a:t>HVALA ZA VAŠO</a:t>
            </a:r>
            <a:br>
              <a:rPr lang="sl-SI" dirty="0" smtClean="0"/>
            </a:br>
            <a:r>
              <a:rPr lang="sl-SI" dirty="0" smtClean="0"/>
              <a:t>POZORNOST</a:t>
            </a:r>
            <a:endParaRPr lang="sl-SI" dirty="0"/>
          </a:p>
        </p:txBody>
      </p:sp>
      <p:sp>
        <p:nvSpPr>
          <p:cNvPr id="3" name="Podnaslov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sl-SI"/>
          </a:p>
        </p:txBody>
      </p:sp>
    </p:spTree>
    <p:extLst>
      <p:ext uri="{BB962C8B-B14F-4D97-AF65-F5344CB8AC3E}">
        <p14:creationId xmlns:p14="http://schemas.microsoft.com/office/powerpoint/2010/main" val="2624815351"/>
      </p:ext>
    </p:extLst>
  </p:cSld>
  <p:clrMapOvr>
    <a:masterClrMapping/>
  </p:clrMapOvr>
</p:sld>
</file>

<file path=ppt/theme/theme1.xml><?xml version="1.0" encoding="utf-8"?>
<a:theme xmlns:a="http://schemas.openxmlformats.org/drawingml/2006/main" name="Kapljica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TM04033925[[fn=Kapljica]]</Template>
  <TotalTime>6</TotalTime>
  <Words>25</Words>
  <Application>Microsoft Office PowerPoint</Application>
  <PresentationFormat>Širokozaslonsko</PresentationFormat>
  <Paragraphs>11</Paragraphs>
  <Slides>4</Slides>
  <Notes>0</Notes>
  <HiddenSlides>0</HiddenSlides>
  <MMClips>0</MMClips>
  <ScaleCrop>false</ScaleCrop>
  <HeadingPairs>
    <vt:vector size="6" baseType="variant">
      <vt:variant>
        <vt:lpstr>Uporabljene pisave</vt:lpstr>
      </vt:variant>
      <vt:variant>
        <vt:i4>3</vt:i4>
      </vt:variant>
      <vt:variant>
        <vt:lpstr>Tema</vt:lpstr>
      </vt:variant>
      <vt:variant>
        <vt:i4>1</vt:i4>
      </vt:variant>
      <vt:variant>
        <vt:lpstr>Naslovi diapozitivov</vt:lpstr>
      </vt:variant>
      <vt:variant>
        <vt:i4>4</vt:i4>
      </vt:variant>
    </vt:vector>
  </HeadingPairs>
  <TitlesOfParts>
    <vt:vector size="8" baseType="lpstr">
      <vt:lpstr>Arial</vt:lpstr>
      <vt:lpstr>Tw Cen MT</vt:lpstr>
      <vt:lpstr>Wingdings</vt:lpstr>
      <vt:lpstr>Kapljica</vt:lpstr>
      <vt:lpstr>Onesnaževanje  zraka</vt:lpstr>
      <vt:lpstr>PowerPointova predstavitev</vt:lpstr>
      <vt:lpstr>PowerPointova predstavitev</vt:lpstr>
      <vt:lpstr>HVALA ZA VAŠO POZORNOST</vt:lpstr>
    </vt:vector>
  </TitlesOfParts>
  <Company>MIZS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Onesnaževanje  zraka</dc:title>
  <dc:creator>Skrbnik</dc:creator>
  <cp:lastModifiedBy>Skrbnik</cp:lastModifiedBy>
  <cp:revision>1</cp:revision>
  <dcterms:created xsi:type="dcterms:W3CDTF">2019-11-25T08:35:21Z</dcterms:created>
  <dcterms:modified xsi:type="dcterms:W3CDTF">2019-11-25T08:41:58Z</dcterms:modified>
</cp:coreProperties>
</file>