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ABE3C1-DBE1-495D-B57B-2849774B866A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116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4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7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0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578ACC-22D6-47C1-A373-4FD133E34F3C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0763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771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521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4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331444B-B92B-4E27-8C94-BB93EAF5CB18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59868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63EFA5E-FA76-400D-B3DC-F0BA90E6D107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5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78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715" y="152214"/>
            <a:ext cx="5634446" cy="670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kotnik 4"/>
          <p:cNvSpPr/>
          <p:nvPr/>
        </p:nvSpPr>
        <p:spPr>
          <a:xfrm>
            <a:off x="548639" y="783771"/>
            <a:ext cx="5416731" cy="10450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MEDENJAČEK</a:t>
            </a:r>
            <a:endParaRPr lang="sl-SI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20201211_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204" y="2366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1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5"/>
    </mc:Choice>
    <mc:Fallback>
      <p:transition spd="slow" advTm="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" objId="2"/>
        <p14:stopEvt time="4917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340" y="0"/>
            <a:ext cx="5271248" cy="6809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9100" y="562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6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24"/>
    </mc:Choice>
    <mc:Fallback>
      <p:transition spd="slow" advTm="2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09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675" y="89523"/>
            <a:ext cx="5425440" cy="676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8200" y="551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8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0"/>
    </mc:Choice>
    <mc:Fallback>
      <p:transition spd="slow" advTm="1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813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090" y="-1"/>
            <a:ext cx="5604625" cy="678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0900" y="581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3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9"/>
    </mc:Choice>
    <mc:Fallback>
      <p:transition spd="slow" advTm="2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2470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338" y="0"/>
            <a:ext cx="5573486" cy="678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00" y="566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1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4"/>
    </mc:Choice>
    <mc:Fallback>
      <p:transition spd="slow" advTm="2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  <p14:stopEvt time="27805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29034" t="10603" r="30450" b="8557"/>
          <a:stretch/>
        </p:blipFill>
        <p:spPr>
          <a:xfrm>
            <a:off x="3039291" y="69669"/>
            <a:ext cx="6048373" cy="678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543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0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8"/>
    </mc:Choice>
    <mc:Fallback>
      <p:transition spd="slow" advTm="1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819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1874" y="0"/>
            <a:ext cx="5721531" cy="679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51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1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4"/>
    </mc:Choice>
    <mc:Fallback>
      <p:transition spd="slow" advTm="2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507" y="0"/>
            <a:ext cx="5521235" cy="6765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12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3"/>
    </mc:Choice>
    <mc:Fallback>
      <p:transition spd="slow" advTm="1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914" y="65101"/>
            <a:ext cx="5364480" cy="677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51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1"/>
    </mc:Choice>
    <mc:Fallback>
      <p:transition spd="slow" advTm="1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2995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1874" y="0"/>
            <a:ext cx="5904412" cy="681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1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7"/>
    </mc:Choice>
    <mc:Fallback>
      <p:transition spd="slow" advTm="1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6576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32612" t="7335" r="30639" b="6442"/>
          <a:stretch/>
        </p:blipFill>
        <p:spPr>
          <a:xfrm>
            <a:off x="3178629" y="0"/>
            <a:ext cx="5138057" cy="678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7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3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47"/>
    </mc:Choice>
    <mc:Fallback>
      <p:transition spd="slow" advTm="2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3"/>
        <p14:stopEvt time="2591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500" y="0"/>
            <a:ext cx="5756366" cy="687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8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00" y="553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3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2"/>
    </mc:Choice>
    <mc:Fallback>
      <p:transition spd="slow" advTm="1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29715" t="8540" r="31306" b="7157"/>
          <a:stretch/>
        </p:blipFill>
        <p:spPr>
          <a:xfrm>
            <a:off x="3283132" y="95794"/>
            <a:ext cx="5512525" cy="670625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60400" y="279400"/>
            <a:ext cx="2222500" cy="488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GINGERBREAD MAN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003300" y="1035050"/>
            <a:ext cx="1397000" cy="539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COW</a:t>
            </a:r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914400" y="1949450"/>
            <a:ext cx="1485900" cy="488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WOMAN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066800" y="2901950"/>
            <a:ext cx="1193800" cy="482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HORSE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66800" y="3765550"/>
            <a:ext cx="1117600" cy="546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FOX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990600" y="4806950"/>
            <a:ext cx="1295400" cy="539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RIVER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977900" y="5842000"/>
            <a:ext cx="1358900" cy="5409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MAN</a:t>
            </a:r>
            <a:endParaRPr lang="sl-SI" dirty="0"/>
          </a:p>
        </p:txBody>
      </p:sp>
      <p:pic>
        <p:nvPicPr>
          <p:cNvPr id="10" name="20201211_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1800" y="553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9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5"/>
    </mc:Choice>
    <mc:Fallback>
      <p:transition spd="slow" advTm="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0"/>
        <p14:stopEvt time="8934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BAKE YOUR OWN GINGERBREAD MAN</a:t>
            </a:r>
            <a:endParaRPr lang="sl-SI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755900"/>
            <a:ext cx="2413000" cy="241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esna puščica 3"/>
          <p:cNvSpPr/>
          <p:nvPr/>
        </p:nvSpPr>
        <p:spPr>
          <a:xfrm>
            <a:off x="3495661" y="3835400"/>
            <a:ext cx="1079500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2755900"/>
            <a:ext cx="2413000" cy="241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Desna puščica 5"/>
          <p:cNvSpPr/>
          <p:nvPr/>
        </p:nvSpPr>
        <p:spPr>
          <a:xfrm>
            <a:off x="7693039" y="3835400"/>
            <a:ext cx="1346200" cy="584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78" y="2591419"/>
            <a:ext cx="2319519" cy="2741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20201211_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3900" y="5745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5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1"/>
    </mc:Choice>
    <mc:Fallback>
      <p:transition spd="slow" advTm="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stopEvt time="8087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509" y="30647"/>
            <a:ext cx="5529943" cy="682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7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9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3"/>
    </mc:Choice>
    <mc:Fallback>
      <p:transition spd="slow" advTm="18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1858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297" y="0"/>
            <a:ext cx="5338353" cy="677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0201207_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04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1"/>
    </mc:Choice>
    <mc:Fallback>
      <p:transition spd="slow" advTm="1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158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38" y="0"/>
            <a:ext cx="5293052" cy="677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0201207_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1500" y="552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4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9"/>
    </mc:Choice>
    <mc:Fallback>
      <p:transition spd="slow" advTm="2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2316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919" y="78377"/>
            <a:ext cx="5564778" cy="669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07_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00" y="551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0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4"/>
    </mc:Choice>
    <mc:Fallback>
      <p:transition spd="slow" advTm="1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42" y="0"/>
            <a:ext cx="5416063" cy="677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0201210_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565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4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1"/>
    </mc:Choice>
    <mc:Fallback>
      <p:transition spd="slow" advTm="2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943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549" y="0"/>
            <a:ext cx="5625737" cy="683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0201208_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9800" y="585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3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5"/>
    </mc:Choice>
    <mc:Fallback>
      <p:transition spd="slow" advTm="2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096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8297" y="0"/>
            <a:ext cx="5582194" cy="675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0201211_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3017" y="5723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93"/>
    </mc:Choice>
    <mc:Fallback>
      <p:transition spd="slow" advTm="2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4"/>
        <p14:stopEvt time="27762" objId="4"/>
      </p14:showEvtLst>
    </p:ext>
  </p:extLs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846</TotalTime>
  <Words>14</Words>
  <Application>Microsoft Office PowerPoint</Application>
  <PresentationFormat>Širokozaslonsko</PresentationFormat>
  <Paragraphs>9</Paragraphs>
  <Slides>21</Slides>
  <Notes>0</Notes>
  <HiddenSlides>0</HiddenSlides>
  <MMClips>21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5" baseType="lpstr">
      <vt:lpstr>Arial</vt:lpstr>
      <vt:lpstr>Gill Sans MT</vt:lpstr>
      <vt:lpstr>Impact</vt:lpstr>
      <vt:lpstr>Badge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BAKE YOUR OWN GINGERBREAD MAN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PŠ-Podkum</dc:creator>
  <cp:lastModifiedBy>fos1966@gmail.com</cp:lastModifiedBy>
  <cp:revision>47</cp:revision>
  <dcterms:created xsi:type="dcterms:W3CDTF">2020-11-29T18:26:36Z</dcterms:created>
  <dcterms:modified xsi:type="dcterms:W3CDTF">2020-12-11T19:03:17Z</dcterms:modified>
</cp:coreProperties>
</file>