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9314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9659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9767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297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150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9568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9541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916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32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6189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7800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124A8-44FC-485C-AA9E-55F2EAD84EC8}" type="datetimeFigureOut">
              <a:rPr lang="sl-SI" smtClean="0"/>
              <a:t>24. 02. 2021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986AA-4DAF-4553-8083-EFACB71A04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540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IZRAZI S SPREMENLJIVKAMI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ALGEBRSKI IZRAZI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1816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sl-SI" dirty="0" smtClean="0"/>
                  <a:t>SPREMENLJIVKA = vsak simbol, namesto katerega lahko vstavimo poljubno število.  (</a:t>
                </a:r>
                <a:r>
                  <a:rPr lang="sl-SI" dirty="0" err="1" smtClean="0"/>
                  <a:t>a,b,c</a:t>
                </a:r>
                <a:r>
                  <a:rPr lang="sl-SI" dirty="0" smtClean="0"/>
                  <a:t>…,</a:t>
                </a:r>
                <a:r>
                  <a:rPr lang="sl-SI" dirty="0" err="1" smtClean="0"/>
                  <a:t>x,y,z</a:t>
                </a:r>
                <a:r>
                  <a:rPr lang="sl-SI" dirty="0" smtClean="0"/>
                  <a:t>,…</a:t>
                </a:r>
                <a14:m>
                  <m:oMath xmlns:m="http://schemas.openxmlformats.org/officeDocument/2006/math">
                    <m:r>
                      <a:rPr lang="sl-S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,…)</m:t>
                    </m:r>
                  </m:oMath>
                </a14:m>
                <a:endParaRPr lang="sl-SI" dirty="0" smtClean="0"/>
              </a:p>
              <a:p>
                <a:endParaRPr lang="sl-SI" dirty="0"/>
              </a:p>
              <a:p>
                <a:r>
                  <a:rPr lang="sl-SI" dirty="0" smtClean="0"/>
                  <a:t>IZRAZ S SPREMENLJIVKO = zapis števil, spremenljivk, ki jih smiselno povezujejo znaki za računske operacije in oklepaji.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l-SI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−10</m:t>
                    </m:r>
                  </m:oMath>
                </a14:m>
                <a:endParaRPr lang="sl-SI" dirty="0" smtClean="0"/>
              </a:p>
              <a:p>
                <a:endParaRPr lang="sl-SI" dirty="0"/>
              </a:p>
              <a:p>
                <a:r>
                  <a:rPr lang="sl-SI" dirty="0" smtClean="0"/>
                  <a:t>VREDNOST IZRAZA S SPREMENLJIVKO izračunamo tako, da namesto spremenljivke vstavimo njeno vrednost. Tako dobimo številski izraz.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=−0,6</m:t>
                    </m:r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064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SAMOSTOJNO DELO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SDZ 8 / II. del</a:t>
            </a:r>
            <a:r>
              <a:rPr lang="sl-SI" smtClean="0"/>
              <a:t>: stran 77, 78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0666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Širokozaslonsko</PresentationFormat>
  <Paragraphs>11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Officeova tema</vt:lpstr>
      <vt:lpstr>IZRAZI S SPREMENLJIVKAMI</vt:lpstr>
      <vt:lpstr>PowerPointova predstavitev</vt:lpstr>
      <vt:lpstr>SAMOSTOJNO DELO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IZRAZI S SPREMENLJIVKAMI</dc:title>
  <dc:creator>Vesna</dc:creator>
  <cp:lastModifiedBy>Vesna</cp:lastModifiedBy>
  <cp:revision>1</cp:revision>
  <dcterms:created xsi:type="dcterms:W3CDTF">2021-02-24T05:03:30Z</dcterms:created>
  <dcterms:modified xsi:type="dcterms:W3CDTF">2021-02-24T05:03:42Z</dcterms:modified>
</cp:coreProperties>
</file>